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76" r:id="rId4"/>
    <p:sldId id="270" r:id="rId5"/>
    <p:sldId id="266" r:id="rId6"/>
    <p:sldId id="262" r:id="rId7"/>
    <p:sldId id="274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92" r:id="rId16"/>
    <p:sldId id="293" r:id="rId17"/>
    <p:sldId id="285" r:id="rId18"/>
    <p:sldId id="286" r:id="rId19"/>
    <p:sldId id="287" r:id="rId20"/>
    <p:sldId id="288" r:id="rId21"/>
    <p:sldId id="289" r:id="rId22"/>
    <p:sldId id="294" r:id="rId23"/>
    <p:sldId id="295" r:id="rId24"/>
    <p:sldId id="263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2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68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02C2C-5347-4CBB-A897-E4A8E2F2E72D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A21AD-EC5B-429E-9B82-6462000D89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glowtouch.com/business-analysis-process-flow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mindtools.com/pages/article/newPPM_77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booTsTrap/default.asp" TargetMode="External"/><Relationship Id="rId5" Type="http://schemas.openxmlformats.org/officeDocument/2006/relationships/hyperlink" Target="https://angular.io/" TargetMode="External"/><Relationship Id="rId4" Type="http://schemas.openxmlformats.org/officeDocument/2006/relationships/hyperlink" Target="http://learn.promact.com/cours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7667" y="2286000"/>
            <a:ext cx="8915399" cy="1694330"/>
          </a:xfrm>
        </p:spPr>
        <p:txBody>
          <a:bodyPr>
            <a:noAutofit/>
          </a:bodyPr>
          <a:lstStyle/>
          <a:p>
            <a:pPr algn="ctr"/>
            <a:br>
              <a:rPr lang="en-IN" sz="2800" b="1" dirty="0"/>
            </a:br>
            <a:br>
              <a:rPr lang="en-IN" sz="2800" b="1" dirty="0"/>
            </a:br>
            <a:br>
              <a:rPr lang="en-IN" sz="2800" b="1" dirty="0"/>
            </a:b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“EviWare” </a:t>
            </a:r>
            <a:br>
              <a:rPr lang="en-IN" sz="2800" b="1" dirty="0"/>
            </a:br>
            <a:r>
              <a:rPr lang="en-IN" sz="2800" b="1" dirty="0"/>
              <a:t>(Inspection and Evidence control system)</a:t>
            </a:r>
            <a:br>
              <a:rPr lang="en-IN" sz="2800" b="1" dirty="0"/>
            </a:b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PREPARED BY:								GUIDED BY: PROF. PINAL SHAH</a:t>
            </a:r>
          </a:p>
          <a:p>
            <a:r>
              <a:rPr lang="en-IN" dirty="0"/>
              <a:t>15IT073(ASHA PATEL)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49296" y="5903662"/>
            <a:ext cx="743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IT407- SOFTWARE PROJECT MAJOR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0277" y="46765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Chandubhai S. Patel Institute of Technology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9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714" y="676361"/>
            <a:ext cx="3076355" cy="2079902"/>
          </a:xfrm>
        </p:spPr>
        <p:txBody>
          <a:bodyPr>
            <a:normAutofit/>
          </a:bodyPr>
          <a:lstStyle/>
          <a:p>
            <a:r>
              <a:rPr lang="en-US" sz="3200" b="1" dirty="0"/>
              <a:t>MODULE FLOW</a:t>
            </a:r>
          </a:p>
        </p:txBody>
      </p:sp>
      <p:pic>
        <p:nvPicPr>
          <p:cNvPr id="1026" name="Picture 2" descr="D:\IT\Sem-8\SGP\Flow_Chart_Job_Modul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16137" y="0"/>
            <a:ext cx="6923314" cy="675093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709" y="705299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/>
              <a:t>IMPLEMENTATION ENVIRONMENT</a:t>
            </a:r>
            <a:br>
              <a:rPr lang="en-IN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6961" y="2081348"/>
            <a:ext cx="8915400" cy="377081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u="sng" dirty="0"/>
              <a:t>Frontend:</a:t>
            </a:r>
          </a:p>
          <a:p>
            <a:pPr algn="just">
              <a:buNone/>
            </a:pPr>
            <a:r>
              <a:rPr lang="en-US" dirty="0"/>
              <a:t>	Angular 6, HTML, CSS, JavaScript</a:t>
            </a:r>
          </a:p>
          <a:p>
            <a:pPr algn="just">
              <a:buNone/>
            </a:pPr>
            <a:r>
              <a:rPr lang="en-US" u="sng" dirty="0"/>
              <a:t>Backend:</a:t>
            </a:r>
          </a:p>
          <a:p>
            <a:pPr algn="just">
              <a:buNone/>
            </a:pPr>
            <a:r>
              <a:rPr lang="en-US" dirty="0"/>
              <a:t>	Asp.net Core</a:t>
            </a:r>
          </a:p>
          <a:p>
            <a:pPr algn="just">
              <a:buNone/>
            </a:pPr>
            <a:r>
              <a:rPr lang="en-US" u="sng" dirty="0"/>
              <a:t>Database:</a:t>
            </a:r>
          </a:p>
          <a:p>
            <a:pPr algn="just">
              <a:buNone/>
            </a:pPr>
            <a:r>
              <a:rPr lang="en-US" dirty="0"/>
              <a:t>	PostgreSQL</a:t>
            </a:r>
          </a:p>
          <a:p>
            <a:pPr algn="just">
              <a:buNone/>
            </a:pPr>
            <a:r>
              <a:rPr lang="en-US" u="sng" dirty="0"/>
              <a:t>Software:</a:t>
            </a:r>
          </a:p>
          <a:p>
            <a:pPr algn="just">
              <a:buNone/>
            </a:pPr>
            <a:r>
              <a:rPr lang="en-US" dirty="0"/>
              <a:t>	Visual Studio Code/Visual Studio 2017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7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688178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/>
              <a:t>User Interface For Create Job Module (1)</a:t>
            </a:r>
            <a:br>
              <a:rPr lang="en-IN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6961" y="2081348"/>
            <a:ext cx="8915400" cy="3770812"/>
          </a:xfrm>
        </p:spPr>
        <p:txBody>
          <a:bodyPr>
            <a:noAutofit/>
          </a:bodyPr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B783A-3728-4123-AF42-2CE6031B0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138" y="1612223"/>
            <a:ext cx="9819861" cy="52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5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396" y="697296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/>
              <a:t>UI (2)</a:t>
            </a:r>
            <a:br>
              <a:rPr lang="en-IN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6961" y="2081348"/>
            <a:ext cx="8915400" cy="3770812"/>
          </a:xfrm>
        </p:spPr>
        <p:txBody>
          <a:bodyPr>
            <a:noAutofit/>
          </a:bodyPr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0D4441-CA1C-484C-8D58-3600BA94E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413" y="1337741"/>
            <a:ext cx="9985587" cy="552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0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378" y="727077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/>
              <a:t>UI (3)</a:t>
            </a:r>
            <a:br>
              <a:rPr lang="en-IN" sz="3200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6961" y="2081348"/>
            <a:ext cx="8915400" cy="3770812"/>
          </a:xfrm>
        </p:spPr>
        <p:txBody>
          <a:bodyPr>
            <a:noAutofit/>
          </a:bodyPr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1F0EBA-92FD-4405-AA0B-DE94B5A25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211"/>
          <a:stretch/>
        </p:blipFill>
        <p:spPr>
          <a:xfrm>
            <a:off x="2206413" y="1969068"/>
            <a:ext cx="9985587" cy="360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4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1C58-A502-4E39-BFC7-90A7665F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81" y="663866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/>
              <a:t>Create Form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15D9-FCEA-4355-8352-68055FF3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type of forms:</a:t>
            </a:r>
          </a:p>
          <a:p>
            <a:r>
              <a:rPr lang="en-IN" dirty="0"/>
              <a:t>1. general form</a:t>
            </a:r>
          </a:p>
          <a:p>
            <a:pPr lvl="1"/>
            <a:r>
              <a:rPr lang="en-IN" dirty="0"/>
              <a:t>Used to add basic task information such as driver details, special instruction, total units, unite details etc. </a:t>
            </a:r>
          </a:p>
          <a:p>
            <a:r>
              <a:rPr lang="en-IN" dirty="0"/>
              <a:t>2. overview form</a:t>
            </a:r>
          </a:p>
          <a:p>
            <a:pPr lvl="1"/>
            <a:r>
              <a:rPr lang="en-IN" dirty="0"/>
              <a:t>Used in overview part of create job module.</a:t>
            </a:r>
          </a:p>
          <a:p>
            <a:r>
              <a:rPr lang="en-IN" dirty="0"/>
              <a:t>3. conclusion form</a:t>
            </a:r>
          </a:p>
          <a:p>
            <a:pPr lvl="1"/>
            <a:r>
              <a:rPr lang="en-IN" dirty="0"/>
              <a:t>Used in conclusion part of create job module.</a:t>
            </a:r>
          </a:p>
        </p:txBody>
      </p:sp>
    </p:spTree>
    <p:extLst>
      <p:ext uri="{BB962C8B-B14F-4D97-AF65-F5344CB8AC3E}">
        <p14:creationId xmlns:p14="http://schemas.microsoft.com/office/powerpoint/2010/main" val="197804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39" y="741654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/>
              <a:t>Create Form</a:t>
            </a:r>
            <a:br>
              <a:rPr lang="en-IN" sz="3200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6961" y="2081348"/>
            <a:ext cx="8915400" cy="3770812"/>
          </a:xfrm>
        </p:spPr>
        <p:txBody>
          <a:bodyPr>
            <a:noAutofit/>
          </a:bodyPr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C2485-38E6-4317-92B4-873953909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556" y="1382099"/>
            <a:ext cx="9859617" cy="2466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AEBD09-EAA3-422D-BAE7-1F515F516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556" y="4223156"/>
            <a:ext cx="3038899" cy="209579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FE515A-9D6D-48C5-9AA6-AF56B307B8BA}"/>
              </a:ext>
            </a:extLst>
          </p:cNvPr>
          <p:cNvCxnSpPr>
            <a:endCxn id="10" idx="0"/>
          </p:cNvCxnSpPr>
          <p:nvPr/>
        </p:nvCxnSpPr>
        <p:spPr>
          <a:xfrm>
            <a:off x="3481005" y="3848811"/>
            <a:ext cx="1" cy="37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6370588-0EDE-4372-B8FF-E5942AE92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860" y="4029336"/>
            <a:ext cx="5782702" cy="246671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2E542B-06EA-4140-B988-5D04F2814BA8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000455" y="5262693"/>
            <a:ext cx="575405" cy="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7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39" y="741654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/>
              <a:t>UI (4)</a:t>
            </a:r>
            <a:br>
              <a:rPr lang="en-IN" sz="3200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6961" y="2081348"/>
            <a:ext cx="8915400" cy="3770812"/>
          </a:xfrm>
        </p:spPr>
        <p:txBody>
          <a:bodyPr>
            <a:noAutofit/>
          </a:bodyPr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1A244-451C-4C27-A4D7-E110558EB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87" y="1510748"/>
            <a:ext cx="10442712" cy="53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0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344" y="720477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/>
              <a:t>UI (5)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6961" y="2081348"/>
            <a:ext cx="8915400" cy="3770812"/>
          </a:xfrm>
        </p:spPr>
        <p:txBody>
          <a:bodyPr>
            <a:noAutofit/>
          </a:bodyPr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89392-8CB2-4BCC-A57D-61E93809A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061" y="1470990"/>
            <a:ext cx="10296938" cy="53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22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817" y="741654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/>
              <a:t>UI (6)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6961" y="2081348"/>
            <a:ext cx="8915400" cy="3770812"/>
          </a:xfrm>
        </p:spPr>
        <p:txBody>
          <a:bodyPr>
            <a:noAutofit/>
          </a:bodyPr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851F48-285F-4D96-895A-DB199A350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591" y="1722783"/>
            <a:ext cx="10111408" cy="51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3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0748"/>
            <a:ext cx="8915400" cy="4400474"/>
          </a:xfrm>
        </p:spPr>
        <p:txBody>
          <a:bodyPr>
            <a:normAutofit/>
          </a:bodyPr>
          <a:lstStyle/>
          <a:p>
            <a:r>
              <a:rPr lang="en-IN" dirty="0"/>
              <a:t>Presentation:1</a:t>
            </a:r>
          </a:p>
          <a:p>
            <a:pPr lvl="1"/>
            <a:r>
              <a:rPr lang="en-IN" dirty="0"/>
              <a:t>Industry details</a:t>
            </a:r>
          </a:p>
          <a:p>
            <a:pPr lvl="1"/>
            <a:r>
              <a:rPr lang="en-IN" dirty="0"/>
              <a:t>Problem Identification .</a:t>
            </a:r>
          </a:p>
          <a:p>
            <a:pPr lvl="1"/>
            <a:r>
              <a:rPr lang="en-IN" dirty="0"/>
              <a:t>Project description</a:t>
            </a:r>
          </a:p>
          <a:p>
            <a:pPr lvl="1"/>
            <a:r>
              <a:rPr lang="en-IN" dirty="0"/>
              <a:t>Project features</a:t>
            </a:r>
          </a:p>
          <a:p>
            <a:pPr lvl="1"/>
            <a:r>
              <a:rPr lang="en-IN" dirty="0"/>
              <a:t>Implementation Environment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Presentation:2</a:t>
            </a:r>
          </a:p>
          <a:p>
            <a:pPr lvl="1"/>
            <a:r>
              <a:rPr lang="en-IN" dirty="0"/>
              <a:t>User Interface for assign module.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/>
              <a:t>References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5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839" y="727077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/>
              <a:t>UI (7)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6961" y="2081348"/>
            <a:ext cx="8915400" cy="3770812"/>
          </a:xfrm>
        </p:spPr>
        <p:txBody>
          <a:bodyPr>
            <a:noAutofit/>
          </a:bodyPr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4E43A-EE6D-494E-8C33-3B878E746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838" y="1321911"/>
            <a:ext cx="10436161" cy="553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68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6" y="687320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/>
              <a:t>UI (8)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6961" y="2081348"/>
            <a:ext cx="8915400" cy="3770812"/>
          </a:xfrm>
        </p:spPr>
        <p:txBody>
          <a:bodyPr>
            <a:noAutofit/>
          </a:bodyPr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75199-BBCE-4713-879B-915274355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591" y="1510748"/>
            <a:ext cx="10111408" cy="53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4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74C2-1D0C-448E-B936-F3B37B06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UI (9)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D01611-1ED6-42B9-A212-C563CA95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96" y="3869634"/>
            <a:ext cx="10336067" cy="2988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5EA34-367C-4901-9C82-9559CFB6D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618" y="1396141"/>
            <a:ext cx="3908140" cy="20616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D0A9C-5BEE-40D9-B8BB-3F0186744F77}"/>
              </a:ext>
            </a:extLst>
          </p:cNvPr>
          <p:cNvCxnSpPr>
            <a:stCxn id="7" idx="2"/>
          </p:cNvCxnSpPr>
          <p:nvPr/>
        </p:nvCxnSpPr>
        <p:spPr>
          <a:xfrm flipH="1">
            <a:off x="5698435" y="3457826"/>
            <a:ext cx="7253" cy="41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22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18C8-B924-4E75-A108-025333F5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Jobs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A8E3-0AF0-47C9-A055-F72CF7FE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68" y="2027583"/>
            <a:ext cx="8915400" cy="3777622"/>
          </a:xfrm>
        </p:spPr>
        <p:txBody>
          <a:bodyPr/>
          <a:lstStyle/>
          <a:p>
            <a:r>
              <a:rPr lang="en-IN" dirty="0"/>
              <a:t>After successful creation of job, it’s basic overview will provided as given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5B975-E703-46BD-8D16-A604CABA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35965"/>
            <a:ext cx="10058400" cy="40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7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05394"/>
            <a:ext cx="8911687" cy="1199606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>
                <a:solidFill>
                  <a:schemeClr val="tx1"/>
                </a:solidFill>
                <a:hlinkClick r:id="rId2"/>
              </a:rPr>
              <a:t>https://www.mindtools.com/pages/article/newPPM_77.htm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u="sng" dirty="0">
                <a:solidFill>
                  <a:schemeClr val="tx1"/>
                </a:solidFill>
                <a:hlinkClick r:id="rId3"/>
              </a:rPr>
              <a:t>https://www.glowtouch.com/business-analysis-process-flow</a:t>
            </a:r>
            <a:endParaRPr lang="en-US" u="sng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  <a:hlinkClick r:id="rId4"/>
              </a:rPr>
              <a:t>http://learn.promact.com/courses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  <a:hlinkClick r:id="rId5"/>
              </a:rPr>
              <a:t>https://angular.io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  <a:hlinkClick r:id="rId6"/>
              </a:rPr>
              <a:t>https://www.w3schools.com/booTsTrap/default.asp</a:t>
            </a:r>
            <a:endParaRPr lang="en-US" dirty="0">
              <a:solidFill>
                <a:schemeClr val="tx1"/>
              </a:solidFill>
            </a:endParaRP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293ADB"/>
              </a:solidFill>
            </a:endParaRPr>
          </a:p>
          <a:p>
            <a:pPr>
              <a:buNone/>
            </a:pPr>
            <a:endParaRPr lang="en-IN" u="sng" dirty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168" y="109224"/>
            <a:ext cx="741654" cy="7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0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50720"/>
            <a:ext cx="8915400" cy="377762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5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5400" dirty="0">
                <a:solidFill>
                  <a:srgbClr val="002060"/>
                </a:solidFill>
              </a:rPr>
              <a:t>      Thank you…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18456"/>
            <a:ext cx="8911687" cy="118654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INDUSTY DETAILS</a:t>
            </a:r>
            <a:br>
              <a:rPr lang="en-IN" b="1" dirty="0"/>
            </a:br>
            <a:r>
              <a:rPr lang="en-IN" b="1" dirty="0"/>
              <a:t> </a:t>
            </a:r>
            <a:br>
              <a:rPr lang="en-IN" b="1" dirty="0"/>
            </a:br>
            <a:br>
              <a:rPr lang="en-IN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2785155" y="2420983"/>
          <a:ext cx="6881359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Promact</a:t>
                      </a:r>
                      <a:r>
                        <a:rPr lang="en-US" baseline="0" dirty="0"/>
                        <a:t> Infotech Ltd.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Vadodara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B-301</a:t>
                      </a:r>
                      <a:r>
                        <a:rPr lang="en-US" baseline="0" dirty="0"/>
                        <a:t> Monalisa business center,</a:t>
                      </a:r>
                    </a:p>
                    <a:p>
                      <a:r>
                        <a:rPr lang="en-US" baseline="0" dirty="0"/>
                        <a:t>Near more mega store,</a:t>
                      </a:r>
                    </a:p>
                    <a:p>
                      <a:r>
                        <a:rPr lang="en-US" baseline="0" dirty="0"/>
                        <a:t>Manjalpur, Vadodara,</a:t>
                      </a:r>
                    </a:p>
                    <a:p>
                      <a:r>
                        <a:rPr lang="en-US" baseline="0" dirty="0"/>
                        <a:t>Gujarat, 390011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Contact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Office-099250</a:t>
                      </a:r>
                      <a:r>
                        <a:rPr lang="en-US" baseline="0" dirty="0"/>
                        <a:t> 36216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https://promactinfo.com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18456"/>
            <a:ext cx="8911687" cy="118654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PROBLEM IDENTIFICATION </a:t>
            </a:r>
            <a:br>
              <a:rPr lang="en-IN" b="1" dirty="0"/>
            </a:br>
            <a:r>
              <a:rPr lang="en-IN" b="1" dirty="0"/>
              <a:t> </a:t>
            </a:r>
            <a:br>
              <a:rPr lang="en-IN" b="1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possible to have multiple users or task tracker in a particular job.</a:t>
            </a:r>
          </a:p>
          <a:p>
            <a:pPr algn="just"/>
            <a:r>
              <a:rPr lang="en-US" dirty="0"/>
              <a:t>To maintain the flow of entities, inspection, and evidence, everyone will have to manage it manually by maintaining physical documentation of each and every process. </a:t>
            </a:r>
          </a:p>
          <a:p>
            <a:pPr algn="just"/>
            <a:r>
              <a:rPr lang="en-US" dirty="0"/>
              <a:t>Most of the time it would be very difficult to do paperwork if tasks or documents are too large with respect to code, time or complexity.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One will require the single platform which helps the users to perform and manage complex task or evidence without doing any manual work.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611" y="679268"/>
            <a:ext cx="8911687" cy="1240971"/>
          </a:xfrm>
        </p:spPr>
        <p:txBody>
          <a:bodyPr>
            <a:normAutofit/>
          </a:bodyPr>
          <a:lstStyle/>
          <a:p>
            <a:r>
              <a:rPr lang="en-IN" sz="3200" b="1" dirty="0"/>
              <a:t>PROJECT DESCRIPTION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15737"/>
            <a:ext cx="8915400" cy="46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algn="just"/>
            <a:r>
              <a:rPr lang="en-IN" dirty="0"/>
              <a:t>This system is Web based that will manage personal documents and business related financial documents on a single platform without having any manual paper work.</a:t>
            </a:r>
            <a:endParaRPr lang="en-US" dirty="0"/>
          </a:p>
          <a:p>
            <a:pPr algn="just"/>
            <a:r>
              <a:rPr lang="en-IN" dirty="0"/>
              <a:t>It manages Supply chain management from source to destination with proper flow of goods by providing quality assurance and quality control. </a:t>
            </a:r>
            <a:endParaRPr lang="en-US" dirty="0"/>
          </a:p>
          <a:p>
            <a:pPr algn="just"/>
            <a:r>
              <a:rPr lang="en-IN" dirty="0"/>
              <a:t>This centralized platform will use different algorithms to verify proper quality and quantity of goods. </a:t>
            </a:r>
          </a:p>
          <a:p>
            <a:pPr algn="just"/>
            <a:r>
              <a:rPr lang="en-IN" dirty="0"/>
              <a:t>This makes it easy to follow product and process chain of supply by simply reviewing reports which answer who, what, where and when for every element you see.</a:t>
            </a:r>
          </a:p>
          <a:p>
            <a:pPr algn="just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1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09019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  <a:cs typeface="Times New Roman" panose="02020603050405020304" pitchFamily="18" charset="0"/>
              </a:rPr>
              <a:t>PROJECT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90682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System will provide different features to the use to fulfill the requirements.</a:t>
            </a:r>
          </a:p>
          <a:p>
            <a:pPr algn="just"/>
            <a:r>
              <a:rPr lang="en-US" dirty="0"/>
              <a:t>General features are…</a:t>
            </a:r>
          </a:p>
          <a:p>
            <a:pPr lvl="1" algn="just"/>
            <a:r>
              <a:rPr lang="en-US" dirty="0"/>
              <a:t>DASHBOARD</a:t>
            </a:r>
          </a:p>
          <a:p>
            <a:pPr lvl="1" algn="just"/>
            <a:r>
              <a:rPr lang="en-US" dirty="0"/>
              <a:t>PROFILE</a:t>
            </a:r>
          </a:p>
          <a:p>
            <a:pPr lvl="1" algn="just"/>
            <a:r>
              <a:rPr lang="en-US" dirty="0"/>
              <a:t>CONTACTS</a:t>
            </a:r>
          </a:p>
          <a:p>
            <a:pPr lvl="1" algn="just"/>
            <a:r>
              <a:rPr lang="en-US" dirty="0"/>
              <a:t>MY DOCUMENTS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9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3998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SNAPSHOTS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64" y="1828097"/>
            <a:ext cx="3742328" cy="440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49" y="1811927"/>
            <a:ext cx="3986771" cy="4379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87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509" y="66611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MAIN PAGE &amp; DASHBOARD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71" y="1515292"/>
            <a:ext cx="9744891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87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383" y="70529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PROFILE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46" y="0"/>
            <a:ext cx="741654" cy="74165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83" y="1436914"/>
            <a:ext cx="9718765" cy="521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8734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1659</TotalTime>
  <Words>491</Words>
  <Application>Microsoft Office PowerPoint</Application>
  <PresentationFormat>Widescreen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 3</vt:lpstr>
      <vt:lpstr>Wisp</vt:lpstr>
      <vt:lpstr>     “EviWare”  (Inspection and Evidence control system) </vt:lpstr>
      <vt:lpstr>OUTLINE:</vt:lpstr>
      <vt:lpstr>INDUSTY DETAILS    </vt:lpstr>
      <vt:lpstr>PROBLEM IDENTIFICATION     </vt:lpstr>
      <vt:lpstr>PROJECT DESCRIPTION</vt:lpstr>
      <vt:lpstr>PROJECT FEATURES</vt:lpstr>
      <vt:lpstr>SNAPSHOTS    </vt:lpstr>
      <vt:lpstr>MAIN PAGE &amp; DASHBOARD    </vt:lpstr>
      <vt:lpstr>PROFILE    </vt:lpstr>
      <vt:lpstr>MODULE FLOW</vt:lpstr>
      <vt:lpstr>IMPLEMENTATION ENVIRONMENT </vt:lpstr>
      <vt:lpstr>User Interface For Create Job Module (1) </vt:lpstr>
      <vt:lpstr>UI (2) </vt:lpstr>
      <vt:lpstr>UI (3) </vt:lpstr>
      <vt:lpstr>Create Form Module</vt:lpstr>
      <vt:lpstr>Create Form </vt:lpstr>
      <vt:lpstr>UI (4) </vt:lpstr>
      <vt:lpstr>UI (5)</vt:lpstr>
      <vt:lpstr>UI (6)</vt:lpstr>
      <vt:lpstr>UI (7)</vt:lpstr>
      <vt:lpstr>UI (8)</vt:lpstr>
      <vt:lpstr>UI (9)</vt:lpstr>
      <vt:lpstr>Jobs Overview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“OPERATING LIGHT THROUGH ANDROID PHONE”</dc:title>
  <dc:creator>Idea-pc</dc:creator>
  <cp:lastModifiedBy>Asha Patel</cp:lastModifiedBy>
  <cp:revision>97</cp:revision>
  <dcterms:created xsi:type="dcterms:W3CDTF">2017-03-08T14:00:18Z</dcterms:created>
  <dcterms:modified xsi:type="dcterms:W3CDTF">2019-02-28T09:13:49Z</dcterms:modified>
</cp:coreProperties>
</file>