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288BC98-C34D-461E-867C-927FA8269794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4966E94-EA41-471F-8FAD-6F1DE19E7CF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BC98-C34D-461E-867C-927FA8269794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6E94-EA41-471F-8FAD-6F1DE19E7CF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BC98-C34D-461E-867C-927FA8269794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6E94-EA41-471F-8FAD-6F1DE19E7CF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288BC98-C34D-461E-867C-927FA8269794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6E94-EA41-471F-8FAD-6F1DE19E7CF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288BC98-C34D-461E-867C-927FA8269794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4966E94-EA41-471F-8FAD-6F1DE19E7CF1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288BC98-C34D-461E-867C-927FA8269794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4966E94-EA41-471F-8FAD-6F1DE19E7CF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288BC98-C34D-461E-867C-927FA8269794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4966E94-EA41-471F-8FAD-6F1DE19E7CF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BC98-C34D-461E-867C-927FA8269794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6E94-EA41-471F-8FAD-6F1DE19E7CF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288BC98-C34D-461E-867C-927FA8269794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4966E94-EA41-471F-8FAD-6F1DE19E7CF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288BC98-C34D-461E-867C-927FA8269794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4966E94-EA41-471F-8FAD-6F1DE19E7CF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288BC98-C34D-461E-867C-927FA8269794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4966E94-EA41-471F-8FAD-6F1DE19E7CF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288BC98-C34D-461E-867C-927FA8269794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4966E94-EA41-471F-8FAD-6F1DE19E7CF1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92696"/>
            <a:ext cx="7851648" cy="1152128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BANKING MANAGEMENT SYSTEM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576728"/>
          </a:xfrm>
        </p:spPr>
        <p:txBody>
          <a:bodyPr/>
          <a:lstStyle/>
          <a:p>
            <a:r>
              <a:rPr lang="en-IN" sz="2400" b="1" dirty="0" smtClean="0"/>
              <a:t>Submitted by</a:t>
            </a:r>
            <a:r>
              <a:rPr lang="en-IN" dirty="0" smtClean="0"/>
              <a:t>-</a:t>
            </a:r>
          </a:p>
          <a:p>
            <a:r>
              <a:rPr lang="en-IN" sz="2000" b="1" dirty="0" smtClean="0"/>
              <a:t>Asha peddinti</a:t>
            </a:r>
            <a:endParaRPr lang="en-IN" sz="2000" b="1" dirty="0" smtClean="0"/>
          </a:p>
          <a:p>
            <a:r>
              <a:rPr lang="en-IN" sz="2000" b="1" dirty="0" smtClean="0"/>
              <a:t>Batch</a:t>
            </a:r>
            <a:r>
              <a:rPr lang="en-IN" sz="1800" b="1" dirty="0" smtClean="0"/>
              <a:t>(</a:t>
            </a:r>
            <a:r>
              <a:rPr lang="en-IN" sz="1800" b="1" dirty="0" smtClean="0">
                <a:latin typeface="+mj-lt"/>
              </a:rPr>
              <a:t>2021</a:t>
            </a:r>
            <a:r>
              <a:rPr lang="en-IN" b="1" dirty="0" smtClean="0"/>
              <a:t>-</a:t>
            </a:r>
            <a:r>
              <a:rPr lang="en-IN" sz="1800" b="1" dirty="0" smtClean="0">
                <a:latin typeface="+mj-lt"/>
              </a:rPr>
              <a:t>6258)</a:t>
            </a:r>
          </a:p>
          <a:p>
            <a:r>
              <a:rPr lang="en-IN" sz="2000" b="1" dirty="0" smtClean="0">
                <a:latin typeface="+mj-lt"/>
              </a:rPr>
              <a:t>Banglore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anking-management-system-250x25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268760"/>
            <a:ext cx="6840760" cy="4824536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052736"/>
            <a:ext cx="8219256" cy="936104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This java program has following main </a:t>
            </a:r>
            <a:r>
              <a:rPr lang="en-IN" sz="2400" b="1" dirty="0" smtClean="0"/>
              <a:t>menus: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759696"/>
          </a:xfrm>
        </p:spPr>
        <p:txBody>
          <a:bodyPr/>
          <a:lstStyle/>
          <a:p>
            <a:pPr>
              <a:buSzPct val="25000"/>
              <a:buNone/>
            </a:pPr>
            <a:r>
              <a:rPr lang="en-IN" sz="2000" dirty="0" smtClean="0">
                <a:latin typeface="+mj-lt"/>
              </a:rPr>
              <a:t>1</a:t>
            </a:r>
            <a:r>
              <a:rPr lang="en-IN" sz="2400" dirty="0" smtClean="0"/>
              <a:t>.</a:t>
            </a:r>
            <a:r>
              <a:rPr lang="en-IN" sz="2000" dirty="0" smtClean="0"/>
              <a:t>Display </a:t>
            </a:r>
            <a:r>
              <a:rPr lang="en-IN" sz="2000" dirty="0" smtClean="0"/>
              <a:t>All</a:t>
            </a:r>
          </a:p>
          <a:p>
            <a:pPr>
              <a:buSzPct val="25000"/>
              <a:buNone/>
            </a:pPr>
            <a:r>
              <a:rPr lang="en-IN" sz="2000" dirty="0" smtClean="0">
                <a:latin typeface="+mj-lt"/>
              </a:rPr>
              <a:t>2</a:t>
            </a:r>
            <a:r>
              <a:rPr lang="en-IN" sz="2000" dirty="0" smtClean="0"/>
              <a:t>.Search </a:t>
            </a:r>
            <a:r>
              <a:rPr lang="en-IN" sz="2000" dirty="0" smtClean="0"/>
              <a:t>By Account</a:t>
            </a:r>
          </a:p>
          <a:p>
            <a:pPr>
              <a:buSzPct val="25000"/>
              <a:buNone/>
            </a:pPr>
            <a:r>
              <a:rPr lang="en-IN" sz="2000" dirty="0" smtClean="0">
                <a:latin typeface="+mj-lt"/>
              </a:rPr>
              <a:t>3</a:t>
            </a:r>
            <a:r>
              <a:rPr lang="en-IN" sz="2000" dirty="0" smtClean="0"/>
              <a:t>.Deposit</a:t>
            </a:r>
            <a:endParaRPr lang="en-IN" sz="2000" dirty="0" smtClean="0"/>
          </a:p>
          <a:p>
            <a:pPr>
              <a:buSzPct val="25000"/>
              <a:buNone/>
            </a:pPr>
            <a:r>
              <a:rPr lang="en-IN" sz="2000" dirty="0" smtClean="0">
                <a:latin typeface="+mj-lt"/>
              </a:rPr>
              <a:t>4</a:t>
            </a:r>
            <a:r>
              <a:rPr lang="en-IN" sz="2000" dirty="0" smtClean="0"/>
              <a:t>.Withdrawal</a:t>
            </a:r>
            <a:endParaRPr lang="en-IN" sz="2000" dirty="0" smtClean="0"/>
          </a:p>
          <a:p>
            <a:pPr>
              <a:buSzPct val="25000"/>
              <a:buNone/>
            </a:pPr>
            <a:r>
              <a:rPr lang="en-IN" sz="2000" dirty="0" smtClean="0">
                <a:latin typeface="+mj-lt"/>
              </a:rPr>
              <a:t>5</a:t>
            </a:r>
            <a:r>
              <a:rPr lang="en-IN" sz="2000" dirty="0" smtClean="0"/>
              <a:t>.Exit</a:t>
            </a:r>
            <a:endParaRPr lang="en-IN" sz="2000" dirty="0" smtClean="0"/>
          </a:p>
          <a:p>
            <a:pPr>
              <a:buSzPct val="25000"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i="1" dirty="0" smtClean="0">
                <a:latin typeface="Calibri Light" pitchFamily="34" charset="0"/>
                <a:cs typeface="Calibri Light" pitchFamily="34" charset="0"/>
              </a:rPr>
              <a:t>    Initially</a:t>
            </a:r>
            <a:r>
              <a:rPr lang="en-IN" dirty="0" smtClean="0">
                <a:latin typeface="Calibri Light" pitchFamily="34" charset="0"/>
                <a:cs typeface="Calibri Light" pitchFamily="34" charset="0"/>
              </a:rPr>
              <a:t>, we will add some (N) customers to the bank and then we can display all account details using </a:t>
            </a:r>
            <a:r>
              <a:rPr lang="en-IN" dirty="0" smtClean="0">
                <a:latin typeface="Calibri Light" pitchFamily="34" charset="0"/>
                <a:cs typeface="Calibri Light" pitchFamily="34" charset="0"/>
              </a:rPr>
              <a:t>these steps-</a:t>
            </a:r>
          </a:p>
          <a:p>
            <a:pPr>
              <a:buNone/>
            </a:pPr>
            <a:endParaRPr lang="en-IN" dirty="0" smtClean="0">
              <a:latin typeface="Calibri Light" pitchFamily="34" charset="0"/>
              <a:cs typeface="Calibri Light" pitchFamily="34" charset="0"/>
            </a:endParaRPr>
          </a:p>
          <a:p>
            <a:r>
              <a:rPr lang="en-IN" sz="2400" b="1" dirty="0" smtClean="0">
                <a:latin typeface="Calibri Light" pitchFamily="34" charset="0"/>
                <a:cs typeface="Calibri Light" pitchFamily="34" charset="0"/>
              </a:rPr>
              <a:t>m</a:t>
            </a:r>
            <a:r>
              <a:rPr lang="en-IN" sz="2400" b="1" dirty="0" smtClean="0">
                <a:latin typeface="Calibri Light" pitchFamily="34" charset="0"/>
                <a:cs typeface="Calibri Light" pitchFamily="34" charset="0"/>
              </a:rPr>
              <a:t>enu</a:t>
            </a:r>
            <a:r>
              <a:rPr lang="en-IN" sz="2000" b="1" dirty="0" smtClean="0">
                <a:latin typeface="Calibri Light" pitchFamily="34" charset="0"/>
                <a:cs typeface="Calibri Light" pitchFamily="34" charset="0"/>
              </a:rPr>
              <a:t>1</a:t>
            </a:r>
            <a:r>
              <a:rPr lang="en-IN" b="1" dirty="0" smtClean="0">
                <a:latin typeface="Calibri Light" pitchFamily="34" charset="0"/>
                <a:cs typeface="Calibri Light" pitchFamily="34" charset="0"/>
              </a:rPr>
              <a:t>-</a:t>
            </a:r>
            <a:r>
              <a:rPr lang="en-IN" dirty="0" smtClean="0">
                <a:latin typeface="Calibri Light" pitchFamily="34" charset="0"/>
                <a:cs typeface="Calibri Light" pitchFamily="34" charset="0"/>
              </a:rPr>
              <a:t>display </a:t>
            </a:r>
            <a:r>
              <a:rPr lang="en-IN" dirty="0" smtClean="0">
                <a:latin typeface="Calibri Light" pitchFamily="34" charset="0"/>
                <a:cs typeface="Calibri Light" pitchFamily="34" charset="0"/>
              </a:rPr>
              <a:t>all account details</a:t>
            </a:r>
            <a:r>
              <a:rPr lang="en-IN" dirty="0" smtClean="0"/>
              <a:t> </a:t>
            </a:r>
            <a:endParaRPr lang="en-IN" dirty="0" smtClean="0">
              <a:latin typeface="Calibri Light" pitchFamily="34" charset="0"/>
              <a:cs typeface="Calibri Light" pitchFamily="34" charset="0"/>
            </a:endParaRPr>
          </a:p>
          <a:p>
            <a:r>
              <a:rPr lang="en-IN" sz="2400" b="1" dirty="0" smtClean="0">
                <a:latin typeface="Calibri Light" pitchFamily="34" charset="0"/>
                <a:cs typeface="Calibri Light" pitchFamily="34" charset="0"/>
              </a:rPr>
              <a:t>menu </a:t>
            </a:r>
            <a:r>
              <a:rPr lang="en-IN" sz="2000" b="1" dirty="0" smtClean="0">
                <a:latin typeface="+mj-lt"/>
                <a:cs typeface="Calibri Light" pitchFamily="34" charset="0"/>
              </a:rPr>
              <a:t>2</a:t>
            </a:r>
            <a:r>
              <a:rPr lang="en-IN" b="1" dirty="0" smtClean="0">
                <a:latin typeface="Calibri Light" pitchFamily="34" charset="0"/>
                <a:cs typeface="Calibri Light" pitchFamily="34" charset="0"/>
              </a:rPr>
              <a:t>-</a:t>
            </a:r>
            <a:r>
              <a:rPr lang="en-IN" dirty="0" smtClean="0">
                <a:latin typeface="Calibri Light" pitchFamily="34" charset="0"/>
                <a:cs typeface="Calibri Light" pitchFamily="34" charset="0"/>
              </a:rPr>
              <a:t>used </a:t>
            </a:r>
            <a:r>
              <a:rPr lang="en-IN" dirty="0" smtClean="0">
                <a:latin typeface="Calibri Light" pitchFamily="34" charset="0"/>
                <a:cs typeface="Calibri Light" pitchFamily="34" charset="0"/>
              </a:rPr>
              <a:t>to search the bank </a:t>
            </a:r>
            <a:r>
              <a:rPr lang="en-IN" dirty="0" smtClean="0">
                <a:latin typeface="Calibri Light" pitchFamily="34" charset="0"/>
                <a:cs typeface="Calibri Light" pitchFamily="34" charset="0"/>
              </a:rPr>
              <a:t>account</a:t>
            </a:r>
          </a:p>
          <a:p>
            <a:r>
              <a:rPr lang="en-IN" sz="2400" b="1" dirty="0" smtClean="0">
                <a:latin typeface="Calibri Light" pitchFamily="34" charset="0"/>
                <a:cs typeface="Calibri Light" pitchFamily="34" charset="0"/>
              </a:rPr>
              <a:t>menu </a:t>
            </a:r>
            <a:r>
              <a:rPr lang="en-IN" sz="2000" b="1" dirty="0" smtClean="0">
                <a:latin typeface="+mj-lt"/>
                <a:cs typeface="Calibri Light" pitchFamily="34" charset="0"/>
              </a:rPr>
              <a:t>3</a:t>
            </a:r>
            <a:r>
              <a:rPr lang="en-IN" b="1" dirty="0" smtClean="0">
                <a:latin typeface="Calibri Light" pitchFamily="34" charset="0"/>
                <a:cs typeface="Calibri Light" pitchFamily="34" charset="0"/>
              </a:rPr>
              <a:t>-</a:t>
            </a:r>
            <a:r>
              <a:rPr lang="en-IN" dirty="0" smtClean="0">
                <a:latin typeface="Calibri Light" pitchFamily="34" charset="0"/>
                <a:cs typeface="Calibri Light" pitchFamily="34" charset="0"/>
              </a:rPr>
              <a:t>used </a:t>
            </a:r>
            <a:r>
              <a:rPr lang="en-IN" dirty="0" smtClean="0">
                <a:latin typeface="Calibri Light" pitchFamily="34" charset="0"/>
                <a:cs typeface="Calibri Light" pitchFamily="34" charset="0"/>
              </a:rPr>
              <a:t>to deposit money in particular </a:t>
            </a:r>
            <a:r>
              <a:rPr lang="en-IN" dirty="0" smtClean="0">
                <a:latin typeface="Calibri Light" pitchFamily="34" charset="0"/>
                <a:cs typeface="Calibri Light" pitchFamily="34" charset="0"/>
              </a:rPr>
              <a:t>account</a:t>
            </a:r>
          </a:p>
          <a:p>
            <a:r>
              <a:rPr lang="en-IN" sz="2400" b="1" dirty="0" smtClean="0">
                <a:latin typeface="Calibri Light" pitchFamily="34" charset="0"/>
                <a:cs typeface="Calibri Light" pitchFamily="34" charset="0"/>
              </a:rPr>
              <a:t>menu </a:t>
            </a:r>
            <a:r>
              <a:rPr lang="en-IN" sz="2000" b="1" dirty="0" smtClean="0">
                <a:latin typeface="+mj-lt"/>
                <a:cs typeface="Calibri Light" pitchFamily="34" charset="0"/>
              </a:rPr>
              <a:t>4</a:t>
            </a:r>
            <a:r>
              <a:rPr lang="en-IN" b="1" dirty="0" smtClean="0">
                <a:latin typeface="Calibri Light" pitchFamily="34" charset="0"/>
                <a:cs typeface="Calibri Light" pitchFamily="34" charset="0"/>
              </a:rPr>
              <a:t>-</a:t>
            </a:r>
            <a:r>
              <a:rPr lang="en-IN" dirty="0" smtClean="0">
                <a:latin typeface="Calibri Light" pitchFamily="34" charset="0"/>
                <a:cs typeface="Calibri Light" pitchFamily="34" charset="0"/>
              </a:rPr>
              <a:t>used </a:t>
            </a:r>
            <a:r>
              <a:rPr lang="en-IN" dirty="0" smtClean="0">
                <a:latin typeface="Calibri Light" pitchFamily="34" charset="0"/>
                <a:cs typeface="Calibri Light" pitchFamily="34" charset="0"/>
              </a:rPr>
              <a:t>to manager withdrawal and </a:t>
            </a:r>
            <a:endParaRPr lang="en-IN" dirty="0" smtClean="0">
              <a:latin typeface="Calibri Light" pitchFamily="34" charset="0"/>
              <a:cs typeface="Calibri Light" pitchFamily="34" charset="0"/>
            </a:endParaRPr>
          </a:p>
          <a:p>
            <a:r>
              <a:rPr lang="en-IN" sz="2400" b="1" dirty="0" smtClean="0">
                <a:latin typeface="Calibri Light" pitchFamily="34" charset="0"/>
                <a:cs typeface="Calibri Light" pitchFamily="34" charset="0"/>
              </a:rPr>
              <a:t>menu </a:t>
            </a:r>
            <a:r>
              <a:rPr lang="en-IN" sz="2000" b="1" dirty="0" smtClean="0">
                <a:latin typeface="+mj-lt"/>
                <a:cs typeface="Calibri Light" pitchFamily="34" charset="0"/>
              </a:rPr>
              <a:t>5</a:t>
            </a:r>
            <a:r>
              <a:rPr lang="en-IN" b="1" dirty="0" smtClean="0">
                <a:latin typeface="Calibri Light" pitchFamily="34" charset="0"/>
                <a:cs typeface="Calibri Light" pitchFamily="34" charset="0"/>
              </a:rPr>
              <a:t>-</a:t>
            </a:r>
            <a:r>
              <a:rPr lang="en-IN" dirty="0" smtClean="0">
                <a:latin typeface="Calibri Light" pitchFamily="34" charset="0"/>
                <a:cs typeface="Calibri Light" pitchFamily="34" charset="0"/>
              </a:rPr>
              <a:t>is </a:t>
            </a:r>
            <a:r>
              <a:rPr lang="en-IN" dirty="0" smtClean="0">
                <a:latin typeface="Calibri Light" pitchFamily="34" charset="0"/>
                <a:cs typeface="Calibri Light" pitchFamily="34" charset="0"/>
              </a:rPr>
              <a:t>used to exit from the program.</a:t>
            </a:r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Output: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op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484784"/>
            <a:ext cx="6768752" cy="41044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p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3" y="1196752"/>
            <a:ext cx="6552728" cy="497249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p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340768"/>
            <a:ext cx="6336704" cy="460851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p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1412776"/>
            <a:ext cx="6192688" cy="438943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anq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341438"/>
            <a:ext cx="6759260" cy="438785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81</TotalTime>
  <Words>51</Words>
  <Application>Microsoft Office PowerPoint</Application>
  <PresentationFormat>On-screen Show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Verve</vt:lpstr>
      <vt:lpstr>BANKING MANAGEMENT SYSTEM</vt:lpstr>
      <vt:lpstr>Slide 2</vt:lpstr>
      <vt:lpstr>This java program has following main menus: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MANAGEMENT SYSTEM</dc:title>
  <dc:creator>prasad</dc:creator>
  <cp:lastModifiedBy>prasad</cp:lastModifiedBy>
  <cp:revision>21</cp:revision>
  <dcterms:created xsi:type="dcterms:W3CDTF">2021-12-28T08:04:46Z</dcterms:created>
  <dcterms:modified xsi:type="dcterms:W3CDTF">2021-12-28T09:25:56Z</dcterms:modified>
</cp:coreProperties>
</file>