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4"/>
  </p:notesMasterIdLst>
  <p:sldIdLst>
    <p:sldId id="256" r:id="rId5"/>
    <p:sldId id="258" r:id="rId6"/>
    <p:sldId id="257" r:id="rId7"/>
    <p:sldId id="260" r:id="rId8"/>
    <p:sldId id="288" r:id="rId9"/>
    <p:sldId id="261" r:id="rId10"/>
    <p:sldId id="262" r:id="rId11"/>
    <p:sldId id="289" r:id="rId12"/>
    <p:sldId id="263" r:id="rId13"/>
  </p:sldIdLst>
  <p:sldSz cx="18300700" cy="10299700"/>
  <p:notesSz cx="18300700" cy="102997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6B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2" d="100"/>
          <a:sy n="52" d="100"/>
        </p:scale>
        <p:origin x="88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9563"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66375" y="0"/>
            <a:ext cx="7929563" cy="515938"/>
          </a:xfrm>
          <a:prstGeom prst="rect">
            <a:avLst/>
          </a:prstGeom>
        </p:spPr>
        <p:txBody>
          <a:bodyPr vert="horz" lIns="91440" tIns="45720" rIns="91440" bIns="45720" rtlCol="0"/>
          <a:lstStyle>
            <a:lvl1pPr algn="r">
              <a:defRPr sz="1200"/>
            </a:lvl1pPr>
          </a:lstStyle>
          <a:p>
            <a:fld id="{E8E1A3D1-BC51-4407-BC88-B61FBA2D8432}" type="datetimeFigureOut">
              <a:rPr lang="en-US" smtClean="0"/>
              <a:t>11/14/2024</a:t>
            </a:fld>
            <a:endParaRPr lang="en-US"/>
          </a:p>
        </p:txBody>
      </p:sp>
      <p:sp>
        <p:nvSpPr>
          <p:cNvPr id="4" name="Slide Image Placeholder 3"/>
          <p:cNvSpPr>
            <a:spLocks noGrp="1" noRot="1" noChangeAspect="1"/>
          </p:cNvSpPr>
          <p:nvPr>
            <p:ph type="sldImg" idx="2"/>
          </p:nvPr>
        </p:nvSpPr>
        <p:spPr>
          <a:xfrm>
            <a:off x="6061075" y="1287463"/>
            <a:ext cx="6178550" cy="3476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30388" y="4956175"/>
            <a:ext cx="14639925" cy="4056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83763"/>
            <a:ext cx="7929563"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66375" y="9783763"/>
            <a:ext cx="7929563" cy="515937"/>
          </a:xfrm>
          <a:prstGeom prst="rect">
            <a:avLst/>
          </a:prstGeom>
        </p:spPr>
        <p:txBody>
          <a:bodyPr vert="horz" lIns="91440" tIns="45720" rIns="91440" bIns="45720" rtlCol="0" anchor="b"/>
          <a:lstStyle>
            <a:lvl1pPr algn="r">
              <a:defRPr sz="1200"/>
            </a:lvl1pPr>
          </a:lstStyle>
          <a:p>
            <a:fld id="{6EF07C14-EF6A-4914-BA62-8B6018375733}" type="slidenum">
              <a:rPr lang="en-US" smtClean="0"/>
              <a:t>‹#›</a:t>
            </a:fld>
            <a:endParaRPr lang="en-US"/>
          </a:p>
        </p:txBody>
      </p:sp>
    </p:spTree>
    <p:extLst>
      <p:ext uri="{BB962C8B-B14F-4D97-AF65-F5344CB8AC3E}">
        <p14:creationId xmlns:p14="http://schemas.microsoft.com/office/powerpoint/2010/main" val="1753991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F07C14-EF6A-4914-BA62-8B6018375733}" type="slidenum">
              <a:rPr lang="en-US" smtClean="0"/>
              <a:t>8</a:t>
            </a:fld>
            <a:endParaRPr lang="en-US"/>
          </a:p>
        </p:txBody>
      </p:sp>
    </p:spTree>
    <p:extLst>
      <p:ext uri="{BB962C8B-B14F-4D97-AF65-F5344CB8AC3E}">
        <p14:creationId xmlns:p14="http://schemas.microsoft.com/office/powerpoint/2010/main" val="1822842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232363" y="3690963"/>
            <a:ext cx="9835972" cy="4163695"/>
          </a:xfrm>
          <a:prstGeom prst="rect">
            <a:avLst/>
          </a:prstGeom>
        </p:spPr>
        <p:txBody>
          <a:bodyPr wrap="square" lIns="0" tIns="0" rIns="0" bIns="0">
            <a:spAutoFit/>
          </a:bodyPr>
          <a:lstStyle>
            <a:lvl1pPr>
              <a:defRPr sz="5900" b="1" i="0">
                <a:solidFill>
                  <a:srgbClr val="1D1D1B"/>
                </a:solidFill>
                <a:latin typeface="Century Gothic"/>
                <a:cs typeface="Century Gothic"/>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900" b="1" i="0">
                <a:solidFill>
                  <a:srgbClr val="1D1D1B"/>
                </a:solidFill>
                <a:latin typeface="Century Gothic"/>
                <a:cs typeface="Century Gothic"/>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900" b="1" i="0">
                <a:solidFill>
                  <a:srgbClr val="1D1D1B"/>
                </a:solidFill>
                <a:latin typeface="Century Gothic"/>
                <a:cs typeface="Century Gothic"/>
              </a:defRPr>
            </a:lvl1pPr>
          </a:lstStyle>
          <a:p>
            <a:endParaRPr/>
          </a:p>
        </p:txBody>
      </p:sp>
      <p:sp>
        <p:nvSpPr>
          <p:cNvPr id="3" name="Holder 3"/>
          <p:cNvSpPr>
            <a:spLocks noGrp="1"/>
          </p:cNvSpPr>
          <p:nvPr>
            <p:ph sz="half" idx="2"/>
          </p:nvPr>
        </p:nvSpPr>
        <p:spPr>
          <a:xfrm>
            <a:off x="2688513" y="2329122"/>
            <a:ext cx="4612640" cy="6338570"/>
          </a:xfrm>
          <a:prstGeom prst="rect">
            <a:avLst/>
          </a:prstGeom>
        </p:spPr>
        <p:txBody>
          <a:bodyPr wrap="square" lIns="0" tIns="0" rIns="0" bIns="0">
            <a:spAutoFit/>
          </a:bodyPr>
          <a:lstStyle>
            <a:lvl1pPr>
              <a:defRPr sz="9050" b="1" i="0">
                <a:solidFill>
                  <a:srgbClr val="1D1D1B"/>
                </a:solidFill>
                <a:latin typeface="Century Gothic"/>
                <a:cs typeface="Century Gothic"/>
              </a:defRPr>
            </a:lvl1pPr>
          </a:lstStyle>
          <a:p>
            <a:endParaRPr/>
          </a:p>
        </p:txBody>
      </p:sp>
      <p:sp>
        <p:nvSpPr>
          <p:cNvPr id="4" name="Holder 4"/>
          <p:cNvSpPr>
            <a:spLocks noGrp="1"/>
          </p:cNvSpPr>
          <p:nvPr>
            <p:ph sz="half" idx="3"/>
          </p:nvPr>
        </p:nvSpPr>
        <p:spPr>
          <a:xfrm>
            <a:off x="11004512" y="2329122"/>
            <a:ext cx="4561840" cy="6338570"/>
          </a:xfrm>
          <a:prstGeom prst="rect">
            <a:avLst/>
          </a:prstGeom>
        </p:spPr>
        <p:txBody>
          <a:bodyPr wrap="square" lIns="0" tIns="0" rIns="0" bIns="0">
            <a:spAutoFit/>
          </a:bodyPr>
          <a:lstStyle>
            <a:lvl1pPr>
              <a:defRPr sz="9050" b="1" i="0">
                <a:solidFill>
                  <a:srgbClr val="1D1D1B"/>
                </a:solidFill>
                <a:latin typeface="Century Gothic"/>
                <a:cs typeface="Century Gothic"/>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900" b="1" i="0">
                <a:solidFill>
                  <a:srgbClr val="1D1D1B"/>
                </a:solidFill>
                <a:latin typeface="Century Gothic"/>
                <a:cs typeface="Century Gothic"/>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610156" y="891095"/>
            <a:ext cx="8616315" cy="925830"/>
          </a:xfrm>
          <a:prstGeom prst="rect">
            <a:avLst/>
          </a:prstGeom>
        </p:spPr>
        <p:txBody>
          <a:bodyPr wrap="square" lIns="0" tIns="0" rIns="0" bIns="0">
            <a:spAutoFit/>
          </a:bodyPr>
          <a:lstStyle>
            <a:lvl1pPr>
              <a:defRPr sz="5900" b="1" i="0">
                <a:solidFill>
                  <a:srgbClr val="1D1D1B"/>
                </a:solidFill>
                <a:latin typeface="Century Gothic"/>
                <a:cs typeface="Century Gothic"/>
              </a:defRPr>
            </a:lvl1pPr>
          </a:lstStyle>
          <a:p>
            <a:endParaRPr/>
          </a:p>
        </p:txBody>
      </p:sp>
      <p:sp>
        <p:nvSpPr>
          <p:cNvPr id="3" name="Holder 3"/>
          <p:cNvSpPr>
            <a:spLocks noGrp="1"/>
          </p:cNvSpPr>
          <p:nvPr>
            <p:ph type="body" idx="1"/>
          </p:nvPr>
        </p:nvSpPr>
        <p:spPr>
          <a:xfrm>
            <a:off x="1599946" y="2745625"/>
            <a:ext cx="15072994" cy="528383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11/14/2024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
        <p:nvSpPr>
          <p:cNvPr id="8" name="TextBox 7">
            <a:extLst>
              <a:ext uri="{FF2B5EF4-FFF2-40B4-BE49-F238E27FC236}">
                <a16:creationId xmlns:a16="http://schemas.microsoft.com/office/drawing/2014/main" id="{8BFCC4D3-2346-918A-65D3-62891E0D9DD3}"/>
              </a:ext>
            </a:extLst>
          </p:cNvPr>
          <p:cNvSpPr txBox="1"/>
          <p:nvPr userDrawn="1">
            <p:extLst>
              <p:ext uri="{1162E1C5-73C7-4A58-AE30-91384D911F3F}">
                <p184:classification xmlns:p184="http://schemas.microsoft.com/office/powerpoint/2018/4/main" val="ftr"/>
              </p:ext>
            </p:extLst>
          </p:nvPr>
        </p:nvSpPr>
        <p:spPr>
          <a:xfrm>
            <a:off x="8638350" y="9956800"/>
            <a:ext cx="1052512"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ea typeface="Calibri" panose="020F0502020204030204" pitchFamily="34" charset="0"/>
                <a:cs typeface="Calibri" panose="020F0502020204030204" pitchFamily="34" charset="0"/>
              </a:rPr>
              <a:t>Restricted - Internal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svg"/><Relationship Id="rId18" Type="http://schemas.openxmlformats.org/officeDocument/2006/relationships/image" Target="../media/image27.png"/><Relationship Id="rId3" Type="http://schemas.openxmlformats.org/officeDocument/2006/relationships/image" Target="../media/image12.svg"/><Relationship Id="rId21" Type="http://schemas.openxmlformats.org/officeDocument/2006/relationships/image" Target="../media/image30.svg"/><Relationship Id="rId7" Type="http://schemas.openxmlformats.org/officeDocument/2006/relationships/image" Target="../media/image16.svg"/><Relationship Id="rId12" Type="http://schemas.openxmlformats.org/officeDocument/2006/relationships/image" Target="../media/image21.png"/><Relationship Id="rId17" Type="http://schemas.openxmlformats.org/officeDocument/2006/relationships/image" Target="../media/image26.svg"/><Relationship Id="rId25" Type="http://schemas.openxmlformats.org/officeDocument/2006/relationships/image" Target="../media/image34.sv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svg"/><Relationship Id="rId24" Type="http://schemas.openxmlformats.org/officeDocument/2006/relationships/image" Target="../media/image33.png"/><Relationship Id="rId5" Type="http://schemas.openxmlformats.org/officeDocument/2006/relationships/image" Target="../media/image14.svg"/><Relationship Id="rId15" Type="http://schemas.openxmlformats.org/officeDocument/2006/relationships/image" Target="../media/image24.svg"/><Relationship Id="rId23" Type="http://schemas.openxmlformats.org/officeDocument/2006/relationships/image" Target="../media/image32.svg"/><Relationship Id="rId10" Type="http://schemas.openxmlformats.org/officeDocument/2006/relationships/image" Target="../media/image19.png"/><Relationship Id="rId19" Type="http://schemas.openxmlformats.org/officeDocument/2006/relationships/image" Target="../media/image28.svg"/><Relationship Id="rId4" Type="http://schemas.openxmlformats.org/officeDocument/2006/relationships/image" Target="../media/image13.png"/><Relationship Id="rId9" Type="http://schemas.openxmlformats.org/officeDocument/2006/relationships/image" Target="../media/image18.svg"/><Relationship Id="rId14" Type="http://schemas.openxmlformats.org/officeDocument/2006/relationships/image" Target="../media/image23.png"/><Relationship Id="rId22" Type="http://schemas.openxmlformats.org/officeDocument/2006/relationships/image" Target="../media/image31.png"/></Relationships>
</file>

<file path=ppt/slides/_rels/slide6.xml.rels><?xml version="1.0" encoding="UTF-8" standalone="yes"?>
<Relationships xmlns="http://schemas.openxmlformats.org/package/2006/relationships"><Relationship Id="rId3" Type="http://schemas.openxmlformats.org/officeDocument/2006/relationships/hyperlink" Target="https://www.localitytokens.info/roadmap/" TargetMode="External"/><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41.jpeg"/><Relationship Id="rId3" Type="http://schemas.openxmlformats.org/officeDocument/2006/relationships/image" Target="../media/image36.jpeg"/><Relationship Id="rId7" Type="http://schemas.openxmlformats.org/officeDocument/2006/relationships/image" Target="../media/image40.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9.jpg"/><Relationship Id="rId11" Type="http://schemas.openxmlformats.org/officeDocument/2006/relationships/image" Target="../media/image44.svg"/><Relationship Id="rId5" Type="http://schemas.openxmlformats.org/officeDocument/2006/relationships/image" Target="../media/image38.jpg"/><Relationship Id="rId10" Type="http://schemas.openxmlformats.org/officeDocument/2006/relationships/image" Target="../media/image43.png"/><Relationship Id="rId4" Type="http://schemas.openxmlformats.org/officeDocument/2006/relationships/image" Target="../media/image37.jpg"/><Relationship Id="rId9" Type="http://schemas.openxmlformats.org/officeDocument/2006/relationships/image" Target="../media/image42.jpg"/></Relationships>
</file>

<file path=ppt/slides/_rels/slide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44950" y="3579203"/>
            <a:ext cx="4932959" cy="1102225"/>
          </a:xfrm>
          <a:prstGeom prst="rect">
            <a:avLst/>
          </a:prstGeom>
        </p:spPr>
        <p:txBody>
          <a:bodyPr vert="horz" wrap="square" lIns="0" tIns="17145" rIns="0" bIns="0" rtlCol="0">
            <a:spAutoFit/>
          </a:bodyPr>
          <a:lstStyle/>
          <a:p>
            <a:pPr marL="12700">
              <a:lnSpc>
                <a:spcPct val="100000"/>
              </a:lnSpc>
              <a:spcBef>
                <a:spcPts val="135"/>
              </a:spcBef>
            </a:pPr>
            <a:r>
              <a:rPr sz="7050" spc="434" dirty="0"/>
              <a:t>T</a:t>
            </a:r>
            <a:r>
              <a:rPr lang="en-US" sz="7050" spc="434" dirty="0"/>
              <a:t>a</a:t>
            </a:r>
            <a:r>
              <a:rPr sz="7050" spc="434" dirty="0"/>
              <a:t>le</a:t>
            </a:r>
            <a:r>
              <a:rPr lang="en-US" sz="7050" spc="434" dirty="0"/>
              <a:t>n</a:t>
            </a:r>
            <a:r>
              <a:rPr sz="7050" spc="434" dirty="0"/>
              <a:t>tRise</a:t>
            </a:r>
            <a:endParaRPr sz="7050" dirty="0"/>
          </a:p>
        </p:txBody>
      </p:sp>
      <p:sp>
        <p:nvSpPr>
          <p:cNvPr id="3" name="object 3"/>
          <p:cNvSpPr txBox="1"/>
          <p:nvPr/>
        </p:nvSpPr>
        <p:spPr>
          <a:xfrm>
            <a:off x="2107247" y="4997507"/>
            <a:ext cx="6880859" cy="1065035"/>
          </a:xfrm>
          <a:prstGeom prst="rect">
            <a:avLst/>
          </a:prstGeom>
        </p:spPr>
        <p:txBody>
          <a:bodyPr vert="horz" wrap="square" lIns="0" tIns="56515" rIns="0" bIns="0" rtlCol="0">
            <a:spAutoFit/>
          </a:bodyPr>
          <a:lstStyle/>
          <a:p>
            <a:pPr marR="5080" algn="r">
              <a:lnSpc>
                <a:spcPct val="100000"/>
              </a:lnSpc>
              <a:spcBef>
                <a:spcPts val="445"/>
              </a:spcBef>
            </a:pPr>
            <a:r>
              <a:rPr sz="3150" dirty="0">
                <a:solidFill>
                  <a:srgbClr val="1D1D1B"/>
                </a:solidFill>
                <a:latin typeface="Tahoma"/>
                <a:cs typeface="Tahoma"/>
              </a:rPr>
              <a:t>Unleashing</a:t>
            </a:r>
            <a:r>
              <a:rPr sz="3150" spc="-210" dirty="0">
                <a:solidFill>
                  <a:srgbClr val="1D1D1B"/>
                </a:solidFill>
                <a:latin typeface="Tahoma"/>
                <a:cs typeface="Tahoma"/>
              </a:rPr>
              <a:t> </a:t>
            </a:r>
            <a:r>
              <a:rPr sz="3150" dirty="0">
                <a:solidFill>
                  <a:srgbClr val="1D1D1B"/>
                </a:solidFill>
                <a:latin typeface="Tahoma"/>
                <a:cs typeface="Tahoma"/>
              </a:rPr>
              <a:t>Organization</a:t>
            </a:r>
            <a:r>
              <a:rPr lang="en-US" sz="3150" dirty="0">
                <a:solidFill>
                  <a:srgbClr val="1D1D1B"/>
                </a:solidFill>
                <a:latin typeface="Tahoma"/>
                <a:cs typeface="Tahoma"/>
              </a:rPr>
              <a:t>’s</a:t>
            </a:r>
            <a:r>
              <a:rPr sz="3150" spc="-200" dirty="0">
                <a:solidFill>
                  <a:srgbClr val="1D1D1B"/>
                </a:solidFill>
                <a:latin typeface="Tahoma"/>
                <a:cs typeface="Tahoma"/>
              </a:rPr>
              <a:t> </a:t>
            </a:r>
            <a:r>
              <a:rPr lang="en-US" sz="3150" spc="-10" dirty="0">
                <a:solidFill>
                  <a:srgbClr val="1D1D1B"/>
                </a:solidFill>
                <a:latin typeface="Tahoma"/>
                <a:cs typeface="Tahoma"/>
              </a:rPr>
              <a:t>Growth</a:t>
            </a:r>
            <a:endParaRPr sz="3150" dirty="0">
              <a:latin typeface="Tahoma"/>
              <a:cs typeface="Tahoma"/>
            </a:endParaRPr>
          </a:p>
          <a:p>
            <a:pPr marR="5080" algn="r">
              <a:lnSpc>
                <a:spcPct val="100000"/>
              </a:lnSpc>
              <a:spcBef>
                <a:spcPts val="345"/>
              </a:spcBef>
            </a:pPr>
            <a:r>
              <a:rPr sz="3150" spc="-10" dirty="0">
                <a:solidFill>
                  <a:srgbClr val="1D1D1B"/>
                </a:solidFill>
                <a:latin typeface="Tahoma"/>
                <a:cs typeface="Tahoma"/>
              </a:rPr>
              <a:t>Through</a:t>
            </a:r>
            <a:r>
              <a:rPr sz="3150" spc="-320" dirty="0">
                <a:solidFill>
                  <a:srgbClr val="1D1D1B"/>
                </a:solidFill>
                <a:latin typeface="Tahoma"/>
                <a:cs typeface="Tahoma"/>
              </a:rPr>
              <a:t> </a:t>
            </a:r>
            <a:r>
              <a:rPr sz="3150" dirty="0">
                <a:solidFill>
                  <a:srgbClr val="1D1D1B"/>
                </a:solidFill>
                <a:latin typeface="Tahoma"/>
                <a:cs typeface="Tahoma"/>
              </a:rPr>
              <a:t>Right</a:t>
            </a:r>
            <a:r>
              <a:rPr sz="3150" spc="-320" dirty="0">
                <a:solidFill>
                  <a:srgbClr val="1D1D1B"/>
                </a:solidFill>
                <a:latin typeface="Tahoma"/>
                <a:cs typeface="Tahoma"/>
              </a:rPr>
              <a:t> </a:t>
            </a:r>
            <a:r>
              <a:rPr sz="3150" spc="-10" dirty="0">
                <a:solidFill>
                  <a:srgbClr val="1D1D1B"/>
                </a:solidFill>
                <a:latin typeface="Tahoma"/>
                <a:cs typeface="Tahoma"/>
              </a:rPr>
              <a:t>Talent</a:t>
            </a:r>
            <a:endParaRPr sz="3150" dirty="0">
              <a:latin typeface="Tahoma"/>
              <a:cs typeface="Tahoma"/>
            </a:endParaRPr>
          </a:p>
        </p:txBody>
      </p:sp>
      <p:pic>
        <p:nvPicPr>
          <p:cNvPr id="4" name="object 4"/>
          <p:cNvPicPr/>
          <p:nvPr/>
        </p:nvPicPr>
        <p:blipFill>
          <a:blip r:embed="rId2" cstate="print">
            <a:extLst>
              <a:ext uri="{28A0092B-C50C-407E-A947-70E740481C1C}">
                <a14:useLocalDpi xmlns:a14="http://schemas.microsoft.com/office/drawing/2010/main" val="0"/>
              </a:ext>
            </a:extLst>
          </a:blip>
          <a:srcRect/>
          <a:stretch/>
        </p:blipFill>
        <p:spPr>
          <a:xfrm>
            <a:off x="9953447" y="1925840"/>
            <a:ext cx="7172325" cy="6350496"/>
          </a:xfrm>
          <a:prstGeom prst="rect">
            <a:avLst/>
          </a:prstGeom>
        </p:spPr>
      </p:pic>
      <p:sp>
        <p:nvSpPr>
          <p:cNvPr id="9" name="Rectangle 8">
            <a:extLst>
              <a:ext uri="{FF2B5EF4-FFF2-40B4-BE49-F238E27FC236}">
                <a16:creationId xmlns:a16="http://schemas.microsoft.com/office/drawing/2014/main" id="{69A2F6DB-4024-70E5-33CE-D1BCDB0CEF38}"/>
              </a:ext>
            </a:extLst>
          </p:cNvPr>
          <p:cNvSpPr/>
          <p:nvPr/>
        </p:nvSpPr>
        <p:spPr>
          <a:xfrm>
            <a:off x="5060973" y="7753116"/>
            <a:ext cx="4179350" cy="523220"/>
          </a:xfrm>
          <a:prstGeom prst="rect">
            <a:avLst/>
          </a:prstGeom>
          <a:noFill/>
        </p:spPr>
        <p:txBody>
          <a:bodyPr wrap="none" lIns="91440" tIns="45720" rIns="91440" bIns="45720">
            <a:spAutoFit/>
          </a:bodyPr>
          <a:lstStyle/>
          <a:p>
            <a:pPr algn="ctr"/>
            <a:r>
              <a:rPr lang="en-US" sz="2800" b="0" cap="none" spc="0" dirty="0">
                <a:ln w="0"/>
                <a:solidFill>
                  <a:srgbClr val="6B6B6B"/>
                </a:solidFill>
                <a:effectLst/>
              </a:rPr>
              <a:t>By team ‘The AI-</a:t>
            </a:r>
            <a:r>
              <a:rPr lang="en-US" sz="2800" b="0" cap="none" spc="0" dirty="0" err="1">
                <a:ln w="0"/>
                <a:solidFill>
                  <a:srgbClr val="6B6B6B"/>
                </a:solidFill>
                <a:effectLst/>
              </a:rPr>
              <a:t>nsteins</a:t>
            </a:r>
            <a:r>
              <a:rPr lang="en-US" sz="2800" dirty="0">
                <a:ln w="0"/>
                <a:solidFill>
                  <a:srgbClr val="6B6B6B"/>
                </a:solidFill>
              </a:rPr>
              <a:t>’</a:t>
            </a:r>
            <a:endParaRPr lang="en-US" sz="2800" b="0" cap="none" spc="0" dirty="0">
              <a:ln w="0"/>
              <a:solidFill>
                <a:srgbClr val="6B6B6B"/>
              </a:solidFill>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8FAFB"/>
          </a:solidFill>
        </p:spPr>
        <p:txBody>
          <a:bodyPr wrap="square" lIns="0" tIns="0" rIns="0" bIns="0" rtlCol="0"/>
          <a:lstStyle/>
          <a:p>
            <a:endParaRPr/>
          </a:p>
        </p:txBody>
      </p:sp>
      <p:sp>
        <p:nvSpPr>
          <p:cNvPr id="6" name="object 6"/>
          <p:cNvSpPr txBox="1"/>
          <p:nvPr/>
        </p:nvSpPr>
        <p:spPr>
          <a:xfrm>
            <a:off x="9150350" y="2787015"/>
            <a:ext cx="7848600" cy="3745897"/>
          </a:xfrm>
          <a:prstGeom prst="rect">
            <a:avLst/>
          </a:prstGeom>
        </p:spPr>
        <p:txBody>
          <a:bodyPr vert="horz" wrap="square" lIns="0" tIns="13970" rIns="0" bIns="0" rtlCol="0">
            <a:spAutoFit/>
          </a:bodyPr>
          <a:lstStyle/>
          <a:p>
            <a:pPr marL="12700" marR="5080">
              <a:lnSpc>
                <a:spcPct val="99600"/>
              </a:lnSpc>
              <a:spcBef>
                <a:spcPts val="110"/>
              </a:spcBef>
              <a:tabLst>
                <a:tab pos="3203575" algn="l"/>
                <a:tab pos="5458460" algn="l"/>
              </a:tabLst>
            </a:pPr>
            <a:r>
              <a:rPr sz="2400" spc="-30" dirty="0">
                <a:solidFill>
                  <a:srgbClr val="262425"/>
                </a:solidFill>
                <a:latin typeface="Trebuchet MS"/>
                <a:cs typeface="Trebuchet MS"/>
              </a:rPr>
              <a:t>Talent</a:t>
            </a:r>
            <a:r>
              <a:rPr sz="2400" spc="-90" dirty="0">
                <a:solidFill>
                  <a:srgbClr val="262425"/>
                </a:solidFill>
                <a:latin typeface="Trebuchet MS"/>
                <a:cs typeface="Trebuchet MS"/>
              </a:rPr>
              <a:t> </a:t>
            </a:r>
            <a:r>
              <a:rPr lang="en-US" sz="2400" dirty="0">
                <a:solidFill>
                  <a:srgbClr val="262425"/>
                </a:solidFill>
                <a:latin typeface="Trebuchet MS"/>
                <a:cs typeface="Trebuchet MS"/>
              </a:rPr>
              <a:t>management</a:t>
            </a:r>
            <a:r>
              <a:rPr sz="2400" spc="-85" dirty="0">
                <a:solidFill>
                  <a:srgbClr val="262425"/>
                </a:solidFill>
                <a:latin typeface="Trebuchet MS"/>
                <a:cs typeface="Trebuchet MS"/>
              </a:rPr>
              <a:t> </a:t>
            </a:r>
            <a:r>
              <a:rPr sz="2400" dirty="0">
                <a:solidFill>
                  <a:srgbClr val="262425"/>
                </a:solidFill>
                <a:latin typeface="Trebuchet MS"/>
                <a:cs typeface="Trebuchet MS"/>
              </a:rPr>
              <a:t>is</a:t>
            </a:r>
            <a:r>
              <a:rPr sz="2400" spc="-90" dirty="0">
                <a:solidFill>
                  <a:srgbClr val="262425"/>
                </a:solidFill>
                <a:latin typeface="Trebuchet MS"/>
                <a:cs typeface="Trebuchet MS"/>
              </a:rPr>
              <a:t> </a:t>
            </a:r>
            <a:r>
              <a:rPr sz="2400" spc="65" dirty="0">
                <a:solidFill>
                  <a:srgbClr val="262425"/>
                </a:solidFill>
                <a:latin typeface="Trebuchet MS"/>
                <a:cs typeface="Trebuchet MS"/>
              </a:rPr>
              <a:t>more</a:t>
            </a:r>
            <a:r>
              <a:rPr sz="2400" spc="-85" dirty="0">
                <a:solidFill>
                  <a:srgbClr val="262425"/>
                </a:solidFill>
                <a:latin typeface="Trebuchet MS"/>
                <a:cs typeface="Trebuchet MS"/>
              </a:rPr>
              <a:t> </a:t>
            </a:r>
            <a:r>
              <a:rPr sz="2400" dirty="0">
                <a:solidFill>
                  <a:srgbClr val="262425"/>
                </a:solidFill>
                <a:latin typeface="Trebuchet MS"/>
                <a:cs typeface="Trebuchet MS"/>
              </a:rPr>
              <a:t>than</a:t>
            </a:r>
            <a:r>
              <a:rPr sz="2400" spc="-90" dirty="0">
                <a:solidFill>
                  <a:srgbClr val="262425"/>
                </a:solidFill>
                <a:latin typeface="Trebuchet MS"/>
                <a:cs typeface="Trebuchet MS"/>
              </a:rPr>
              <a:t> </a:t>
            </a:r>
            <a:r>
              <a:rPr sz="2400" spc="-55" dirty="0">
                <a:solidFill>
                  <a:srgbClr val="262425"/>
                </a:solidFill>
                <a:latin typeface="Trebuchet MS"/>
                <a:cs typeface="Trebuchet MS"/>
              </a:rPr>
              <a:t>just</a:t>
            </a:r>
            <a:r>
              <a:rPr sz="2400" spc="-85" dirty="0">
                <a:solidFill>
                  <a:srgbClr val="262425"/>
                </a:solidFill>
                <a:latin typeface="Trebuchet MS"/>
                <a:cs typeface="Trebuchet MS"/>
              </a:rPr>
              <a:t> </a:t>
            </a:r>
            <a:r>
              <a:rPr sz="2400" spc="-10" dirty="0">
                <a:solidFill>
                  <a:srgbClr val="262425"/>
                </a:solidFill>
                <a:latin typeface="Trebuchet MS"/>
                <a:cs typeface="Trebuchet MS"/>
              </a:rPr>
              <a:t>filling positions;</a:t>
            </a:r>
            <a:r>
              <a:rPr sz="2400" spc="-70" dirty="0">
                <a:solidFill>
                  <a:srgbClr val="262425"/>
                </a:solidFill>
                <a:latin typeface="Trebuchet MS"/>
                <a:cs typeface="Trebuchet MS"/>
              </a:rPr>
              <a:t> </a:t>
            </a:r>
            <a:r>
              <a:rPr sz="2400" spc="-170" dirty="0">
                <a:solidFill>
                  <a:srgbClr val="262425"/>
                </a:solidFill>
                <a:latin typeface="Trebuchet MS"/>
                <a:cs typeface="Trebuchet MS"/>
              </a:rPr>
              <a:t>it</a:t>
            </a:r>
            <a:r>
              <a:rPr sz="2400" spc="-65" dirty="0">
                <a:solidFill>
                  <a:srgbClr val="262425"/>
                </a:solidFill>
                <a:latin typeface="Trebuchet MS"/>
                <a:cs typeface="Trebuchet MS"/>
              </a:rPr>
              <a:t> </a:t>
            </a:r>
            <a:r>
              <a:rPr sz="2400" dirty="0">
                <a:solidFill>
                  <a:srgbClr val="262425"/>
                </a:solidFill>
                <a:latin typeface="Trebuchet MS"/>
                <a:cs typeface="Trebuchet MS"/>
              </a:rPr>
              <a:t>is</a:t>
            </a:r>
            <a:r>
              <a:rPr sz="2400" spc="-65" dirty="0">
                <a:solidFill>
                  <a:srgbClr val="262425"/>
                </a:solidFill>
                <a:latin typeface="Trebuchet MS"/>
                <a:cs typeface="Trebuchet MS"/>
              </a:rPr>
              <a:t> </a:t>
            </a:r>
            <a:r>
              <a:rPr sz="2400" dirty="0">
                <a:solidFill>
                  <a:srgbClr val="262425"/>
                </a:solidFill>
                <a:latin typeface="Trebuchet MS"/>
                <a:cs typeface="Trebuchet MS"/>
              </a:rPr>
              <a:t>about</a:t>
            </a:r>
            <a:r>
              <a:rPr sz="2400" spc="-65" dirty="0">
                <a:solidFill>
                  <a:srgbClr val="262425"/>
                </a:solidFill>
                <a:latin typeface="Trebuchet MS"/>
                <a:cs typeface="Trebuchet MS"/>
              </a:rPr>
              <a:t> </a:t>
            </a:r>
            <a:r>
              <a:rPr sz="2400" dirty="0">
                <a:solidFill>
                  <a:srgbClr val="262425"/>
                </a:solidFill>
                <a:latin typeface="Trebuchet MS"/>
                <a:cs typeface="Trebuchet MS"/>
              </a:rPr>
              <a:t>finding</a:t>
            </a:r>
            <a:r>
              <a:rPr sz="2400" spc="-65" dirty="0">
                <a:solidFill>
                  <a:srgbClr val="262425"/>
                </a:solidFill>
                <a:latin typeface="Trebuchet MS"/>
                <a:cs typeface="Trebuchet MS"/>
              </a:rPr>
              <a:t> </a:t>
            </a:r>
            <a:r>
              <a:rPr lang="en-US" sz="2400" spc="-65" dirty="0">
                <a:solidFill>
                  <a:srgbClr val="262425"/>
                </a:solidFill>
                <a:latin typeface="Trebuchet MS"/>
                <a:cs typeface="Trebuchet MS"/>
              </a:rPr>
              <a:t>and retaining </a:t>
            </a:r>
            <a:r>
              <a:rPr sz="2400" dirty="0">
                <a:solidFill>
                  <a:srgbClr val="262425"/>
                </a:solidFill>
                <a:latin typeface="Trebuchet MS"/>
                <a:cs typeface="Trebuchet MS"/>
              </a:rPr>
              <a:t>the</a:t>
            </a:r>
            <a:r>
              <a:rPr sz="2400" spc="-65" dirty="0">
                <a:solidFill>
                  <a:srgbClr val="262425"/>
                </a:solidFill>
                <a:latin typeface="Trebuchet MS"/>
                <a:cs typeface="Trebuchet MS"/>
              </a:rPr>
              <a:t> </a:t>
            </a:r>
            <a:r>
              <a:rPr sz="2400" spc="-10" dirty="0">
                <a:solidFill>
                  <a:srgbClr val="262425"/>
                </a:solidFill>
                <a:latin typeface="Trebuchet MS"/>
                <a:cs typeface="Trebuchet MS"/>
              </a:rPr>
              <a:t>right</a:t>
            </a:r>
            <a:r>
              <a:rPr lang="en-US" sz="2400" spc="-10" dirty="0">
                <a:solidFill>
                  <a:srgbClr val="262425"/>
                </a:solidFill>
                <a:latin typeface="Trebuchet MS"/>
                <a:cs typeface="Trebuchet MS"/>
              </a:rPr>
              <a:t> talent both outside and within </a:t>
            </a:r>
            <a:r>
              <a:rPr lang="en-US" sz="2400" spc="-20" dirty="0">
                <a:solidFill>
                  <a:srgbClr val="262425"/>
                </a:solidFill>
                <a:latin typeface="Trebuchet MS"/>
                <a:cs typeface="Trebuchet MS"/>
              </a:rPr>
              <a:t>the</a:t>
            </a:r>
            <a:r>
              <a:rPr sz="2400" spc="-20" dirty="0">
                <a:solidFill>
                  <a:srgbClr val="262425"/>
                </a:solidFill>
                <a:latin typeface="Trebuchet MS"/>
                <a:cs typeface="Trebuchet MS"/>
              </a:rPr>
              <a:t> </a:t>
            </a:r>
            <a:r>
              <a:rPr sz="2400" spc="-10" dirty="0">
                <a:solidFill>
                  <a:srgbClr val="262425"/>
                </a:solidFill>
                <a:latin typeface="Trebuchet MS"/>
                <a:cs typeface="Trebuchet MS"/>
              </a:rPr>
              <a:t>organization</a:t>
            </a:r>
            <a:r>
              <a:rPr lang="en-US" sz="2400" spc="-10" dirty="0">
                <a:solidFill>
                  <a:srgbClr val="262425"/>
                </a:solidFill>
                <a:latin typeface="Trebuchet MS"/>
                <a:cs typeface="Trebuchet MS"/>
              </a:rPr>
              <a:t> to help fuel its long-term growth and sustainability objectives.</a:t>
            </a:r>
          </a:p>
          <a:p>
            <a:pPr marL="12700" marR="5080">
              <a:lnSpc>
                <a:spcPct val="99600"/>
              </a:lnSpc>
              <a:spcBef>
                <a:spcPts val="110"/>
              </a:spcBef>
              <a:tabLst>
                <a:tab pos="3203575" algn="l"/>
                <a:tab pos="5458460" algn="l"/>
              </a:tabLst>
            </a:pPr>
            <a:endParaRPr lang="en-US" sz="2400" spc="-10" dirty="0">
              <a:solidFill>
                <a:srgbClr val="262425"/>
              </a:solidFill>
              <a:latin typeface="Trebuchet MS"/>
              <a:cs typeface="Trebuchet MS"/>
            </a:endParaRPr>
          </a:p>
          <a:p>
            <a:pPr marL="12700" marR="5080">
              <a:lnSpc>
                <a:spcPct val="99600"/>
              </a:lnSpc>
              <a:spcBef>
                <a:spcPts val="110"/>
              </a:spcBef>
              <a:tabLst>
                <a:tab pos="3203575" algn="l"/>
                <a:tab pos="5458460" algn="l"/>
              </a:tabLst>
            </a:pPr>
            <a:endParaRPr lang="en-US" sz="2400" spc="-10" dirty="0">
              <a:solidFill>
                <a:srgbClr val="262425"/>
              </a:solidFill>
              <a:latin typeface="Trebuchet MS"/>
              <a:cs typeface="Trebuchet MS"/>
            </a:endParaRPr>
          </a:p>
          <a:p>
            <a:pPr marL="12700" marR="5080">
              <a:lnSpc>
                <a:spcPct val="99600"/>
              </a:lnSpc>
              <a:spcBef>
                <a:spcPts val="110"/>
              </a:spcBef>
              <a:tabLst>
                <a:tab pos="3203575" algn="l"/>
                <a:tab pos="5458460" algn="l"/>
              </a:tabLst>
            </a:pPr>
            <a:r>
              <a:rPr lang="en-US" sz="2400" spc="-30" dirty="0">
                <a:solidFill>
                  <a:srgbClr val="262425"/>
                </a:solidFill>
                <a:latin typeface="Trebuchet MS"/>
                <a:cs typeface="Trebuchet MS"/>
              </a:rPr>
              <a:t>Traditional tools and manual processes cannot provide the edge that HR needs to cope up with rapidly evolving Talent market and to keep the best talent in the organization engaged and inspired.</a:t>
            </a:r>
            <a:endParaRPr lang="en-US" sz="2400" dirty="0">
              <a:latin typeface="Trebuchet MS"/>
              <a:cs typeface="Trebuchet MS"/>
            </a:endParaRPr>
          </a:p>
        </p:txBody>
      </p:sp>
      <p:pic>
        <p:nvPicPr>
          <p:cNvPr id="8" name="object 8"/>
          <p:cNvPicPr/>
          <p:nvPr/>
        </p:nvPicPr>
        <p:blipFill>
          <a:blip r:embed="rId2" cstate="print">
            <a:extLst>
              <a:ext uri="{28A0092B-C50C-407E-A947-70E740481C1C}">
                <a14:useLocalDpi xmlns:a14="http://schemas.microsoft.com/office/drawing/2010/main" val="0"/>
              </a:ext>
            </a:extLst>
          </a:blip>
          <a:srcRect/>
          <a:stretch/>
        </p:blipFill>
        <p:spPr>
          <a:xfrm>
            <a:off x="0" y="1734185"/>
            <a:ext cx="8180070" cy="6816725"/>
          </a:xfrm>
          <a:prstGeom prst="rect">
            <a:avLst/>
          </a:prstGeom>
        </p:spPr>
      </p:pic>
      <p:sp>
        <p:nvSpPr>
          <p:cNvPr id="9" name="object 9"/>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sp>
        <p:nvSpPr>
          <p:cNvPr id="10" name="object 10"/>
          <p:cNvSpPr/>
          <p:nvPr/>
        </p:nvSpPr>
        <p:spPr>
          <a:xfrm>
            <a:off x="0" y="9739303"/>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sp>
        <p:nvSpPr>
          <p:cNvPr id="13" name="object 7">
            <a:extLst>
              <a:ext uri="{FF2B5EF4-FFF2-40B4-BE49-F238E27FC236}">
                <a16:creationId xmlns:a16="http://schemas.microsoft.com/office/drawing/2014/main" id="{E2FE0D2B-F357-D7F7-A761-DAFBE8639376}"/>
              </a:ext>
            </a:extLst>
          </p:cNvPr>
          <p:cNvSpPr txBox="1">
            <a:spLocks noGrp="1"/>
          </p:cNvSpPr>
          <p:nvPr>
            <p:ph type="title"/>
          </p:nvPr>
        </p:nvSpPr>
        <p:spPr>
          <a:xfrm>
            <a:off x="9150350" y="1694135"/>
            <a:ext cx="8519224" cy="558486"/>
          </a:xfrm>
          <a:prstGeom prst="rect">
            <a:avLst/>
          </a:prstGeom>
        </p:spPr>
        <p:txBody>
          <a:bodyPr vert="horz" wrap="square" lIns="0" tIns="12065" rIns="0" bIns="0" rtlCol="0">
            <a:spAutoFit/>
          </a:bodyPr>
          <a:lstStyle/>
          <a:p>
            <a:pPr marL="12700">
              <a:lnSpc>
                <a:spcPct val="100000"/>
              </a:lnSpc>
              <a:spcBef>
                <a:spcPts val="95"/>
              </a:spcBef>
            </a:pPr>
            <a:r>
              <a:rPr lang="en-US" sz="3550" b="0" spc="250" dirty="0">
                <a:solidFill>
                  <a:srgbClr val="262425"/>
                </a:solidFill>
                <a:latin typeface="Arial Narrow"/>
                <a:cs typeface="Arial Narrow"/>
              </a:rPr>
              <a:t>UNDERSTANDING TALENT MANAGEMENT</a:t>
            </a:r>
            <a:endParaRPr sz="3550" dirty="0">
              <a:latin typeface="Arial Narrow"/>
              <a:cs typeface="Arial Narro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8FAFB"/>
          </a:solidFill>
        </p:spPr>
        <p:txBody>
          <a:bodyPr wrap="square" lIns="0" tIns="0" rIns="0" bIns="0" rtlCol="0"/>
          <a:lstStyle/>
          <a:p>
            <a:endParaRPr/>
          </a:p>
        </p:txBody>
      </p:sp>
      <p:sp>
        <p:nvSpPr>
          <p:cNvPr id="6" name="object 6"/>
          <p:cNvSpPr txBox="1"/>
          <p:nvPr/>
        </p:nvSpPr>
        <p:spPr>
          <a:xfrm>
            <a:off x="9781476" y="2844554"/>
            <a:ext cx="6882765" cy="4914294"/>
          </a:xfrm>
          <a:prstGeom prst="rect">
            <a:avLst/>
          </a:prstGeom>
        </p:spPr>
        <p:txBody>
          <a:bodyPr vert="horz" wrap="square" lIns="0" tIns="12065" rIns="0" bIns="0" rtlCol="0">
            <a:spAutoFit/>
          </a:bodyPr>
          <a:lstStyle/>
          <a:p>
            <a:pPr marL="12700">
              <a:lnSpc>
                <a:spcPts val="2865"/>
              </a:lnSpc>
              <a:spcBef>
                <a:spcPts val="95"/>
              </a:spcBef>
            </a:pPr>
            <a:r>
              <a:rPr lang="en-US" sz="2400" dirty="0">
                <a:solidFill>
                  <a:srgbClr val="262425"/>
                </a:solidFill>
                <a:latin typeface="Trebuchet MS"/>
                <a:cs typeface="Trebuchet MS"/>
              </a:rPr>
              <a:t>An intuitive GenAI-powered solution that elevates HR through automation of various tedious processes involved in talent acquisition such as-</a:t>
            </a:r>
          </a:p>
          <a:p>
            <a:pPr marL="355600" indent="-342900">
              <a:lnSpc>
                <a:spcPts val="2865"/>
              </a:lnSpc>
              <a:spcBef>
                <a:spcPts val="95"/>
              </a:spcBef>
              <a:buFont typeface="Arial" panose="020B0604020202020204" pitchFamily="34" charset="0"/>
              <a:buChar char="•"/>
            </a:pPr>
            <a:r>
              <a:rPr lang="en-US" sz="2400" dirty="0">
                <a:solidFill>
                  <a:srgbClr val="262425"/>
                </a:solidFill>
                <a:latin typeface="Trebuchet MS"/>
                <a:cs typeface="Trebuchet MS"/>
              </a:rPr>
              <a:t>Resume Shortlisting.</a:t>
            </a:r>
          </a:p>
          <a:p>
            <a:pPr marL="355600" indent="-342900">
              <a:lnSpc>
                <a:spcPts val="2865"/>
              </a:lnSpc>
              <a:spcBef>
                <a:spcPts val="95"/>
              </a:spcBef>
              <a:buFont typeface="Arial" panose="020B0604020202020204" pitchFamily="34" charset="0"/>
              <a:buChar char="•"/>
            </a:pPr>
            <a:r>
              <a:rPr lang="en-US" sz="2400" dirty="0">
                <a:solidFill>
                  <a:srgbClr val="262425"/>
                </a:solidFill>
                <a:latin typeface="Trebuchet MS"/>
                <a:cs typeface="Trebuchet MS"/>
              </a:rPr>
              <a:t>Interview Questions preparation</a:t>
            </a:r>
          </a:p>
          <a:p>
            <a:pPr marL="355600" indent="-342900">
              <a:lnSpc>
                <a:spcPts val="2865"/>
              </a:lnSpc>
              <a:spcBef>
                <a:spcPts val="95"/>
              </a:spcBef>
              <a:buFont typeface="Arial" panose="020B0604020202020204" pitchFamily="34" charset="0"/>
              <a:buChar char="•"/>
            </a:pPr>
            <a:r>
              <a:rPr lang="en-US" sz="2400" dirty="0">
                <a:solidFill>
                  <a:srgbClr val="262425"/>
                </a:solidFill>
                <a:latin typeface="Trebuchet MS"/>
                <a:cs typeface="Trebuchet MS"/>
              </a:rPr>
              <a:t>Job Description and various other documents generation.</a:t>
            </a:r>
          </a:p>
          <a:p>
            <a:pPr marL="12700">
              <a:lnSpc>
                <a:spcPts val="2865"/>
              </a:lnSpc>
              <a:spcBef>
                <a:spcPts val="95"/>
              </a:spcBef>
            </a:pPr>
            <a:endParaRPr lang="en-US" sz="2400" dirty="0">
              <a:solidFill>
                <a:srgbClr val="262425"/>
              </a:solidFill>
              <a:latin typeface="Trebuchet MS"/>
              <a:cs typeface="Trebuchet MS"/>
            </a:endParaRPr>
          </a:p>
          <a:p>
            <a:pPr marL="12700">
              <a:lnSpc>
                <a:spcPts val="2865"/>
              </a:lnSpc>
              <a:spcBef>
                <a:spcPts val="95"/>
              </a:spcBef>
            </a:pPr>
            <a:r>
              <a:rPr lang="en-US" sz="2400" dirty="0">
                <a:solidFill>
                  <a:srgbClr val="262425"/>
                </a:solidFill>
                <a:latin typeface="Trebuchet MS"/>
                <a:cs typeface="Trebuchet MS"/>
              </a:rPr>
              <a:t>To colleagues it provides a personalized growth plan to help them –</a:t>
            </a:r>
          </a:p>
          <a:p>
            <a:pPr marL="355600" indent="-342900">
              <a:lnSpc>
                <a:spcPts val="2865"/>
              </a:lnSpc>
              <a:spcBef>
                <a:spcPts val="95"/>
              </a:spcBef>
              <a:buFont typeface="Arial" panose="020B0604020202020204" pitchFamily="34" charset="0"/>
              <a:buChar char="•"/>
            </a:pPr>
            <a:r>
              <a:rPr lang="en-US" sz="2400" dirty="0">
                <a:solidFill>
                  <a:srgbClr val="262425"/>
                </a:solidFill>
                <a:latin typeface="Trebuchet MS"/>
                <a:cs typeface="Trebuchet MS"/>
              </a:rPr>
              <a:t>Meet their Career aspirations.</a:t>
            </a:r>
          </a:p>
          <a:p>
            <a:pPr marL="355600" indent="-342900">
              <a:lnSpc>
                <a:spcPts val="2865"/>
              </a:lnSpc>
              <a:spcBef>
                <a:spcPts val="95"/>
              </a:spcBef>
              <a:buFont typeface="Arial" panose="020B0604020202020204" pitchFamily="34" charset="0"/>
              <a:buChar char="•"/>
            </a:pPr>
            <a:r>
              <a:rPr lang="en-US" sz="2400" dirty="0">
                <a:solidFill>
                  <a:srgbClr val="262425"/>
                </a:solidFill>
                <a:latin typeface="Trebuchet MS"/>
                <a:cs typeface="Trebuchet MS"/>
              </a:rPr>
              <a:t>Find right job opportunities within the organization.</a:t>
            </a:r>
            <a:endParaRPr sz="2400" dirty="0">
              <a:latin typeface="Trebuchet MS"/>
              <a:cs typeface="Trebuchet MS"/>
            </a:endParaRPr>
          </a:p>
        </p:txBody>
      </p:sp>
      <p:sp>
        <p:nvSpPr>
          <p:cNvPr id="7" name="object 7"/>
          <p:cNvSpPr txBox="1">
            <a:spLocks noGrp="1"/>
          </p:cNvSpPr>
          <p:nvPr>
            <p:ph type="title"/>
          </p:nvPr>
        </p:nvSpPr>
        <p:spPr>
          <a:xfrm>
            <a:off x="9781476" y="1694135"/>
            <a:ext cx="6454140" cy="558486"/>
          </a:xfrm>
          <a:prstGeom prst="rect">
            <a:avLst/>
          </a:prstGeom>
        </p:spPr>
        <p:txBody>
          <a:bodyPr vert="horz" wrap="square" lIns="0" tIns="12065" rIns="0" bIns="0" rtlCol="0">
            <a:spAutoFit/>
          </a:bodyPr>
          <a:lstStyle/>
          <a:p>
            <a:pPr marL="12700">
              <a:lnSpc>
                <a:spcPct val="100000"/>
              </a:lnSpc>
              <a:spcBef>
                <a:spcPts val="95"/>
              </a:spcBef>
            </a:pPr>
            <a:r>
              <a:rPr sz="3550" b="0" spc="250" dirty="0">
                <a:solidFill>
                  <a:srgbClr val="262425"/>
                </a:solidFill>
                <a:latin typeface="Arial Narrow"/>
                <a:cs typeface="Arial Narrow"/>
              </a:rPr>
              <a:t>INTRODUC</a:t>
            </a:r>
            <a:r>
              <a:rPr lang="en-US" sz="3550" b="0" spc="250" dirty="0">
                <a:solidFill>
                  <a:srgbClr val="262425"/>
                </a:solidFill>
                <a:latin typeface="Arial Narrow"/>
                <a:cs typeface="Arial Narrow"/>
              </a:rPr>
              <a:t>ING</a:t>
            </a:r>
            <a:r>
              <a:rPr sz="3550" b="0" spc="60" dirty="0">
                <a:solidFill>
                  <a:srgbClr val="262425"/>
                </a:solidFill>
                <a:latin typeface="Arial Narrow"/>
                <a:cs typeface="Arial Narrow"/>
              </a:rPr>
              <a:t> </a:t>
            </a:r>
            <a:r>
              <a:rPr sz="3550" b="0" spc="75" dirty="0">
                <a:solidFill>
                  <a:srgbClr val="262425"/>
                </a:solidFill>
                <a:latin typeface="Arial Narrow"/>
                <a:cs typeface="Arial Narrow"/>
              </a:rPr>
              <a:t>TALENTRISE</a:t>
            </a:r>
            <a:endParaRPr sz="3550" dirty="0">
              <a:latin typeface="Arial Narrow"/>
              <a:cs typeface="Arial Narrow"/>
            </a:endParaRPr>
          </a:p>
        </p:txBody>
      </p:sp>
      <p:pic>
        <p:nvPicPr>
          <p:cNvPr id="8" name="object 8"/>
          <p:cNvPicPr/>
          <p:nvPr/>
        </p:nvPicPr>
        <p:blipFill>
          <a:blip r:embed="rId2" cstate="print">
            <a:extLst>
              <a:ext uri="{28A0092B-C50C-407E-A947-70E740481C1C}">
                <a14:useLocalDpi xmlns:a14="http://schemas.microsoft.com/office/drawing/2010/main" val="0"/>
              </a:ext>
            </a:extLst>
          </a:blip>
          <a:srcRect/>
          <a:stretch/>
        </p:blipFill>
        <p:spPr>
          <a:xfrm>
            <a:off x="646747" y="1699260"/>
            <a:ext cx="6886575" cy="6886575"/>
          </a:xfrm>
          <a:prstGeom prst="rect">
            <a:avLst/>
          </a:prstGeom>
        </p:spPr>
      </p:pic>
      <p:sp>
        <p:nvSpPr>
          <p:cNvPr id="9" name="object 9"/>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sp>
        <p:nvSpPr>
          <p:cNvPr id="10" name="object 10"/>
          <p:cNvSpPr/>
          <p:nvPr/>
        </p:nvSpPr>
        <p:spPr>
          <a:xfrm>
            <a:off x="0" y="9739303"/>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8FAFB"/>
          </a:solidFill>
        </p:spPr>
        <p:txBody>
          <a:bodyPr wrap="square" lIns="0" tIns="0" rIns="0" bIns="0" rtlCol="0"/>
          <a:lstStyle/>
          <a:p>
            <a:endParaRPr/>
          </a:p>
        </p:txBody>
      </p:sp>
      <p:sp>
        <p:nvSpPr>
          <p:cNvPr id="9" name="object 9"/>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sp>
        <p:nvSpPr>
          <p:cNvPr id="10" name="object 10"/>
          <p:cNvSpPr/>
          <p:nvPr/>
        </p:nvSpPr>
        <p:spPr>
          <a:xfrm>
            <a:off x="0" y="9558663"/>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sp>
        <p:nvSpPr>
          <p:cNvPr id="11" name="object 2">
            <a:extLst>
              <a:ext uri="{FF2B5EF4-FFF2-40B4-BE49-F238E27FC236}">
                <a16:creationId xmlns:a16="http://schemas.microsoft.com/office/drawing/2014/main" id="{6CDF9958-0EB1-2E74-0FF7-DAFA29EF6621}"/>
              </a:ext>
            </a:extLst>
          </p:cNvPr>
          <p:cNvSpPr txBox="1">
            <a:spLocks/>
          </p:cNvSpPr>
          <p:nvPr/>
        </p:nvSpPr>
        <p:spPr>
          <a:xfrm>
            <a:off x="1610156" y="812838"/>
            <a:ext cx="16677844" cy="921406"/>
          </a:xfrm>
          <a:prstGeom prst="rect">
            <a:avLst/>
          </a:prstGeom>
        </p:spPr>
        <p:txBody>
          <a:bodyPr vert="horz" wrap="square" lIns="0" tIns="13335" rIns="0" bIns="0" rtlCol="0">
            <a:spAutoFit/>
          </a:bodyPr>
          <a:lstStyle>
            <a:lvl1pPr>
              <a:defRPr sz="5900" b="1" i="0">
                <a:solidFill>
                  <a:srgbClr val="1D1D1B"/>
                </a:solidFill>
                <a:latin typeface="Century Gothic"/>
                <a:ea typeface="+mj-ea"/>
                <a:cs typeface="Century Gothic"/>
              </a:defRPr>
            </a:lvl1pPr>
          </a:lstStyle>
          <a:p>
            <a:pPr marL="12700">
              <a:spcBef>
                <a:spcPts val="105"/>
              </a:spcBef>
            </a:pPr>
            <a:r>
              <a:rPr lang="en-US" spc="160" dirty="0"/>
              <a:t>Benefits Of TalentRise</a:t>
            </a:r>
            <a:endParaRPr lang="en-US" spc="155" dirty="0"/>
          </a:p>
        </p:txBody>
      </p:sp>
      <p:sp>
        <p:nvSpPr>
          <p:cNvPr id="12" name="object 3">
            <a:extLst>
              <a:ext uri="{FF2B5EF4-FFF2-40B4-BE49-F238E27FC236}">
                <a16:creationId xmlns:a16="http://schemas.microsoft.com/office/drawing/2014/main" id="{A74D1405-715B-5307-DEDA-3C3E1E9E7C7A}"/>
              </a:ext>
            </a:extLst>
          </p:cNvPr>
          <p:cNvSpPr txBox="1"/>
          <p:nvPr/>
        </p:nvSpPr>
        <p:spPr>
          <a:xfrm>
            <a:off x="2564984" y="2711450"/>
            <a:ext cx="6280565" cy="2995628"/>
          </a:xfrm>
          <a:prstGeom prst="rect">
            <a:avLst/>
          </a:prstGeom>
        </p:spPr>
        <p:txBody>
          <a:bodyPr vert="horz" wrap="square" lIns="0" tIns="327025" rIns="0" bIns="0" rtlCol="0">
            <a:spAutoFit/>
          </a:bodyPr>
          <a:lstStyle/>
          <a:p>
            <a:pPr marL="12700">
              <a:lnSpc>
                <a:spcPct val="100000"/>
              </a:lnSpc>
              <a:spcBef>
                <a:spcPts val="2575"/>
              </a:spcBef>
            </a:pPr>
            <a:r>
              <a:rPr lang="en-US" sz="3600" b="1" spc="225" dirty="0">
                <a:solidFill>
                  <a:srgbClr val="1D1D1B"/>
                </a:solidFill>
                <a:latin typeface="Century Gothic"/>
                <a:cs typeface="Century Gothic"/>
              </a:rPr>
              <a:t>Operational Excellence</a:t>
            </a:r>
            <a:endParaRPr sz="3600" dirty="0">
              <a:latin typeface="Century Gothic"/>
              <a:cs typeface="Century Gothic"/>
            </a:endParaRPr>
          </a:p>
          <a:p>
            <a:pPr marL="12700" marR="5080">
              <a:lnSpc>
                <a:spcPts val="3600"/>
              </a:lnSpc>
              <a:spcBef>
                <a:spcPts val="2400"/>
              </a:spcBef>
            </a:pPr>
            <a:r>
              <a:rPr lang="en-US" sz="2750" spc="-10" dirty="0">
                <a:solidFill>
                  <a:srgbClr val="1D1D1B"/>
                </a:solidFill>
                <a:latin typeface="Tahoma"/>
                <a:cs typeface="Tahoma"/>
              </a:rPr>
              <a:t>Automate &amp; optimize Talent Management processes to create capacity for strategic workforce planning &amp; execution</a:t>
            </a:r>
            <a:endParaRPr sz="2750" dirty="0">
              <a:latin typeface="Tahoma"/>
              <a:cs typeface="Tahoma"/>
            </a:endParaRPr>
          </a:p>
        </p:txBody>
      </p:sp>
      <p:sp>
        <p:nvSpPr>
          <p:cNvPr id="13" name="object 4">
            <a:extLst>
              <a:ext uri="{FF2B5EF4-FFF2-40B4-BE49-F238E27FC236}">
                <a16:creationId xmlns:a16="http://schemas.microsoft.com/office/drawing/2014/main" id="{6D7A001E-F5D3-B622-AEF2-0E52B7E1AD9F}"/>
              </a:ext>
            </a:extLst>
          </p:cNvPr>
          <p:cNvSpPr txBox="1"/>
          <p:nvPr/>
        </p:nvSpPr>
        <p:spPr>
          <a:xfrm>
            <a:off x="11893550" y="2711473"/>
            <a:ext cx="5562600" cy="2533963"/>
          </a:xfrm>
          <a:prstGeom prst="rect">
            <a:avLst/>
          </a:prstGeom>
        </p:spPr>
        <p:txBody>
          <a:bodyPr vert="horz" wrap="square" lIns="0" tIns="327025" rIns="0" bIns="0" rtlCol="0">
            <a:spAutoFit/>
          </a:bodyPr>
          <a:lstStyle/>
          <a:p>
            <a:pPr marL="12700">
              <a:lnSpc>
                <a:spcPct val="100000"/>
              </a:lnSpc>
              <a:spcBef>
                <a:spcPts val="2575"/>
              </a:spcBef>
            </a:pPr>
            <a:r>
              <a:rPr lang="en-US" sz="3600" b="1" spc="235" dirty="0">
                <a:solidFill>
                  <a:srgbClr val="1D1D1B"/>
                </a:solidFill>
                <a:latin typeface="Century Gothic"/>
                <a:cs typeface="Century Gothic"/>
              </a:rPr>
              <a:t>Focus on Goals</a:t>
            </a:r>
            <a:endParaRPr sz="3600" dirty="0">
              <a:latin typeface="Century Gothic"/>
              <a:cs typeface="Century Gothic"/>
            </a:endParaRPr>
          </a:p>
          <a:p>
            <a:pPr marL="12700" marR="5080">
              <a:lnSpc>
                <a:spcPts val="3600"/>
              </a:lnSpc>
              <a:spcBef>
                <a:spcPts val="2400"/>
              </a:spcBef>
            </a:pPr>
            <a:r>
              <a:rPr lang="en-US" sz="2750" dirty="0">
                <a:solidFill>
                  <a:srgbClr val="1D1D1B"/>
                </a:solidFill>
                <a:latin typeface="Tahoma"/>
                <a:cs typeface="Tahoma"/>
              </a:rPr>
              <a:t>Colleagues always have their career goals in sight and take control of their growth in the organization</a:t>
            </a:r>
            <a:endParaRPr sz="2750" dirty="0">
              <a:latin typeface="Tahoma"/>
              <a:cs typeface="Tahoma"/>
            </a:endParaRPr>
          </a:p>
        </p:txBody>
      </p:sp>
      <p:sp>
        <p:nvSpPr>
          <p:cNvPr id="15" name="object 6">
            <a:extLst>
              <a:ext uri="{FF2B5EF4-FFF2-40B4-BE49-F238E27FC236}">
                <a16:creationId xmlns:a16="http://schemas.microsoft.com/office/drawing/2014/main" id="{903D5EC3-68FD-B841-6B4C-C1BD598EB6E2}"/>
              </a:ext>
            </a:extLst>
          </p:cNvPr>
          <p:cNvSpPr txBox="1"/>
          <p:nvPr/>
        </p:nvSpPr>
        <p:spPr>
          <a:xfrm>
            <a:off x="11893550" y="6035446"/>
            <a:ext cx="5562600" cy="3087961"/>
          </a:xfrm>
          <a:prstGeom prst="rect">
            <a:avLst/>
          </a:prstGeom>
        </p:spPr>
        <p:txBody>
          <a:bodyPr vert="horz" wrap="square" lIns="0" tIns="327025" rIns="0" bIns="0" rtlCol="0">
            <a:spAutoFit/>
          </a:bodyPr>
          <a:lstStyle/>
          <a:p>
            <a:pPr marL="12700">
              <a:lnSpc>
                <a:spcPct val="100000"/>
              </a:lnSpc>
              <a:spcBef>
                <a:spcPts val="2575"/>
              </a:spcBef>
            </a:pPr>
            <a:r>
              <a:rPr lang="en-US" sz="3600" b="1" spc="400" dirty="0">
                <a:solidFill>
                  <a:srgbClr val="1D1D1B"/>
                </a:solidFill>
                <a:latin typeface="Century Gothic"/>
                <a:cs typeface="Century Gothic"/>
              </a:rPr>
              <a:t>Realize Workforce Potential</a:t>
            </a:r>
            <a:endParaRPr sz="3600" dirty="0">
              <a:latin typeface="Century Gothic"/>
              <a:cs typeface="Century Gothic"/>
            </a:endParaRPr>
          </a:p>
          <a:p>
            <a:pPr marL="12700" marR="5080">
              <a:lnSpc>
                <a:spcPts val="3600"/>
              </a:lnSpc>
              <a:spcBef>
                <a:spcPts val="2400"/>
              </a:spcBef>
            </a:pPr>
            <a:r>
              <a:rPr lang="en-US" sz="2750" dirty="0">
                <a:solidFill>
                  <a:srgbClr val="1D1D1B"/>
                </a:solidFill>
                <a:latin typeface="Tahoma"/>
                <a:cs typeface="Tahoma"/>
              </a:rPr>
              <a:t>Create a fungible workforce that can thrive in rapidly changing &amp; challenging environments</a:t>
            </a:r>
            <a:endParaRPr sz="2750" dirty="0">
              <a:latin typeface="Tahoma"/>
              <a:cs typeface="Tahoma"/>
            </a:endParaRPr>
          </a:p>
        </p:txBody>
      </p:sp>
      <p:grpSp>
        <p:nvGrpSpPr>
          <p:cNvPr id="16" name="object 7">
            <a:extLst>
              <a:ext uri="{FF2B5EF4-FFF2-40B4-BE49-F238E27FC236}">
                <a16:creationId xmlns:a16="http://schemas.microsoft.com/office/drawing/2014/main" id="{C266420C-75DB-7CED-4719-A7D93AAB590C}"/>
              </a:ext>
            </a:extLst>
          </p:cNvPr>
          <p:cNvGrpSpPr/>
          <p:nvPr/>
        </p:nvGrpSpPr>
        <p:grpSpPr>
          <a:xfrm>
            <a:off x="10140950" y="3311860"/>
            <a:ext cx="1533525" cy="1524000"/>
            <a:chOff x="9454998" y="3492500"/>
            <a:chExt cx="1533525" cy="1524000"/>
          </a:xfrm>
        </p:grpSpPr>
        <p:sp>
          <p:nvSpPr>
            <p:cNvPr id="17" name="object 8">
              <a:extLst>
                <a:ext uri="{FF2B5EF4-FFF2-40B4-BE49-F238E27FC236}">
                  <a16:creationId xmlns:a16="http://schemas.microsoft.com/office/drawing/2014/main" id="{FC9090FF-7042-B73C-C078-F14C71F22212}"/>
                </a:ext>
              </a:extLst>
            </p:cNvPr>
            <p:cNvSpPr/>
            <p:nvPr/>
          </p:nvSpPr>
          <p:spPr>
            <a:xfrm>
              <a:off x="9454998" y="3492500"/>
              <a:ext cx="1533525" cy="1524000"/>
            </a:xfrm>
            <a:custGeom>
              <a:avLst/>
              <a:gdLst/>
              <a:ahLst/>
              <a:cxnLst/>
              <a:rect l="l" t="t" r="r" b="b"/>
              <a:pathLst>
                <a:path w="1533525" h="1524000">
                  <a:moveTo>
                    <a:pt x="1278318" y="0"/>
                  </a:moveTo>
                  <a:lnTo>
                    <a:pt x="252666" y="0"/>
                  </a:lnTo>
                  <a:lnTo>
                    <a:pt x="207104" y="4133"/>
                  </a:lnTo>
                  <a:lnTo>
                    <a:pt x="164281" y="16038"/>
                  </a:lnTo>
                  <a:lnTo>
                    <a:pt x="124896" y="34976"/>
                  </a:lnTo>
                  <a:lnTo>
                    <a:pt x="89650" y="60206"/>
                  </a:lnTo>
                  <a:lnTo>
                    <a:pt x="59242" y="90987"/>
                  </a:lnTo>
                  <a:lnTo>
                    <a:pt x="34374" y="126580"/>
                  </a:lnTo>
                  <a:lnTo>
                    <a:pt x="15744" y="166244"/>
                  </a:lnTo>
                  <a:lnTo>
                    <a:pt x="4052" y="209239"/>
                  </a:lnTo>
                  <a:lnTo>
                    <a:pt x="0" y="254825"/>
                  </a:lnTo>
                  <a:lnTo>
                    <a:pt x="0" y="1269161"/>
                  </a:lnTo>
                  <a:lnTo>
                    <a:pt x="3393" y="1315406"/>
                  </a:lnTo>
                  <a:lnTo>
                    <a:pt x="14735" y="1358753"/>
                  </a:lnTo>
                  <a:lnTo>
                    <a:pt x="33262" y="1398522"/>
                  </a:lnTo>
                  <a:lnTo>
                    <a:pt x="58213" y="1434034"/>
                  </a:lnTo>
                  <a:lnTo>
                    <a:pt x="88826" y="1464612"/>
                  </a:lnTo>
                  <a:lnTo>
                    <a:pt x="124340" y="1489576"/>
                  </a:lnTo>
                  <a:lnTo>
                    <a:pt x="163992" y="1508248"/>
                  </a:lnTo>
                  <a:lnTo>
                    <a:pt x="207022" y="1519948"/>
                  </a:lnTo>
                  <a:lnTo>
                    <a:pt x="252666" y="1524000"/>
                  </a:lnTo>
                  <a:lnTo>
                    <a:pt x="1278318" y="1524000"/>
                  </a:lnTo>
                  <a:lnTo>
                    <a:pt x="1324625" y="1519867"/>
                  </a:lnTo>
                  <a:lnTo>
                    <a:pt x="1368028" y="1507961"/>
                  </a:lnTo>
                  <a:lnTo>
                    <a:pt x="1407849" y="1489023"/>
                  </a:lnTo>
                  <a:lnTo>
                    <a:pt x="1443407" y="1463792"/>
                  </a:lnTo>
                  <a:lnTo>
                    <a:pt x="1474024" y="1433010"/>
                  </a:lnTo>
                  <a:lnTo>
                    <a:pt x="1499020" y="1397415"/>
                  </a:lnTo>
                  <a:lnTo>
                    <a:pt x="1517715" y="1357749"/>
                  </a:lnTo>
                  <a:lnTo>
                    <a:pt x="1529430" y="1314751"/>
                  </a:lnTo>
                  <a:lnTo>
                    <a:pt x="1533486" y="1269161"/>
                  </a:lnTo>
                  <a:lnTo>
                    <a:pt x="1533486" y="254825"/>
                  </a:lnTo>
                  <a:lnTo>
                    <a:pt x="1528444" y="204939"/>
                  </a:lnTo>
                  <a:lnTo>
                    <a:pt x="1513786" y="157392"/>
                  </a:lnTo>
                  <a:lnTo>
                    <a:pt x="1490217" y="113591"/>
                  </a:lnTo>
                  <a:lnTo>
                    <a:pt x="1458442" y="74942"/>
                  </a:lnTo>
                  <a:lnTo>
                    <a:pt x="1419743" y="43210"/>
                  </a:lnTo>
                  <a:lnTo>
                    <a:pt x="1375886" y="19673"/>
                  </a:lnTo>
                  <a:lnTo>
                    <a:pt x="1328276" y="5035"/>
                  </a:lnTo>
                  <a:lnTo>
                    <a:pt x="1278318" y="0"/>
                  </a:lnTo>
                  <a:close/>
                </a:path>
              </a:pathLst>
            </a:custGeom>
            <a:solidFill>
              <a:srgbClr val="F3F3F3"/>
            </a:solidFill>
          </p:spPr>
          <p:txBody>
            <a:bodyPr wrap="square" lIns="0" tIns="0" rIns="0" bIns="0" rtlCol="0"/>
            <a:lstStyle/>
            <a:p>
              <a:endParaRPr/>
            </a:p>
          </p:txBody>
        </p:sp>
        <p:sp>
          <p:nvSpPr>
            <p:cNvPr id="18" name="object 9">
              <a:extLst>
                <a:ext uri="{FF2B5EF4-FFF2-40B4-BE49-F238E27FC236}">
                  <a16:creationId xmlns:a16="http://schemas.microsoft.com/office/drawing/2014/main" id="{2D2AD818-E791-EAD9-9954-9714D80F5437}"/>
                </a:ext>
              </a:extLst>
            </p:cNvPr>
            <p:cNvSpPr/>
            <p:nvPr/>
          </p:nvSpPr>
          <p:spPr>
            <a:xfrm>
              <a:off x="9877501" y="3914990"/>
              <a:ext cx="676275" cy="676275"/>
            </a:xfrm>
            <a:custGeom>
              <a:avLst/>
              <a:gdLst/>
              <a:ahLst/>
              <a:cxnLst/>
              <a:rect l="l" t="t" r="r" b="b"/>
              <a:pathLst>
                <a:path w="676275" h="676275">
                  <a:moveTo>
                    <a:pt x="477367" y="338137"/>
                  </a:moveTo>
                  <a:lnTo>
                    <a:pt x="476897" y="326567"/>
                  </a:lnTo>
                  <a:lnTo>
                    <a:pt x="475500" y="314528"/>
                  </a:lnTo>
                  <a:lnTo>
                    <a:pt x="473163" y="302488"/>
                  </a:lnTo>
                  <a:lnTo>
                    <a:pt x="469912" y="290906"/>
                  </a:lnTo>
                  <a:lnTo>
                    <a:pt x="437591" y="323227"/>
                  </a:lnTo>
                  <a:lnTo>
                    <a:pt x="437591" y="338137"/>
                  </a:lnTo>
                  <a:lnTo>
                    <a:pt x="433158" y="367169"/>
                  </a:lnTo>
                  <a:lnTo>
                    <a:pt x="401916" y="414020"/>
                  </a:lnTo>
                  <a:lnTo>
                    <a:pt x="358952" y="433260"/>
                  </a:lnTo>
                  <a:lnTo>
                    <a:pt x="338137" y="435114"/>
                  </a:lnTo>
                  <a:lnTo>
                    <a:pt x="319214" y="433298"/>
                  </a:lnTo>
                  <a:lnTo>
                    <a:pt x="283235" y="419379"/>
                  </a:lnTo>
                  <a:lnTo>
                    <a:pt x="251421" y="384733"/>
                  </a:lnTo>
                  <a:lnTo>
                    <a:pt x="240538" y="328396"/>
                  </a:lnTo>
                  <a:lnTo>
                    <a:pt x="248627" y="298361"/>
                  </a:lnTo>
                  <a:lnTo>
                    <a:pt x="263664" y="272961"/>
                  </a:lnTo>
                  <a:lnTo>
                    <a:pt x="284988" y="253619"/>
                  </a:lnTo>
                  <a:lnTo>
                    <a:pt x="310515" y="241731"/>
                  </a:lnTo>
                  <a:lnTo>
                    <a:pt x="338137" y="238709"/>
                  </a:lnTo>
                  <a:lnTo>
                    <a:pt x="353060" y="238709"/>
                  </a:lnTo>
                  <a:lnTo>
                    <a:pt x="385381" y="206375"/>
                  </a:lnTo>
                  <a:lnTo>
                    <a:pt x="374142" y="203111"/>
                  </a:lnTo>
                  <a:lnTo>
                    <a:pt x="362686" y="200787"/>
                  </a:lnTo>
                  <a:lnTo>
                    <a:pt x="350761" y="199390"/>
                  </a:lnTo>
                  <a:lnTo>
                    <a:pt x="338137" y="198907"/>
                  </a:lnTo>
                  <a:lnTo>
                    <a:pt x="296989" y="205130"/>
                  </a:lnTo>
                  <a:lnTo>
                    <a:pt x="260743" y="222529"/>
                  </a:lnTo>
                  <a:lnTo>
                    <a:pt x="231495" y="249262"/>
                  </a:lnTo>
                  <a:lnTo>
                    <a:pt x="211328" y="283438"/>
                  </a:lnTo>
                  <a:lnTo>
                    <a:pt x="200952" y="323583"/>
                  </a:lnTo>
                  <a:lnTo>
                    <a:pt x="202946" y="363943"/>
                  </a:lnTo>
                  <a:lnTo>
                    <a:pt x="216573" y="401980"/>
                  </a:lnTo>
                  <a:lnTo>
                    <a:pt x="241173" y="435114"/>
                  </a:lnTo>
                  <a:lnTo>
                    <a:pt x="286854" y="465264"/>
                  </a:lnTo>
                  <a:lnTo>
                    <a:pt x="338137" y="474891"/>
                  </a:lnTo>
                  <a:lnTo>
                    <a:pt x="351231" y="474395"/>
                  </a:lnTo>
                  <a:lnTo>
                    <a:pt x="392836" y="464947"/>
                  </a:lnTo>
                  <a:lnTo>
                    <a:pt x="428066" y="443395"/>
                  </a:lnTo>
                  <a:lnTo>
                    <a:pt x="454672" y="413664"/>
                  </a:lnTo>
                  <a:lnTo>
                    <a:pt x="471500" y="377888"/>
                  </a:lnTo>
                  <a:lnTo>
                    <a:pt x="477367" y="338137"/>
                  </a:lnTo>
                  <a:close/>
                </a:path>
                <a:path w="676275" h="676275">
                  <a:moveTo>
                    <a:pt x="556933" y="338137"/>
                  </a:moveTo>
                  <a:lnTo>
                    <a:pt x="555142" y="312115"/>
                  </a:lnTo>
                  <a:lnTo>
                    <a:pt x="550087" y="286562"/>
                  </a:lnTo>
                  <a:lnTo>
                    <a:pt x="542239" y="261937"/>
                  </a:lnTo>
                  <a:lnTo>
                    <a:pt x="532066" y="238696"/>
                  </a:lnTo>
                  <a:lnTo>
                    <a:pt x="522122" y="238696"/>
                  </a:lnTo>
                  <a:lnTo>
                    <a:pt x="499745" y="261073"/>
                  </a:lnTo>
                  <a:lnTo>
                    <a:pt x="507707" y="279755"/>
                  </a:lnTo>
                  <a:lnTo>
                    <a:pt x="513105" y="298678"/>
                  </a:lnTo>
                  <a:lnTo>
                    <a:pt x="516178" y="318058"/>
                  </a:lnTo>
                  <a:lnTo>
                    <a:pt x="517156" y="338137"/>
                  </a:lnTo>
                  <a:lnTo>
                    <a:pt x="510819" y="384898"/>
                  </a:lnTo>
                  <a:lnTo>
                    <a:pt x="492836" y="427570"/>
                  </a:lnTo>
                  <a:lnTo>
                    <a:pt x="464934" y="463702"/>
                  </a:lnTo>
                  <a:lnTo>
                    <a:pt x="428739" y="491566"/>
                  </a:lnTo>
                  <a:lnTo>
                    <a:pt x="385927" y="509193"/>
                  </a:lnTo>
                  <a:lnTo>
                    <a:pt x="338137" y="514667"/>
                  </a:lnTo>
                  <a:lnTo>
                    <a:pt x="291211" y="508330"/>
                  </a:lnTo>
                  <a:lnTo>
                    <a:pt x="248716" y="490461"/>
                  </a:lnTo>
                  <a:lnTo>
                    <a:pt x="212572" y="462775"/>
                  </a:lnTo>
                  <a:lnTo>
                    <a:pt x="184708" y="427012"/>
                  </a:lnTo>
                  <a:lnTo>
                    <a:pt x="167157" y="385064"/>
                  </a:lnTo>
                  <a:lnTo>
                    <a:pt x="167081" y="384898"/>
                  </a:lnTo>
                  <a:lnTo>
                    <a:pt x="161607" y="338137"/>
                  </a:lnTo>
                  <a:lnTo>
                    <a:pt x="167944" y="291211"/>
                  </a:lnTo>
                  <a:lnTo>
                    <a:pt x="185826" y="248640"/>
                  </a:lnTo>
                  <a:lnTo>
                    <a:pt x="213499" y="212280"/>
                  </a:lnTo>
                  <a:lnTo>
                    <a:pt x="249262" y="183997"/>
                  </a:lnTo>
                  <a:lnTo>
                    <a:pt x="291388" y="165658"/>
                  </a:lnTo>
                  <a:lnTo>
                    <a:pt x="338137" y="159131"/>
                  </a:lnTo>
                  <a:lnTo>
                    <a:pt x="358216" y="160108"/>
                  </a:lnTo>
                  <a:lnTo>
                    <a:pt x="377596" y="163182"/>
                  </a:lnTo>
                  <a:lnTo>
                    <a:pt x="396519" y="168579"/>
                  </a:lnTo>
                  <a:lnTo>
                    <a:pt x="415213" y="176530"/>
                  </a:lnTo>
                  <a:lnTo>
                    <a:pt x="432612" y="159131"/>
                  </a:lnTo>
                  <a:lnTo>
                    <a:pt x="389724" y="126199"/>
                  </a:lnTo>
                  <a:lnTo>
                    <a:pt x="338137" y="119354"/>
                  </a:lnTo>
                  <a:lnTo>
                    <a:pt x="288569" y="125082"/>
                  </a:lnTo>
                  <a:lnTo>
                    <a:pt x="243052" y="141427"/>
                  </a:lnTo>
                  <a:lnTo>
                    <a:pt x="202895" y="167119"/>
                  </a:lnTo>
                  <a:lnTo>
                    <a:pt x="169379" y="200888"/>
                  </a:lnTo>
                  <a:lnTo>
                    <a:pt x="143827" y="241490"/>
                  </a:lnTo>
                  <a:lnTo>
                    <a:pt x="127546" y="287667"/>
                  </a:lnTo>
                  <a:lnTo>
                    <a:pt x="121831" y="338137"/>
                  </a:lnTo>
                  <a:lnTo>
                    <a:pt x="127546" y="387705"/>
                  </a:lnTo>
                  <a:lnTo>
                    <a:pt x="143827" y="433222"/>
                  </a:lnTo>
                  <a:lnTo>
                    <a:pt x="169379" y="473392"/>
                  </a:lnTo>
                  <a:lnTo>
                    <a:pt x="202895" y="506907"/>
                  </a:lnTo>
                  <a:lnTo>
                    <a:pt x="243052" y="532460"/>
                  </a:lnTo>
                  <a:lnTo>
                    <a:pt x="288569" y="548741"/>
                  </a:lnTo>
                  <a:lnTo>
                    <a:pt x="338137" y="554456"/>
                  </a:lnTo>
                  <a:lnTo>
                    <a:pt x="387692" y="548741"/>
                  </a:lnTo>
                  <a:lnTo>
                    <a:pt x="433260" y="532460"/>
                  </a:lnTo>
                  <a:lnTo>
                    <a:pt x="461314" y="514667"/>
                  </a:lnTo>
                  <a:lnTo>
                    <a:pt x="473570" y="506907"/>
                  </a:lnTo>
                  <a:lnTo>
                    <a:pt x="507339" y="473392"/>
                  </a:lnTo>
                  <a:lnTo>
                    <a:pt x="533336" y="433222"/>
                  </a:lnTo>
                  <a:lnTo>
                    <a:pt x="550291" y="387705"/>
                  </a:lnTo>
                  <a:lnTo>
                    <a:pt x="556933" y="338137"/>
                  </a:lnTo>
                  <a:close/>
                </a:path>
                <a:path w="676275" h="676275">
                  <a:moveTo>
                    <a:pt x="674204" y="103695"/>
                  </a:moveTo>
                  <a:lnTo>
                    <a:pt x="672846" y="92316"/>
                  </a:lnTo>
                  <a:lnTo>
                    <a:pt x="666356" y="83261"/>
                  </a:lnTo>
                  <a:lnTo>
                    <a:pt x="656374" y="79565"/>
                  </a:lnTo>
                  <a:lnTo>
                    <a:pt x="596709" y="79565"/>
                  </a:lnTo>
                  <a:lnTo>
                    <a:pt x="596709" y="19900"/>
                  </a:lnTo>
                  <a:lnTo>
                    <a:pt x="594995" y="11557"/>
                  </a:lnTo>
                  <a:lnTo>
                    <a:pt x="590486" y="5295"/>
                  </a:lnTo>
                  <a:lnTo>
                    <a:pt x="584123" y="1371"/>
                  </a:lnTo>
                  <a:lnTo>
                    <a:pt x="576821" y="0"/>
                  </a:lnTo>
                  <a:lnTo>
                    <a:pt x="571855" y="0"/>
                  </a:lnTo>
                  <a:lnTo>
                    <a:pt x="566877" y="2501"/>
                  </a:lnTo>
                  <a:lnTo>
                    <a:pt x="479856" y="89509"/>
                  </a:lnTo>
                  <a:lnTo>
                    <a:pt x="477367" y="96977"/>
                  </a:lnTo>
                  <a:lnTo>
                    <a:pt x="477367" y="171564"/>
                  </a:lnTo>
                  <a:lnTo>
                    <a:pt x="365480" y="283438"/>
                  </a:lnTo>
                  <a:lnTo>
                    <a:pt x="359460" y="280568"/>
                  </a:lnTo>
                  <a:lnTo>
                    <a:pt x="352742" y="279095"/>
                  </a:lnTo>
                  <a:lnTo>
                    <a:pt x="345554" y="278561"/>
                  </a:lnTo>
                  <a:lnTo>
                    <a:pt x="337616" y="278561"/>
                  </a:lnTo>
                  <a:lnTo>
                    <a:pt x="292671" y="299466"/>
                  </a:lnTo>
                  <a:lnTo>
                    <a:pt x="278765" y="330377"/>
                  </a:lnTo>
                  <a:lnTo>
                    <a:pt x="279704" y="347472"/>
                  </a:lnTo>
                  <a:lnTo>
                    <a:pt x="308051" y="385902"/>
                  </a:lnTo>
                  <a:lnTo>
                    <a:pt x="338137" y="395325"/>
                  </a:lnTo>
                  <a:lnTo>
                    <a:pt x="345592" y="395325"/>
                  </a:lnTo>
                  <a:lnTo>
                    <a:pt x="353047" y="392836"/>
                  </a:lnTo>
                  <a:lnTo>
                    <a:pt x="363004" y="392836"/>
                  </a:lnTo>
                  <a:lnTo>
                    <a:pt x="378218" y="383603"/>
                  </a:lnTo>
                  <a:lnTo>
                    <a:pt x="389712" y="371094"/>
                  </a:lnTo>
                  <a:lnTo>
                    <a:pt x="396557" y="355790"/>
                  </a:lnTo>
                  <a:lnTo>
                    <a:pt x="397802" y="338137"/>
                  </a:lnTo>
                  <a:lnTo>
                    <a:pt x="397370" y="331076"/>
                  </a:lnTo>
                  <a:lnTo>
                    <a:pt x="396252" y="324472"/>
                  </a:lnTo>
                  <a:lnTo>
                    <a:pt x="394652" y="317868"/>
                  </a:lnTo>
                  <a:lnTo>
                    <a:pt x="392836" y="310794"/>
                  </a:lnTo>
                  <a:lnTo>
                    <a:pt x="420192" y="283438"/>
                  </a:lnTo>
                  <a:lnTo>
                    <a:pt x="504723" y="198907"/>
                  </a:lnTo>
                  <a:lnTo>
                    <a:pt x="581787" y="198907"/>
                  </a:lnTo>
                  <a:lnTo>
                    <a:pt x="586765" y="196418"/>
                  </a:lnTo>
                  <a:lnTo>
                    <a:pt x="668807" y="114376"/>
                  </a:lnTo>
                  <a:lnTo>
                    <a:pt x="674204" y="103695"/>
                  </a:lnTo>
                  <a:close/>
                </a:path>
                <a:path w="676275" h="676275">
                  <a:moveTo>
                    <a:pt x="676275" y="338137"/>
                  </a:moveTo>
                  <a:lnTo>
                    <a:pt x="674370" y="301320"/>
                  </a:lnTo>
                  <a:lnTo>
                    <a:pt x="668502" y="265430"/>
                  </a:lnTo>
                  <a:lnTo>
                    <a:pt x="658444" y="230466"/>
                  </a:lnTo>
                  <a:lnTo>
                    <a:pt x="643953" y="196418"/>
                  </a:lnTo>
                  <a:lnTo>
                    <a:pt x="619086" y="221284"/>
                  </a:lnTo>
                  <a:lnTo>
                    <a:pt x="610374" y="229260"/>
                  </a:lnTo>
                  <a:lnTo>
                    <a:pt x="599821" y="234657"/>
                  </a:lnTo>
                  <a:lnTo>
                    <a:pt x="588314" y="237731"/>
                  </a:lnTo>
                  <a:lnTo>
                    <a:pt x="576821" y="238696"/>
                  </a:lnTo>
                  <a:lnTo>
                    <a:pt x="585165" y="262978"/>
                  </a:lnTo>
                  <a:lnTo>
                    <a:pt x="591426" y="287489"/>
                  </a:lnTo>
                  <a:lnTo>
                    <a:pt x="595337" y="312470"/>
                  </a:lnTo>
                  <a:lnTo>
                    <a:pt x="596709" y="338137"/>
                  </a:lnTo>
                  <a:lnTo>
                    <a:pt x="592658" y="383451"/>
                  </a:lnTo>
                  <a:lnTo>
                    <a:pt x="580682" y="427621"/>
                  </a:lnTo>
                  <a:lnTo>
                    <a:pt x="561708" y="467525"/>
                  </a:lnTo>
                  <a:lnTo>
                    <a:pt x="536346" y="503262"/>
                  </a:lnTo>
                  <a:lnTo>
                    <a:pt x="505307" y="534098"/>
                  </a:lnTo>
                  <a:lnTo>
                    <a:pt x="469265" y="559333"/>
                  </a:lnTo>
                  <a:lnTo>
                    <a:pt x="428917" y="578243"/>
                  </a:lnTo>
                  <a:lnTo>
                    <a:pt x="384975" y="590118"/>
                  </a:lnTo>
                  <a:lnTo>
                    <a:pt x="338137" y="594233"/>
                  </a:lnTo>
                  <a:lnTo>
                    <a:pt x="292023" y="590118"/>
                  </a:lnTo>
                  <a:lnTo>
                    <a:pt x="248653" y="578243"/>
                  </a:lnTo>
                  <a:lnTo>
                    <a:pt x="208749" y="559333"/>
                  </a:lnTo>
                  <a:lnTo>
                    <a:pt x="173012" y="534098"/>
                  </a:lnTo>
                  <a:lnTo>
                    <a:pt x="142176" y="503262"/>
                  </a:lnTo>
                  <a:lnTo>
                    <a:pt x="116941" y="467525"/>
                  </a:lnTo>
                  <a:lnTo>
                    <a:pt x="98031" y="427621"/>
                  </a:lnTo>
                  <a:lnTo>
                    <a:pt x="86156" y="384251"/>
                  </a:lnTo>
                  <a:lnTo>
                    <a:pt x="82042" y="338137"/>
                  </a:lnTo>
                  <a:lnTo>
                    <a:pt x="86131" y="292315"/>
                  </a:lnTo>
                  <a:lnTo>
                    <a:pt x="98031" y="248640"/>
                  </a:lnTo>
                  <a:lnTo>
                    <a:pt x="116941" y="208673"/>
                  </a:lnTo>
                  <a:lnTo>
                    <a:pt x="142176" y="172821"/>
                  </a:lnTo>
                  <a:lnTo>
                    <a:pt x="173012" y="141770"/>
                  </a:lnTo>
                  <a:lnTo>
                    <a:pt x="208749" y="116217"/>
                  </a:lnTo>
                  <a:lnTo>
                    <a:pt x="248653" y="96875"/>
                  </a:lnTo>
                  <a:lnTo>
                    <a:pt x="292023" y="84429"/>
                  </a:lnTo>
                  <a:lnTo>
                    <a:pt x="338137" y="79565"/>
                  </a:lnTo>
                  <a:lnTo>
                    <a:pt x="363816" y="80937"/>
                  </a:lnTo>
                  <a:lnTo>
                    <a:pt x="388797" y="84861"/>
                  </a:lnTo>
                  <a:lnTo>
                    <a:pt x="413308" y="91122"/>
                  </a:lnTo>
                  <a:lnTo>
                    <a:pt x="437591" y="99466"/>
                  </a:lnTo>
                  <a:lnTo>
                    <a:pt x="438556" y="88315"/>
                  </a:lnTo>
                  <a:lnTo>
                    <a:pt x="479856" y="32334"/>
                  </a:lnTo>
                  <a:lnTo>
                    <a:pt x="445820" y="18897"/>
                  </a:lnTo>
                  <a:lnTo>
                    <a:pt x="410857" y="8712"/>
                  </a:lnTo>
                  <a:lnTo>
                    <a:pt x="374954" y="2260"/>
                  </a:lnTo>
                  <a:lnTo>
                    <a:pt x="338137" y="0"/>
                  </a:lnTo>
                  <a:lnTo>
                    <a:pt x="292303" y="3098"/>
                  </a:lnTo>
                  <a:lnTo>
                    <a:pt x="248335" y="12103"/>
                  </a:lnTo>
                  <a:lnTo>
                    <a:pt x="206629" y="26619"/>
                  </a:lnTo>
                  <a:lnTo>
                    <a:pt x="167589" y="46240"/>
                  </a:lnTo>
                  <a:lnTo>
                    <a:pt x="131622" y="70548"/>
                  </a:lnTo>
                  <a:lnTo>
                    <a:pt x="99136" y="99148"/>
                  </a:lnTo>
                  <a:lnTo>
                    <a:pt x="70535" y="131635"/>
                  </a:lnTo>
                  <a:lnTo>
                    <a:pt x="46215" y="167601"/>
                  </a:lnTo>
                  <a:lnTo>
                    <a:pt x="26606" y="206641"/>
                  </a:lnTo>
                  <a:lnTo>
                    <a:pt x="12090" y="248348"/>
                  </a:lnTo>
                  <a:lnTo>
                    <a:pt x="3149" y="292036"/>
                  </a:lnTo>
                  <a:lnTo>
                    <a:pt x="3086" y="292315"/>
                  </a:lnTo>
                  <a:lnTo>
                    <a:pt x="0" y="338137"/>
                  </a:lnTo>
                  <a:lnTo>
                    <a:pt x="3098" y="383451"/>
                  </a:lnTo>
                  <a:lnTo>
                    <a:pt x="3187" y="384251"/>
                  </a:lnTo>
                  <a:lnTo>
                    <a:pt x="12090" y="427075"/>
                  </a:lnTo>
                  <a:lnTo>
                    <a:pt x="12192" y="427621"/>
                  </a:lnTo>
                  <a:lnTo>
                    <a:pt x="26949" y="469646"/>
                  </a:lnTo>
                  <a:lnTo>
                    <a:pt x="46774" y="508685"/>
                  </a:lnTo>
                  <a:lnTo>
                    <a:pt x="71285" y="544652"/>
                  </a:lnTo>
                  <a:lnTo>
                    <a:pt x="100063" y="577138"/>
                  </a:lnTo>
                  <a:lnTo>
                    <a:pt x="132676" y="605751"/>
                  </a:lnTo>
                  <a:lnTo>
                    <a:pt x="168694" y="630059"/>
                  </a:lnTo>
                  <a:lnTo>
                    <a:pt x="207683" y="649668"/>
                  </a:lnTo>
                  <a:lnTo>
                    <a:pt x="249199" y="664184"/>
                  </a:lnTo>
                  <a:lnTo>
                    <a:pt x="292823" y="673188"/>
                  </a:lnTo>
                  <a:lnTo>
                    <a:pt x="338137" y="676275"/>
                  </a:lnTo>
                  <a:lnTo>
                    <a:pt x="383222" y="673188"/>
                  </a:lnTo>
                  <a:lnTo>
                    <a:pt x="383679" y="673188"/>
                  </a:lnTo>
                  <a:lnTo>
                    <a:pt x="427748" y="664006"/>
                  </a:lnTo>
                  <a:lnTo>
                    <a:pt x="469277" y="649325"/>
                  </a:lnTo>
                  <a:lnTo>
                    <a:pt x="508127" y="629500"/>
                  </a:lnTo>
                  <a:lnTo>
                    <a:pt x="543890" y="604989"/>
                  </a:lnTo>
                  <a:lnTo>
                    <a:pt x="555955" y="594233"/>
                  </a:lnTo>
                  <a:lnTo>
                    <a:pt x="576199" y="576211"/>
                  </a:lnTo>
                  <a:lnTo>
                    <a:pt x="604672" y="543598"/>
                  </a:lnTo>
                  <a:lnTo>
                    <a:pt x="628942" y="507580"/>
                  </a:lnTo>
                  <a:lnTo>
                    <a:pt x="648601" y="468604"/>
                  </a:lnTo>
                  <a:lnTo>
                    <a:pt x="663308" y="427075"/>
                  </a:lnTo>
                  <a:lnTo>
                    <a:pt x="672477" y="384251"/>
                  </a:lnTo>
                  <a:lnTo>
                    <a:pt x="672541" y="383971"/>
                  </a:lnTo>
                  <a:lnTo>
                    <a:pt x="672655" y="383451"/>
                  </a:lnTo>
                  <a:lnTo>
                    <a:pt x="676275" y="338137"/>
                  </a:lnTo>
                  <a:close/>
                </a:path>
              </a:pathLst>
            </a:custGeom>
            <a:solidFill>
              <a:srgbClr val="1D1D1B"/>
            </a:solidFill>
          </p:spPr>
          <p:txBody>
            <a:bodyPr wrap="square" lIns="0" tIns="0" rIns="0" bIns="0" rtlCol="0"/>
            <a:lstStyle/>
            <a:p>
              <a:endParaRPr/>
            </a:p>
          </p:txBody>
        </p:sp>
      </p:grpSp>
      <p:grpSp>
        <p:nvGrpSpPr>
          <p:cNvPr id="19" name="object 10">
            <a:extLst>
              <a:ext uri="{FF2B5EF4-FFF2-40B4-BE49-F238E27FC236}">
                <a16:creationId xmlns:a16="http://schemas.microsoft.com/office/drawing/2014/main" id="{CCE5A0D3-D6FB-87FE-0798-8E3355C57AED}"/>
              </a:ext>
            </a:extLst>
          </p:cNvPr>
          <p:cNvGrpSpPr/>
          <p:nvPr/>
        </p:nvGrpSpPr>
        <p:grpSpPr>
          <a:xfrm>
            <a:off x="10140950" y="6641863"/>
            <a:ext cx="1533525" cy="1524000"/>
            <a:chOff x="9454998" y="6822503"/>
            <a:chExt cx="1533525" cy="1524000"/>
          </a:xfrm>
        </p:grpSpPr>
        <p:sp>
          <p:nvSpPr>
            <p:cNvPr id="20" name="object 11">
              <a:extLst>
                <a:ext uri="{FF2B5EF4-FFF2-40B4-BE49-F238E27FC236}">
                  <a16:creationId xmlns:a16="http://schemas.microsoft.com/office/drawing/2014/main" id="{B8F3C6FA-B28C-A802-5FF0-9C498807D3A1}"/>
                </a:ext>
              </a:extLst>
            </p:cNvPr>
            <p:cNvSpPr/>
            <p:nvPr/>
          </p:nvSpPr>
          <p:spPr>
            <a:xfrm>
              <a:off x="9454998" y="6822503"/>
              <a:ext cx="1533525" cy="1524000"/>
            </a:xfrm>
            <a:custGeom>
              <a:avLst/>
              <a:gdLst/>
              <a:ahLst/>
              <a:cxnLst/>
              <a:rect l="l" t="t" r="r" b="b"/>
              <a:pathLst>
                <a:path w="1533525" h="1524000">
                  <a:moveTo>
                    <a:pt x="1278318" y="0"/>
                  </a:moveTo>
                  <a:lnTo>
                    <a:pt x="252666" y="0"/>
                  </a:lnTo>
                  <a:lnTo>
                    <a:pt x="207104" y="4133"/>
                  </a:lnTo>
                  <a:lnTo>
                    <a:pt x="164281" y="16038"/>
                  </a:lnTo>
                  <a:lnTo>
                    <a:pt x="124896" y="34976"/>
                  </a:lnTo>
                  <a:lnTo>
                    <a:pt x="89650" y="60206"/>
                  </a:lnTo>
                  <a:lnTo>
                    <a:pt x="59242" y="90987"/>
                  </a:lnTo>
                  <a:lnTo>
                    <a:pt x="34374" y="126580"/>
                  </a:lnTo>
                  <a:lnTo>
                    <a:pt x="15744" y="166244"/>
                  </a:lnTo>
                  <a:lnTo>
                    <a:pt x="4052" y="209239"/>
                  </a:lnTo>
                  <a:lnTo>
                    <a:pt x="0" y="254825"/>
                  </a:lnTo>
                  <a:lnTo>
                    <a:pt x="0" y="1269161"/>
                  </a:lnTo>
                  <a:lnTo>
                    <a:pt x="3393" y="1315406"/>
                  </a:lnTo>
                  <a:lnTo>
                    <a:pt x="14735" y="1358753"/>
                  </a:lnTo>
                  <a:lnTo>
                    <a:pt x="33262" y="1398522"/>
                  </a:lnTo>
                  <a:lnTo>
                    <a:pt x="58213" y="1434034"/>
                  </a:lnTo>
                  <a:lnTo>
                    <a:pt x="88826" y="1464612"/>
                  </a:lnTo>
                  <a:lnTo>
                    <a:pt x="124340" y="1489576"/>
                  </a:lnTo>
                  <a:lnTo>
                    <a:pt x="163992" y="1508248"/>
                  </a:lnTo>
                  <a:lnTo>
                    <a:pt x="207022" y="1519948"/>
                  </a:lnTo>
                  <a:lnTo>
                    <a:pt x="252666" y="1524000"/>
                  </a:lnTo>
                  <a:lnTo>
                    <a:pt x="1278318" y="1524000"/>
                  </a:lnTo>
                  <a:lnTo>
                    <a:pt x="1324625" y="1519867"/>
                  </a:lnTo>
                  <a:lnTo>
                    <a:pt x="1368028" y="1507961"/>
                  </a:lnTo>
                  <a:lnTo>
                    <a:pt x="1407849" y="1489023"/>
                  </a:lnTo>
                  <a:lnTo>
                    <a:pt x="1443407" y="1463792"/>
                  </a:lnTo>
                  <a:lnTo>
                    <a:pt x="1474024" y="1433010"/>
                  </a:lnTo>
                  <a:lnTo>
                    <a:pt x="1499020" y="1397415"/>
                  </a:lnTo>
                  <a:lnTo>
                    <a:pt x="1517715" y="1357749"/>
                  </a:lnTo>
                  <a:lnTo>
                    <a:pt x="1529430" y="1314751"/>
                  </a:lnTo>
                  <a:lnTo>
                    <a:pt x="1533486" y="1269161"/>
                  </a:lnTo>
                  <a:lnTo>
                    <a:pt x="1533486" y="254825"/>
                  </a:lnTo>
                  <a:lnTo>
                    <a:pt x="1528444" y="204939"/>
                  </a:lnTo>
                  <a:lnTo>
                    <a:pt x="1513786" y="157392"/>
                  </a:lnTo>
                  <a:lnTo>
                    <a:pt x="1490217" y="113591"/>
                  </a:lnTo>
                  <a:lnTo>
                    <a:pt x="1458442" y="74942"/>
                  </a:lnTo>
                  <a:lnTo>
                    <a:pt x="1419743" y="43210"/>
                  </a:lnTo>
                  <a:lnTo>
                    <a:pt x="1375886" y="19673"/>
                  </a:lnTo>
                  <a:lnTo>
                    <a:pt x="1328276" y="5035"/>
                  </a:lnTo>
                  <a:lnTo>
                    <a:pt x="1278318" y="0"/>
                  </a:lnTo>
                  <a:close/>
                </a:path>
              </a:pathLst>
            </a:custGeom>
            <a:solidFill>
              <a:srgbClr val="F3F3F3"/>
            </a:solidFill>
          </p:spPr>
          <p:txBody>
            <a:bodyPr wrap="square" lIns="0" tIns="0" rIns="0" bIns="0" rtlCol="0"/>
            <a:lstStyle/>
            <a:p>
              <a:endParaRPr/>
            </a:p>
          </p:txBody>
        </p:sp>
        <p:sp>
          <p:nvSpPr>
            <p:cNvPr id="21" name="object 12">
              <a:extLst>
                <a:ext uri="{FF2B5EF4-FFF2-40B4-BE49-F238E27FC236}">
                  <a16:creationId xmlns:a16="http://schemas.microsoft.com/office/drawing/2014/main" id="{F9581C56-7CD7-836B-BD4E-139BF77BD2C9}"/>
                </a:ext>
              </a:extLst>
            </p:cNvPr>
            <p:cNvSpPr/>
            <p:nvPr/>
          </p:nvSpPr>
          <p:spPr>
            <a:xfrm>
              <a:off x="9882505" y="7244994"/>
              <a:ext cx="676275" cy="676275"/>
            </a:xfrm>
            <a:custGeom>
              <a:avLst/>
              <a:gdLst/>
              <a:ahLst/>
              <a:cxnLst/>
              <a:rect l="l" t="t" r="r" b="b"/>
              <a:pathLst>
                <a:path w="676275" h="676275">
                  <a:moveTo>
                    <a:pt x="516458" y="636498"/>
                  </a:moveTo>
                  <a:lnTo>
                    <a:pt x="514731" y="629196"/>
                  </a:lnTo>
                  <a:lnTo>
                    <a:pt x="510209" y="622833"/>
                  </a:lnTo>
                  <a:lnTo>
                    <a:pt x="503821" y="618324"/>
                  </a:lnTo>
                  <a:lnTo>
                    <a:pt x="496493" y="616610"/>
                  </a:lnTo>
                  <a:lnTo>
                    <a:pt x="416661" y="616610"/>
                  </a:lnTo>
                  <a:lnTo>
                    <a:pt x="409321" y="614908"/>
                  </a:lnTo>
                  <a:lnTo>
                    <a:pt x="402932" y="610400"/>
                  </a:lnTo>
                  <a:lnTo>
                    <a:pt x="398411" y="604037"/>
                  </a:lnTo>
                  <a:lnTo>
                    <a:pt x="396697" y="596722"/>
                  </a:lnTo>
                  <a:lnTo>
                    <a:pt x="398411" y="589419"/>
                  </a:lnTo>
                  <a:lnTo>
                    <a:pt x="402932" y="583057"/>
                  </a:lnTo>
                  <a:lnTo>
                    <a:pt x="409321" y="578548"/>
                  </a:lnTo>
                  <a:lnTo>
                    <a:pt x="416661" y="576834"/>
                  </a:lnTo>
                  <a:lnTo>
                    <a:pt x="476542" y="576834"/>
                  </a:lnTo>
                  <a:lnTo>
                    <a:pt x="476542" y="556945"/>
                  </a:lnTo>
                  <a:lnTo>
                    <a:pt x="473456" y="541299"/>
                  </a:lnTo>
                  <a:lnTo>
                    <a:pt x="464997" y="528662"/>
                  </a:lnTo>
                  <a:lnTo>
                    <a:pt x="452323" y="520230"/>
                  </a:lnTo>
                  <a:lnTo>
                    <a:pt x="436626" y="517156"/>
                  </a:lnTo>
                  <a:lnTo>
                    <a:pt x="237020" y="517156"/>
                  </a:lnTo>
                  <a:lnTo>
                    <a:pt x="221348" y="520230"/>
                  </a:lnTo>
                  <a:lnTo>
                    <a:pt x="208940" y="528662"/>
                  </a:lnTo>
                  <a:lnTo>
                    <a:pt x="201231" y="541299"/>
                  </a:lnTo>
                  <a:lnTo>
                    <a:pt x="199593" y="556945"/>
                  </a:lnTo>
                  <a:lnTo>
                    <a:pt x="199593" y="576834"/>
                  </a:lnTo>
                  <a:lnTo>
                    <a:pt x="256984" y="576834"/>
                  </a:lnTo>
                  <a:lnTo>
                    <a:pt x="264312" y="578548"/>
                  </a:lnTo>
                  <a:lnTo>
                    <a:pt x="270700" y="583057"/>
                  </a:lnTo>
                  <a:lnTo>
                    <a:pt x="275221" y="589419"/>
                  </a:lnTo>
                  <a:lnTo>
                    <a:pt x="276936" y="596722"/>
                  </a:lnTo>
                  <a:lnTo>
                    <a:pt x="275221" y="604037"/>
                  </a:lnTo>
                  <a:lnTo>
                    <a:pt x="270700" y="610400"/>
                  </a:lnTo>
                  <a:lnTo>
                    <a:pt x="264312" y="614908"/>
                  </a:lnTo>
                  <a:lnTo>
                    <a:pt x="256984" y="616610"/>
                  </a:lnTo>
                  <a:lnTo>
                    <a:pt x="179641" y="616610"/>
                  </a:lnTo>
                  <a:lnTo>
                    <a:pt x="172300" y="618324"/>
                  </a:lnTo>
                  <a:lnTo>
                    <a:pt x="165912" y="622833"/>
                  </a:lnTo>
                  <a:lnTo>
                    <a:pt x="161391" y="629196"/>
                  </a:lnTo>
                  <a:lnTo>
                    <a:pt x="159677" y="636498"/>
                  </a:lnTo>
                  <a:lnTo>
                    <a:pt x="159677" y="656386"/>
                  </a:lnTo>
                  <a:lnTo>
                    <a:pt x="161391" y="663702"/>
                  </a:lnTo>
                  <a:lnTo>
                    <a:pt x="165912" y="670064"/>
                  </a:lnTo>
                  <a:lnTo>
                    <a:pt x="172300" y="674573"/>
                  </a:lnTo>
                  <a:lnTo>
                    <a:pt x="179628" y="676275"/>
                  </a:lnTo>
                  <a:lnTo>
                    <a:pt x="496506" y="676275"/>
                  </a:lnTo>
                  <a:lnTo>
                    <a:pt x="503821" y="674573"/>
                  </a:lnTo>
                  <a:lnTo>
                    <a:pt x="510209" y="670064"/>
                  </a:lnTo>
                  <a:lnTo>
                    <a:pt x="514731" y="663702"/>
                  </a:lnTo>
                  <a:lnTo>
                    <a:pt x="516458" y="656386"/>
                  </a:lnTo>
                  <a:lnTo>
                    <a:pt x="516458" y="636498"/>
                  </a:lnTo>
                  <a:close/>
                </a:path>
                <a:path w="676275" h="676275">
                  <a:moveTo>
                    <a:pt x="676148" y="119341"/>
                  </a:moveTo>
                  <a:lnTo>
                    <a:pt x="669975" y="88036"/>
                  </a:lnTo>
                  <a:lnTo>
                    <a:pt x="664298" y="79565"/>
                  </a:lnTo>
                  <a:lnTo>
                    <a:pt x="653059" y="62788"/>
                  </a:lnTo>
                  <a:lnTo>
                    <a:pt x="637159" y="52209"/>
                  </a:lnTo>
                  <a:lnTo>
                    <a:pt x="636219" y="51587"/>
                  </a:lnTo>
                  <a:lnTo>
                    <a:pt x="636219" y="119341"/>
                  </a:lnTo>
                  <a:lnTo>
                    <a:pt x="636219" y="186474"/>
                  </a:lnTo>
                  <a:lnTo>
                    <a:pt x="556387" y="261061"/>
                  </a:lnTo>
                  <a:lnTo>
                    <a:pt x="556387" y="119341"/>
                  </a:lnTo>
                  <a:lnTo>
                    <a:pt x="581634" y="82638"/>
                  </a:lnTo>
                  <a:lnTo>
                    <a:pt x="596303" y="79565"/>
                  </a:lnTo>
                  <a:lnTo>
                    <a:pt x="612000" y="82638"/>
                  </a:lnTo>
                  <a:lnTo>
                    <a:pt x="624674" y="91071"/>
                  </a:lnTo>
                  <a:lnTo>
                    <a:pt x="633133" y="103695"/>
                  </a:lnTo>
                  <a:lnTo>
                    <a:pt x="636219" y="119341"/>
                  </a:lnTo>
                  <a:lnTo>
                    <a:pt x="636219" y="51587"/>
                  </a:lnTo>
                  <a:lnTo>
                    <a:pt x="627722" y="45935"/>
                  </a:lnTo>
                  <a:lnTo>
                    <a:pt x="596303" y="39789"/>
                  </a:lnTo>
                  <a:lnTo>
                    <a:pt x="585495" y="40690"/>
                  </a:lnTo>
                  <a:lnTo>
                    <a:pt x="575398" y="43205"/>
                  </a:lnTo>
                  <a:lnTo>
                    <a:pt x="565772" y="47129"/>
                  </a:lnTo>
                  <a:lnTo>
                    <a:pt x="556387" y="52209"/>
                  </a:lnTo>
                  <a:lnTo>
                    <a:pt x="556387" y="19900"/>
                  </a:lnTo>
                  <a:lnTo>
                    <a:pt x="554659" y="12598"/>
                  </a:lnTo>
                  <a:lnTo>
                    <a:pt x="550138" y="6223"/>
                  </a:lnTo>
                  <a:lnTo>
                    <a:pt x="543750" y="1714"/>
                  </a:lnTo>
                  <a:lnTo>
                    <a:pt x="536422" y="0"/>
                  </a:lnTo>
                  <a:lnTo>
                    <a:pt x="454901" y="0"/>
                  </a:lnTo>
                  <a:lnTo>
                    <a:pt x="454901" y="176149"/>
                  </a:lnTo>
                  <a:lnTo>
                    <a:pt x="449097" y="186474"/>
                  </a:lnTo>
                  <a:lnTo>
                    <a:pt x="409181" y="226263"/>
                  </a:lnTo>
                  <a:lnTo>
                    <a:pt x="419163" y="283438"/>
                  </a:lnTo>
                  <a:lnTo>
                    <a:pt x="418846" y="292227"/>
                  </a:lnTo>
                  <a:lnTo>
                    <a:pt x="414782" y="299605"/>
                  </a:lnTo>
                  <a:lnTo>
                    <a:pt x="407924" y="305130"/>
                  </a:lnTo>
                  <a:lnTo>
                    <a:pt x="399199" y="308305"/>
                  </a:lnTo>
                  <a:lnTo>
                    <a:pt x="394208" y="308305"/>
                  </a:lnTo>
                  <a:lnTo>
                    <a:pt x="389216" y="305816"/>
                  </a:lnTo>
                  <a:lnTo>
                    <a:pt x="336816" y="278472"/>
                  </a:lnTo>
                  <a:lnTo>
                    <a:pt x="284429" y="305816"/>
                  </a:lnTo>
                  <a:lnTo>
                    <a:pt x="281927" y="308305"/>
                  </a:lnTo>
                  <a:lnTo>
                    <a:pt x="276948" y="308305"/>
                  </a:lnTo>
                  <a:lnTo>
                    <a:pt x="268198" y="306527"/>
                  </a:lnTo>
                  <a:lnTo>
                    <a:pt x="261340" y="301472"/>
                  </a:lnTo>
                  <a:lnTo>
                    <a:pt x="257289" y="293624"/>
                  </a:lnTo>
                  <a:lnTo>
                    <a:pt x="256984" y="283438"/>
                  </a:lnTo>
                  <a:lnTo>
                    <a:pt x="260883" y="261061"/>
                  </a:lnTo>
                  <a:lnTo>
                    <a:pt x="266966" y="226263"/>
                  </a:lnTo>
                  <a:lnTo>
                    <a:pt x="224548" y="186474"/>
                  </a:lnTo>
                  <a:lnTo>
                    <a:pt x="219557" y="181508"/>
                  </a:lnTo>
                  <a:lnTo>
                    <a:pt x="217055" y="174040"/>
                  </a:lnTo>
                  <a:lnTo>
                    <a:pt x="222046" y="159131"/>
                  </a:lnTo>
                  <a:lnTo>
                    <a:pt x="227037" y="154152"/>
                  </a:lnTo>
                  <a:lnTo>
                    <a:pt x="234530" y="151676"/>
                  </a:lnTo>
                  <a:lnTo>
                    <a:pt x="294411" y="144208"/>
                  </a:lnTo>
                  <a:lnTo>
                    <a:pt x="319354" y="91998"/>
                  </a:lnTo>
                  <a:lnTo>
                    <a:pt x="321856" y="84543"/>
                  </a:lnTo>
                  <a:lnTo>
                    <a:pt x="329336" y="82054"/>
                  </a:lnTo>
                  <a:lnTo>
                    <a:pt x="344309" y="82054"/>
                  </a:lnTo>
                  <a:lnTo>
                    <a:pt x="351790" y="84543"/>
                  </a:lnTo>
                  <a:lnTo>
                    <a:pt x="354279" y="91998"/>
                  </a:lnTo>
                  <a:lnTo>
                    <a:pt x="381736" y="144208"/>
                  </a:lnTo>
                  <a:lnTo>
                    <a:pt x="439115" y="151676"/>
                  </a:lnTo>
                  <a:lnTo>
                    <a:pt x="448741" y="156413"/>
                  </a:lnTo>
                  <a:lnTo>
                    <a:pt x="454393" y="165341"/>
                  </a:lnTo>
                  <a:lnTo>
                    <a:pt x="454799" y="174040"/>
                  </a:lnTo>
                  <a:lnTo>
                    <a:pt x="454901" y="176149"/>
                  </a:lnTo>
                  <a:lnTo>
                    <a:pt x="454901" y="0"/>
                  </a:lnTo>
                  <a:lnTo>
                    <a:pt x="139712" y="0"/>
                  </a:lnTo>
                  <a:lnTo>
                    <a:pt x="132384" y="1714"/>
                  </a:lnTo>
                  <a:lnTo>
                    <a:pt x="125996" y="6223"/>
                  </a:lnTo>
                  <a:lnTo>
                    <a:pt x="121475" y="12598"/>
                  </a:lnTo>
                  <a:lnTo>
                    <a:pt x="119761" y="19900"/>
                  </a:lnTo>
                  <a:lnTo>
                    <a:pt x="119761" y="52209"/>
                  </a:lnTo>
                  <a:lnTo>
                    <a:pt x="119761" y="119341"/>
                  </a:lnTo>
                  <a:lnTo>
                    <a:pt x="119761" y="261061"/>
                  </a:lnTo>
                  <a:lnTo>
                    <a:pt x="57378" y="218795"/>
                  </a:lnTo>
                  <a:lnTo>
                    <a:pt x="50393" y="212356"/>
                  </a:lnTo>
                  <a:lnTo>
                    <a:pt x="44589" y="204508"/>
                  </a:lnTo>
                  <a:lnTo>
                    <a:pt x="40182" y="195732"/>
                  </a:lnTo>
                  <a:lnTo>
                    <a:pt x="37414" y="186474"/>
                  </a:lnTo>
                  <a:lnTo>
                    <a:pt x="37414" y="119341"/>
                  </a:lnTo>
                  <a:lnTo>
                    <a:pt x="40487" y="103695"/>
                  </a:lnTo>
                  <a:lnTo>
                    <a:pt x="48958" y="91071"/>
                  </a:lnTo>
                  <a:lnTo>
                    <a:pt x="61620" y="82638"/>
                  </a:lnTo>
                  <a:lnTo>
                    <a:pt x="77343" y="79565"/>
                  </a:lnTo>
                  <a:lnTo>
                    <a:pt x="93091" y="82638"/>
                  </a:lnTo>
                  <a:lnTo>
                    <a:pt x="106032" y="91071"/>
                  </a:lnTo>
                  <a:lnTo>
                    <a:pt x="115227" y="103695"/>
                  </a:lnTo>
                  <a:lnTo>
                    <a:pt x="119761" y="119341"/>
                  </a:lnTo>
                  <a:lnTo>
                    <a:pt x="119761" y="52209"/>
                  </a:lnTo>
                  <a:lnTo>
                    <a:pt x="109969" y="47485"/>
                  </a:lnTo>
                  <a:lnTo>
                    <a:pt x="99479" y="44145"/>
                  </a:lnTo>
                  <a:lnTo>
                    <a:pt x="88531" y="41732"/>
                  </a:lnTo>
                  <a:lnTo>
                    <a:pt x="77343" y="39789"/>
                  </a:lnTo>
                  <a:lnTo>
                    <a:pt x="45948" y="45935"/>
                  </a:lnTo>
                  <a:lnTo>
                    <a:pt x="20891" y="62788"/>
                  </a:lnTo>
                  <a:lnTo>
                    <a:pt x="4711" y="88036"/>
                  </a:lnTo>
                  <a:lnTo>
                    <a:pt x="0" y="119341"/>
                  </a:lnTo>
                  <a:lnTo>
                    <a:pt x="0" y="186474"/>
                  </a:lnTo>
                  <a:lnTo>
                    <a:pt x="9042" y="224713"/>
                  </a:lnTo>
                  <a:lnTo>
                    <a:pt x="34925" y="253606"/>
                  </a:lnTo>
                  <a:lnTo>
                    <a:pt x="127241" y="313283"/>
                  </a:lnTo>
                  <a:lnTo>
                    <a:pt x="129743" y="315760"/>
                  </a:lnTo>
                  <a:lnTo>
                    <a:pt x="143764" y="344131"/>
                  </a:lnTo>
                  <a:lnTo>
                    <a:pt x="163410" y="369227"/>
                  </a:lnTo>
                  <a:lnTo>
                    <a:pt x="188671" y="390601"/>
                  </a:lnTo>
                  <a:lnTo>
                    <a:pt x="219557" y="407758"/>
                  </a:lnTo>
                  <a:lnTo>
                    <a:pt x="240055" y="421093"/>
                  </a:lnTo>
                  <a:lnTo>
                    <a:pt x="256349" y="437908"/>
                  </a:lnTo>
                  <a:lnTo>
                    <a:pt x="267982" y="457111"/>
                  </a:lnTo>
                  <a:lnTo>
                    <a:pt x="274447" y="477380"/>
                  </a:lnTo>
                  <a:lnTo>
                    <a:pt x="399199" y="477380"/>
                  </a:lnTo>
                  <a:lnTo>
                    <a:pt x="414159" y="438226"/>
                  </a:lnTo>
                  <a:lnTo>
                    <a:pt x="444106" y="410248"/>
                  </a:lnTo>
                  <a:lnTo>
                    <a:pt x="477596" y="389547"/>
                  </a:lnTo>
                  <a:lnTo>
                    <a:pt x="506171" y="367677"/>
                  </a:lnTo>
                  <a:lnTo>
                    <a:pt x="528662" y="343471"/>
                  </a:lnTo>
                  <a:lnTo>
                    <a:pt x="543902" y="315760"/>
                  </a:lnTo>
                  <a:lnTo>
                    <a:pt x="546404" y="315760"/>
                  </a:lnTo>
                  <a:lnTo>
                    <a:pt x="546404" y="313283"/>
                  </a:lnTo>
                  <a:lnTo>
                    <a:pt x="554304" y="308305"/>
                  </a:lnTo>
                  <a:lnTo>
                    <a:pt x="629361" y="261061"/>
                  </a:lnTo>
                  <a:lnTo>
                    <a:pt x="641210" y="253606"/>
                  </a:lnTo>
                  <a:lnTo>
                    <a:pt x="656132" y="240677"/>
                  </a:lnTo>
                  <a:lnTo>
                    <a:pt x="667092" y="224713"/>
                  </a:lnTo>
                  <a:lnTo>
                    <a:pt x="673836" y="206413"/>
                  </a:lnTo>
                  <a:lnTo>
                    <a:pt x="676148" y="186474"/>
                  </a:lnTo>
                  <a:lnTo>
                    <a:pt x="676148" y="119341"/>
                  </a:lnTo>
                  <a:close/>
                </a:path>
              </a:pathLst>
            </a:custGeom>
            <a:solidFill>
              <a:srgbClr val="1D1D1B"/>
            </a:solidFill>
          </p:spPr>
          <p:txBody>
            <a:bodyPr wrap="square" lIns="0" tIns="0" rIns="0" bIns="0" rtlCol="0"/>
            <a:lstStyle/>
            <a:p>
              <a:endParaRPr/>
            </a:p>
          </p:txBody>
        </p:sp>
        <p:pic>
          <p:nvPicPr>
            <p:cNvPr id="22" name="object 13">
              <a:extLst>
                <a:ext uri="{FF2B5EF4-FFF2-40B4-BE49-F238E27FC236}">
                  <a16:creationId xmlns:a16="http://schemas.microsoft.com/office/drawing/2014/main" id="{F2D394E8-5D08-B71D-4D1B-33B47B3ECF8E}"/>
                </a:ext>
              </a:extLst>
            </p:cNvPr>
            <p:cNvPicPr/>
            <p:nvPr/>
          </p:nvPicPr>
          <p:blipFill>
            <a:blip r:embed="rId2" cstate="print"/>
            <a:stretch>
              <a:fillRect/>
            </a:stretch>
          </p:blipFill>
          <p:spPr>
            <a:xfrm>
              <a:off x="10164432" y="7389203"/>
              <a:ext cx="112280" cy="106921"/>
            </a:xfrm>
            <a:prstGeom prst="rect">
              <a:avLst/>
            </a:prstGeom>
          </p:spPr>
        </p:pic>
      </p:grpSp>
      <p:grpSp>
        <p:nvGrpSpPr>
          <p:cNvPr id="23" name="object 14">
            <a:extLst>
              <a:ext uri="{FF2B5EF4-FFF2-40B4-BE49-F238E27FC236}">
                <a16:creationId xmlns:a16="http://schemas.microsoft.com/office/drawing/2014/main" id="{C08D8134-1C6C-C448-6E13-73C3CFF3CAFB}"/>
              </a:ext>
            </a:extLst>
          </p:cNvPr>
          <p:cNvGrpSpPr/>
          <p:nvPr/>
        </p:nvGrpSpPr>
        <p:grpSpPr>
          <a:xfrm>
            <a:off x="844550" y="6641863"/>
            <a:ext cx="1533525" cy="1524000"/>
            <a:chOff x="1397495" y="6822503"/>
            <a:chExt cx="1533525" cy="1524000"/>
          </a:xfrm>
        </p:grpSpPr>
        <p:sp>
          <p:nvSpPr>
            <p:cNvPr id="24" name="object 15">
              <a:extLst>
                <a:ext uri="{FF2B5EF4-FFF2-40B4-BE49-F238E27FC236}">
                  <a16:creationId xmlns:a16="http://schemas.microsoft.com/office/drawing/2014/main" id="{FECE807C-7758-2A04-B1C5-EB22096D164E}"/>
                </a:ext>
              </a:extLst>
            </p:cNvPr>
            <p:cNvSpPr/>
            <p:nvPr/>
          </p:nvSpPr>
          <p:spPr>
            <a:xfrm>
              <a:off x="1397495" y="6822503"/>
              <a:ext cx="1533525" cy="1524000"/>
            </a:xfrm>
            <a:custGeom>
              <a:avLst/>
              <a:gdLst/>
              <a:ahLst/>
              <a:cxnLst/>
              <a:rect l="l" t="t" r="r" b="b"/>
              <a:pathLst>
                <a:path w="1533525" h="1524000">
                  <a:moveTo>
                    <a:pt x="1278356" y="0"/>
                  </a:moveTo>
                  <a:lnTo>
                    <a:pt x="255181" y="0"/>
                  </a:lnTo>
                  <a:lnTo>
                    <a:pt x="208873" y="4133"/>
                  </a:lnTo>
                  <a:lnTo>
                    <a:pt x="165469" y="16038"/>
                  </a:lnTo>
                  <a:lnTo>
                    <a:pt x="125647" y="34976"/>
                  </a:lnTo>
                  <a:lnTo>
                    <a:pt x="90086" y="60206"/>
                  </a:lnTo>
                  <a:lnTo>
                    <a:pt x="59467" y="90987"/>
                  </a:lnTo>
                  <a:lnTo>
                    <a:pt x="34470" y="126580"/>
                  </a:lnTo>
                  <a:lnTo>
                    <a:pt x="15773" y="166244"/>
                  </a:lnTo>
                  <a:lnTo>
                    <a:pt x="4056" y="209239"/>
                  </a:lnTo>
                  <a:lnTo>
                    <a:pt x="0" y="254825"/>
                  </a:lnTo>
                  <a:lnTo>
                    <a:pt x="0" y="1269161"/>
                  </a:lnTo>
                  <a:lnTo>
                    <a:pt x="4138" y="1315406"/>
                  </a:lnTo>
                  <a:lnTo>
                    <a:pt x="16059" y="1358753"/>
                  </a:lnTo>
                  <a:lnTo>
                    <a:pt x="35023" y="1398522"/>
                  </a:lnTo>
                  <a:lnTo>
                    <a:pt x="60287" y="1434034"/>
                  </a:lnTo>
                  <a:lnTo>
                    <a:pt x="91111" y="1464612"/>
                  </a:lnTo>
                  <a:lnTo>
                    <a:pt x="126753" y="1489576"/>
                  </a:lnTo>
                  <a:lnTo>
                    <a:pt x="166473" y="1508248"/>
                  </a:lnTo>
                  <a:lnTo>
                    <a:pt x="209529" y="1519948"/>
                  </a:lnTo>
                  <a:lnTo>
                    <a:pt x="255181" y="1524000"/>
                  </a:lnTo>
                  <a:lnTo>
                    <a:pt x="1278356" y="1524000"/>
                  </a:lnTo>
                  <a:lnTo>
                    <a:pt x="1324663" y="1519867"/>
                  </a:lnTo>
                  <a:lnTo>
                    <a:pt x="1368066" y="1507961"/>
                  </a:lnTo>
                  <a:lnTo>
                    <a:pt x="1407887" y="1489023"/>
                  </a:lnTo>
                  <a:lnTo>
                    <a:pt x="1443445" y="1463792"/>
                  </a:lnTo>
                  <a:lnTo>
                    <a:pt x="1474062" y="1433010"/>
                  </a:lnTo>
                  <a:lnTo>
                    <a:pt x="1499058" y="1397415"/>
                  </a:lnTo>
                  <a:lnTo>
                    <a:pt x="1517753" y="1357749"/>
                  </a:lnTo>
                  <a:lnTo>
                    <a:pt x="1529468" y="1314751"/>
                  </a:lnTo>
                  <a:lnTo>
                    <a:pt x="1533525" y="1269161"/>
                  </a:lnTo>
                  <a:lnTo>
                    <a:pt x="1533525" y="254825"/>
                  </a:lnTo>
                  <a:lnTo>
                    <a:pt x="1528484" y="204939"/>
                  </a:lnTo>
                  <a:lnTo>
                    <a:pt x="1513828" y="157392"/>
                  </a:lnTo>
                  <a:lnTo>
                    <a:pt x="1490260" y="113591"/>
                  </a:lnTo>
                  <a:lnTo>
                    <a:pt x="1458480" y="74942"/>
                  </a:lnTo>
                  <a:lnTo>
                    <a:pt x="1419781" y="43210"/>
                  </a:lnTo>
                  <a:lnTo>
                    <a:pt x="1375924" y="19673"/>
                  </a:lnTo>
                  <a:lnTo>
                    <a:pt x="1328314" y="5035"/>
                  </a:lnTo>
                  <a:lnTo>
                    <a:pt x="1278356" y="0"/>
                  </a:lnTo>
                  <a:close/>
                </a:path>
              </a:pathLst>
            </a:custGeom>
            <a:solidFill>
              <a:srgbClr val="F3F3F3"/>
            </a:solidFill>
          </p:spPr>
          <p:txBody>
            <a:bodyPr wrap="square" lIns="0" tIns="0" rIns="0" bIns="0" rtlCol="0"/>
            <a:lstStyle/>
            <a:p>
              <a:endParaRPr/>
            </a:p>
          </p:txBody>
        </p:sp>
        <p:sp>
          <p:nvSpPr>
            <p:cNvPr id="25" name="object 16">
              <a:extLst>
                <a:ext uri="{FF2B5EF4-FFF2-40B4-BE49-F238E27FC236}">
                  <a16:creationId xmlns:a16="http://schemas.microsoft.com/office/drawing/2014/main" id="{3F21CA66-5099-DFDC-083C-B4A78D0FB7CC}"/>
                </a:ext>
              </a:extLst>
            </p:cNvPr>
            <p:cNvSpPr/>
            <p:nvPr/>
          </p:nvSpPr>
          <p:spPr>
            <a:xfrm>
              <a:off x="1825002" y="7327506"/>
              <a:ext cx="676275" cy="514350"/>
            </a:xfrm>
            <a:custGeom>
              <a:avLst/>
              <a:gdLst/>
              <a:ahLst/>
              <a:cxnLst/>
              <a:rect l="l" t="t" r="r" b="b"/>
              <a:pathLst>
                <a:path w="676275" h="514350">
                  <a:moveTo>
                    <a:pt x="396773" y="255930"/>
                  </a:moveTo>
                  <a:lnTo>
                    <a:pt x="393331" y="240284"/>
                  </a:lnTo>
                  <a:lnTo>
                    <a:pt x="384289" y="227672"/>
                  </a:lnTo>
                  <a:lnTo>
                    <a:pt x="371500" y="219240"/>
                  </a:lnTo>
                  <a:lnTo>
                    <a:pt x="356857" y="216179"/>
                  </a:lnTo>
                  <a:lnTo>
                    <a:pt x="349364" y="216179"/>
                  </a:lnTo>
                  <a:lnTo>
                    <a:pt x="344373" y="218668"/>
                  </a:lnTo>
                  <a:lnTo>
                    <a:pt x="339382" y="218668"/>
                  </a:lnTo>
                  <a:lnTo>
                    <a:pt x="336892" y="221145"/>
                  </a:lnTo>
                  <a:lnTo>
                    <a:pt x="329552" y="219786"/>
                  </a:lnTo>
                  <a:lnTo>
                    <a:pt x="323151" y="215874"/>
                  </a:lnTo>
                  <a:lnTo>
                    <a:pt x="318630" y="209626"/>
                  </a:lnTo>
                  <a:lnTo>
                    <a:pt x="316903" y="201282"/>
                  </a:lnTo>
                  <a:lnTo>
                    <a:pt x="316915" y="79514"/>
                  </a:lnTo>
                  <a:lnTo>
                    <a:pt x="224586" y="79514"/>
                  </a:lnTo>
                  <a:lnTo>
                    <a:pt x="213118" y="82816"/>
                  </a:lnTo>
                  <a:lnTo>
                    <a:pt x="205867" y="91008"/>
                  </a:lnTo>
                  <a:lnTo>
                    <a:pt x="204228" y="101536"/>
                  </a:lnTo>
                  <a:lnTo>
                    <a:pt x="209613" y="111810"/>
                  </a:lnTo>
                  <a:lnTo>
                    <a:pt x="219316" y="132753"/>
                  </a:lnTo>
                  <a:lnTo>
                    <a:pt x="216166" y="154368"/>
                  </a:lnTo>
                  <a:lnTo>
                    <a:pt x="202234" y="170878"/>
                  </a:lnTo>
                  <a:lnTo>
                    <a:pt x="179666" y="176415"/>
                  </a:lnTo>
                  <a:lnTo>
                    <a:pt x="157086" y="169824"/>
                  </a:lnTo>
                  <a:lnTo>
                    <a:pt x="143167" y="153441"/>
                  </a:lnTo>
                  <a:lnTo>
                    <a:pt x="140017" y="132397"/>
                  </a:lnTo>
                  <a:lnTo>
                    <a:pt x="149733" y="111810"/>
                  </a:lnTo>
                  <a:lnTo>
                    <a:pt x="155105" y="101536"/>
                  </a:lnTo>
                  <a:lnTo>
                    <a:pt x="153466" y="91008"/>
                  </a:lnTo>
                  <a:lnTo>
                    <a:pt x="146202" y="82816"/>
                  </a:lnTo>
                  <a:lnTo>
                    <a:pt x="134747" y="79514"/>
                  </a:lnTo>
                  <a:lnTo>
                    <a:pt x="59893" y="79514"/>
                  </a:lnTo>
                  <a:lnTo>
                    <a:pt x="36842" y="84251"/>
                  </a:lnTo>
                  <a:lnTo>
                    <a:pt x="17767" y="96913"/>
                  </a:lnTo>
                  <a:lnTo>
                    <a:pt x="4787" y="115150"/>
                  </a:lnTo>
                  <a:lnTo>
                    <a:pt x="0" y="136664"/>
                  </a:lnTo>
                  <a:lnTo>
                    <a:pt x="0" y="375196"/>
                  </a:lnTo>
                  <a:lnTo>
                    <a:pt x="4787" y="398145"/>
                  </a:lnTo>
                  <a:lnTo>
                    <a:pt x="17767" y="417144"/>
                  </a:lnTo>
                  <a:lnTo>
                    <a:pt x="36842" y="430060"/>
                  </a:lnTo>
                  <a:lnTo>
                    <a:pt x="59893" y="434835"/>
                  </a:lnTo>
                  <a:lnTo>
                    <a:pt x="99822" y="434835"/>
                  </a:lnTo>
                  <a:lnTo>
                    <a:pt x="105968" y="466140"/>
                  </a:lnTo>
                  <a:lnTo>
                    <a:pt x="122897" y="491375"/>
                  </a:lnTo>
                  <a:lnTo>
                    <a:pt x="148234" y="508215"/>
                  </a:lnTo>
                  <a:lnTo>
                    <a:pt x="179666" y="514350"/>
                  </a:lnTo>
                  <a:lnTo>
                    <a:pt x="211086" y="508215"/>
                  </a:lnTo>
                  <a:lnTo>
                    <a:pt x="236435" y="491375"/>
                  </a:lnTo>
                  <a:lnTo>
                    <a:pt x="253352" y="466140"/>
                  </a:lnTo>
                  <a:lnTo>
                    <a:pt x="259524" y="434835"/>
                  </a:lnTo>
                  <a:lnTo>
                    <a:pt x="316915" y="434835"/>
                  </a:lnTo>
                  <a:lnTo>
                    <a:pt x="316915" y="313080"/>
                  </a:lnTo>
                  <a:lnTo>
                    <a:pt x="318630" y="304736"/>
                  </a:lnTo>
                  <a:lnTo>
                    <a:pt x="323151" y="298488"/>
                  </a:lnTo>
                  <a:lnTo>
                    <a:pt x="329552" y="294563"/>
                  </a:lnTo>
                  <a:lnTo>
                    <a:pt x="336892" y="293204"/>
                  </a:lnTo>
                  <a:lnTo>
                    <a:pt x="344373" y="293204"/>
                  </a:lnTo>
                  <a:lnTo>
                    <a:pt x="349364" y="295681"/>
                  </a:lnTo>
                  <a:lnTo>
                    <a:pt x="356857" y="295681"/>
                  </a:lnTo>
                  <a:lnTo>
                    <a:pt x="371500" y="292620"/>
                  </a:lnTo>
                  <a:lnTo>
                    <a:pt x="384289" y="284187"/>
                  </a:lnTo>
                  <a:lnTo>
                    <a:pt x="393331" y="271576"/>
                  </a:lnTo>
                  <a:lnTo>
                    <a:pt x="396773" y="255930"/>
                  </a:lnTo>
                  <a:close/>
                </a:path>
                <a:path w="676275" h="514350">
                  <a:moveTo>
                    <a:pt x="676275" y="136664"/>
                  </a:moveTo>
                  <a:lnTo>
                    <a:pt x="671474" y="113766"/>
                  </a:lnTo>
                  <a:lnTo>
                    <a:pt x="658482" y="95046"/>
                  </a:lnTo>
                  <a:lnTo>
                    <a:pt x="639419" y="82854"/>
                  </a:lnTo>
                  <a:lnTo>
                    <a:pt x="616381" y="79514"/>
                  </a:lnTo>
                  <a:lnTo>
                    <a:pt x="576453" y="79514"/>
                  </a:lnTo>
                  <a:lnTo>
                    <a:pt x="570280" y="48221"/>
                  </a:lnTo>
                  <a:lnTo>
                    <a:pt x="553364" y="22987"/>
                  </a:lnTo>
                  <a:lnTo>
                    <a:pt x="528015" y="6134"/>
                  </a:lnTo>
                  <a:lnTo>
                    <a:pt x="496595" y="0"/>
                  </a:lnTo>
                  <a:lnTo>
                    <a:pt x="465162" y="6134"/>
                  </a:lnTo>
                  <a:lnTo>
                    <a:pt x="439813" y="22987"/>
                  </a:lnTo>
                  <a:lnTo>
                    <a:pt x="422897" y="48221"/>
                  </a:lnTo>
                  <a:lnTo>
                    <a:pt x="416737" y="79514"/>
                  </a:lnTo>
                  <a:lnTo>
                    <a:pt x="356857" y="79514"/>
                  </a:lnTo>
                  <a:lnTo>
                    <a:pt x="356857" y="176415"/>
                  </a:lnTo>
                  <a:lnTo>
                    <a:pt x="388277" y="182549"/>
                  </a:lnTo>
                  <a:lnTo>
                    <a:pt x="413626" y="199402"/>
                  </a:lnTo>
                  <a:lnTo>
                    <a:pt x="430542" y="224637"/>
                  </a:lnTo>
                  <a:lnTo>
                    <a:pt x="436714" y="255930"/>
                  </a:lnTo>
                  <a:lnTo>
                    <a:pt x="430542" y="287223"/>
                  </a:lnTo>
                  <a:lnTo>
                    <a:pt x="413626" y="312458"/>
                  </a:lnTo>
                  <a:lnTo>
                    <a:pt x="388277" y="329311"/>
                  </a:lnTo>
                  <a:lnTo>
                    <a:pt x="356857" y="335445"/>
                  </a:lnTo>
                  <a:lnTo>
                    <a:pt x="356857" y="434835"/>
                  </a:lnTo>
                  <a:lnTo>
                    <a:pt x="616381" y="434835"/>
                  </a:lnTo>
                  <a:lnTo>
                    <a:pt x="639419" y="430060"/>
                  </a:lnTo>
                  <a:lnTo>
                    <a:pt x="658482" y="417131"/>
                  </a:lnTo>
                  <a:lnTo>
                    <a:pt x="671474" y="398145"/>
                  </a:lnTo>
                  <a:lnTo>
                    <a:pt x="676275" y="375196"/>
                  </a:lnTo>
                  <a:lnTo>
                    <a:pt x="676275" y="136664"/>
                  </a:lnTo>
                  <a:close/>
                </a:path>
              </a:pathLst>
            </a:custGeom>
            <a:solidFill>
              <a:srgbClr val="1D1D1B"/>
            </a:solidFill>
          </p:spPr>
          <p:txBody>
            <a:bodyPr wrap="square" lIns="0" tIns="0" rIns="0" bIns="0" rtlCol="0"/>
            <a:lstStyle/>
            <a:p>
              <a:endParaRPr/>
            </a:p>
          </p:txBody>
        </p:sp>
      </p:grpSp>
      <p:grpSp>
        <p:nvGrpSpPr>
          <p:cNvPr id="26" name="object 17">
            <a:extLst>
              <a:ext uri="{FF2B5EF4-FFF2-40B4-BE49-F238E27FC236}">
                <a16:creationId xmlns:a16="http://schemas.microsoft.com/office/drawing/2014/main" id="{EA2A13BA-50F8-B9EA-9A35-14F993CE17F7}"/>
              </a:ext>
            </a:extLst>
          </p:cNvPr>
          <p:cNvGrpSpPr/>
          <p:nvPr/>
        </p:nvGrpSpPr>
        <p:grpSpPr>
          <a:xfrm>
            <a:off x="844550" y="3311860"/>
            <a:ext cx="1533525" cy="1524000"/>
            <a:chOff x="1397495" y="3492500"/>
            <a:chExt cx="1533525" cy="1524000"/>
          </a:xfrm>
        </p:grpSpPr>
        <p:sp>
          <p:nvSpPr>
            <p:cNvPr id="27" name="object 18">
              <a:extLst>
                <a:ext uri="{FF2B5EF4-FFF2-40B4-BE49-F238E27FC236}">
                  <a16:creationId xmlns:a16="http://schemas.microsoft.com/office/drawing/2014/main" id="{A0EF04AA-C000-6C1D-E05D-CAFD485CC3D8}"/>
                </a:ext>
              </a:extLst>
            </p:cNvPr>
            <p:cNvSpPr/>
            <p:nvPr/>
          </p:nvSpPr>
          <p:spPr>
            <a:xfrm>
              <a:off x="1397495" y="3492500"/>
              <a:ext cx="1533525" cy="1524000"/>
            </a:xfrm>
            <a:custGeom>
              <a:avLst/>
              <a:gdLst/>
              <a:ahLst/>
              <a:cxnLst/>
              <a:rect l="l" t="t" r="r" b="b"/>
              <a:pathLst>
                <a:path w="1533525" h="1524000">
                  <a:moveTo>
                    <a:pt x="1278356" y="0"/>
                  </a:moveTo>
                  <a:lnTo>
                    <a:pt x="255181" y="0"/>
                  </a:lnTo>
                  <a:lnTo>
                    <a:pt x="208873" y="4133"/>
                  </a:lnTo>
                  <a:lnTo>
                    <a:pt x="165469" y="16038"/>
                  </a:lnTo>
                  <a:lnTo>
                    <a:pt x="125647" y="34976"/>
                  </a:lnTo>
                  <a:lnTo>
                    <a:pt x="90086" y="60206"/>
                  </a:lnTo>
                  <a:lnTo>
                    <a:pt x="59467" y="90987"/>
                  </a:lnTo>
                  <a:lnTo>
                    <a:pt x="34470" y="126580"/>
                  </a:lnTo>
                  <a:lnTo>
                    <a:pt x="15773" y="166244"/>
                  </a:lnTo>
                  <a:lnTo>
                    <a:pt x="4056" y="209239"/>
                  </a:lnTo>
                  <a:lnTo>
                    <a:pt x="0" y="254825"/>
                  </a:lnTo>
                  <a:lnTo>
                    <a:pt x="0" y="1269161"/>
                  </a:lnTo>
                  <a:lnTo>
                    <a:pt x="4138" y="1315406"/>
                  </a:lnTo>
                  <a:lnTo>
                    <a:pt x="16059" y="1358753"/>
                  </a:lnTo>
                  <a:lnTo>
                    <a:pt x="35023" y="1398522"/>
                  </a:lnTo>
                  <a:lnTo>
                    <a:pt x="60287" y="1434034"/>
                  </a:lnTo>
                  <a:lnTo>
                    <a:pt x="91111" y="1464612"/>
                  </a:lnTo>
                  <a:lnTo>
                    <a:pt x="126753" y="1489576"/>
                  </a:lnTo>
                  <a:lnTo>
                    <a:pt x="166473" y="1508248"/>
                  </a:lnTo>
                  <a:lnTo>
                    <a:pt x="209529" y="1519948"/>
                  </a:lnTo>
                  <a:lnTo>
                    <a:pt x="255181" y="1524000"/>
                  </a:lnTo>
                  <a:lnTo>
                    <a:pt x="1278356" y="1524000"/>
                  </a:lnTo>
                  <a:lnTo>
                    <a:pt x="1324663" y="1519867"/>
                  </a:lnTo>
                  <a:lnTo>
                    <a:pt x="1368066" y="1507961"/>
                  </a:lnTo>
                  <a:lnTo>
                    <a:pt x="1407887" y="1489023"/>
                  </a:lnTo>
                  <a:lnTo>
                    <a:pt x="1443445" y="1463792"/>
                  </a:lnTo>
                  <a:lnTo>
                    <a:pt x="1474062" y="1433010"/>
                  </a:lnTo>
                  <a:lnTo>
                    <a:pt x="1499058" y="1397415"/>
                  </a:lnTo>
                  <a:lnTo>
                    <a:pt x="1517753" y="1357749"/>
                  </a:lnTo>
                  <a:lnTo>
                    <a:pt x="1529468" y="1314751"/>
                  </a:lnTo>
                  <a:lnTo>
                    <a:pt x="1533525" y="1269161"/>
                  </a:lnTo>
                  <a:lnTo>
                    <a:pt x="1533525" y="254825"/>
                  </a:lnTo>
                  <a:lnTo>
                    <a:pt x="1528484" y="204939"/>
                  </a:lnTo>
                  <a:lnTo>
                    <a:pt x="1513828" y="157392"/>
                  </a:lnTo>
                  <a:lnTo>
                    <a:pt x="1490260" y="113591"/>
                  </a:lnTo>
                  <a:lnTo>
                    <a:pt x="1458480" y="74942"/>
                  </a:lnTo>
                  <a:lnTo>
                    <a:pt x="1419781" y="43210"/>
                  </a:lnTo>
                  <a:lnTo>
                    <a:pt x="1375924" y="19673"/>
                  </a:lnTo>
                  <a:lnTo>
                    <a:pt x="1328314" y="5035"/>
                  </a:lnTo>
                  <a:lnTo>
                    <a:pt x="1278356" y="0"/>
                  </a:lnTo>
                  <a:close/>
                </a:path>
              </a:pathLst>
            </a:custGeom>
            <a:solidFill>
              <a:srgbClr val="F3F3F3"/>
            </a:solidFill>
          </p:spPr>
          <p:txBody>
            <a:bodyPr wrap="square" lIns="0" tIns="0" rIns="0" bIns="0" rtlCol="0"/>
            <a:lstStyle/>
            <a:p>
              <a:endParaRPr/>
            </a:p>
          </p:txBody>
        </p:sp>
        <p:pic>
          <p:nvPicPr>
            <p:cNvPr id="28" name="object 19">
              <a:extLst>
                <a:ext uri="{FF2B5EF4-FFF2-40B4-BE49-F238E27FC236}">
                  <a16:creationId xmlns:a16="http://schemas.microsoft.com/office/drawing/2014/main" id="{57DC4B71-BDEC-9265-4C0B-E4715508FC01}"/>
                </a:ext>
              </a:extLst>
            </p:cNvPr>
            <p:cNvPicPr/>
            <p:nvPr/>
          </p:nvPicPr>
          <p:blipFill>
            <a:blip r:embed="rId3" cstate="print"/>
            <a:stretch>
              <a:fillRect/>
            </a:stretch>
          </p:blipFill>
          <p:spPr>
            <a:xfrm>
              <a:off x="1956879" y="4258106"/>
              <a:ext cx="201561" cy="201396"/>
            </a:xfrm>
            <a:prstGeom prst="rect">
              <a:avLst/>
            </a:prstGeom>
          </p:spPr>
        </p:pic>
        <p:pic>
          <p:nvPicPr>
            <p:cNvPr id="29" name="object 20">
              <a:extLst>
                <a:ext uri="{FF2B5EF4-FFF2-40B4-BE49-F238E27FC236}">
                  <a16:creationId xmlns:a16="http://schemas.microsoft.com/office/drawing/2014/main" id="{BD367AA3-6639-523D-9F81-0BFDC92B53E1}"/>
                </a:ext>
              </a:extLst>
            </p:cNvPr>
            <p:cNvPicPr/>
            <p:nvPr/>
          </p:nvPicPr>
          <p:blipFill>
            <a:blip r:embed="rId4" cstate="print"/>
            <a:stretch>
              <a:fillRect/>
            </a:stretch>
          </p:blipFill>
          <p:spPr>
            <a:xfrm>
              <a:off x="2342591" y="3915003"/>
              <a:ext cx="157702" cy="159118"/>
            </a:xfrm>
            <a:prstGeom prst="rect">
              <a:avLst/>
            </a:prstGeom>
          </p:spPr>
        </p:pic>
        <p:pic>
          <p:nvPicPr>
            <p:cNvPr id="30" name="object 21">
              <a:extLst>
                <a:ext uri="{FF2B5EF4-FFF2-40B4-BE49-F238E27FC236}">
                  <a16:creationId xmlns:a16="http://schemas.microsoft.com/office/drawing/2014/main" id="{5A078308-A127-894D-82B2-2037D0E759A2}"/>
                </a:ext>
              </a:extLst>
            </p:cNvPr>
            <p:cNvPicPr/>
            <p:nvPr/>
          </p:nvPicPr>
          <p:blipFill>
            <a:blip r:embed="rId5" cstate="print"/>
            <a:stretch>
              <a:fillRect/>
            </a:stretch>
          </p:blipFill>
          <p:spPr>
            <a:xfrm>
              <a:off x="2196049" y="4101477"/>
              <a:ext cx="118899" cy="116852"/>
            </a:xfrm>
            <a:prstGeom prst="rect">
              <a:avLst/>
            </a:prstGeom>
          </p:spPr>
        </p:pic>
        <p:sp>
          <p:nvSpPr>
            <p:cNvPr id="31" name="object 22">
              <a:extLst>
                <a:ext uri="{FF2B5EF4-FFF2-40B4-BE49-F238E27FC236}">
                  <a16:creationId xmlns:a16="http://schemas.microsoft.com/office/drawing/2014/main" id="{D35007AA-691F-623B-9F35-C12FE526085E}"/>
                </a:ext>
              </a:extLst>
            </p:cNvPr>
            <p:cNvSpPr/>
            <p:nvPr/>
          </p:nvSpPr>
          <p:spPr>
            <a:xfrm>
              <a:off x="2009140" y="3932402"/>
              <a:ext cx="473075" cy="474980"/>
            </a:xfrm>
            <a:custGeom>
              <a:avLst/>
              <a:gdLst/>
              <a:ahLst/>
              <a:cxnLst/>
              <a:rect l="l" t="t" r="r" b="b"/>
              <a:pathLst>
                <a:path w="473075" h="474979">
                  <a:moveTo>
                    <a:pt x="293636" y="0"/>
                  </a:moveTo>
                  <a:lnTo>
                    <a:pt x="245108" y="15886"/>
                  </a:lnTo>
                  <a:lnTo>
                    <a:pt x="200317" y="37601"/>
                  </a:lnTo>
                  <a:lnTo>
                    <a:pt x="159259" y="65379"/>
                  </a:lnTo>
                  <a:lnTo>
                    <a:pt x="121932" y="99453"/>
                  </a:lnTo>
                  <a:lnTo>
                    <a:pt x="87832" y="140164"/>
                  </a:lnTo>
                  <a:lnTo>
                    <a:pt x="56299" y="186470"/>
                  </a:lnTo>
                  <a:lnTo>
                    <a:pt x="27099" y="236506"/>
                  </a:lnTo>
                  <a:lnTo>
                    <a:pt x="0" y="288404"/>
                  </a:lnTo>
                  <a:lnTo>
                    <a:pt x="186626" y="474878"/>
                  </a:lnTo>
                  <a:lnTo>
                    <a:pt x="237488" y="447418"/>
                  </a:lnTo>
                  <a:lnTo>
                    <a:pt x="287413" y="417391"/>
                  </a:lnTo>
                  <a:lnTo>
                    <a:pt x="333605" y="385031"/>
                  </a:lnTo>
                  <a:lnTo>
                    <a:pt x="364686" y="358025"/>
                  </a:lnTo>
                  <a:lnTo>
                    <a:pt x="134378" y="358025"/>
                  </a:lnTo>
                  <a:lnTo>
                    <a:pt x="127066" y="356666"/>
                  </a:lnTo>
                  <a:lnTo>
                    <a:pt x="120688" y="352744"/>
                  </a:lnTo>
                  <a:lnTo>
                    <a:pt x="116176" y="346490"/>
                  </a:lnTo>
                  <a:lnTo>
                    <a:pt x="114465" y="338137"/>
                  </a:lnTo>
                  <a:lnTo>
                    <a:pt x="116176" y="329784"/>
                  </a:lnTo>
                  <a:lnTo>
                    <a:pt x="120688" y="323530"/>
                  </a:lnTo>
                  <a:lnTo>
                    <a:pt x="127066" y="319608"/>
                  </a:lnTo>
                  <a:lnTo>
                    <a:pt x="134378" y="318249"/>
                  </a:lnTo>
                  <a:lnTo>
                    <a:pt x="209029" y="318249"/>
                  </a:lnTo>
                  <a:lnTo>
                    <a:pt x="183563" y="303174"/>
                  </a:lnTo>
                  <a:lnTo>
                    <a:pt x="163930" y="281574"/>
                  </a:lnTo>
                  <a:lnTo>
                    <a:pt x="151295" y="255312"/>
                  </a:lnTo>
                  <a:lnTo>
                    <a:pt x="146824" y="226250"/>
                  </a:lnTo>
                  <a:lnTo>
                    <a:pt x="151295" y="197232"/>
                  </a:lnTo>
                  <a:lnTo>
                    <a:pt x="183563" y="150378"/>
                  </a:lnTo>
                  <a:lnTo>
                    <a:pt x="218361" y="133481"/>
                  </a:lnTo>
                  <a:lnTo>
                    <a:pt x="246354" y="129286"/>
                  </a:lnTo>
                  <a:lnTo>
                    <a:pt x="341197" y="129286"/>
                  </a:lnTo>
                  <a:lnTo>
                    <a:pt x="316308" y="97239"/>
                  </a:lnTo>
                  <a:lnTo>
                    <a:pt x="299581" y="58152"/>
                  </a:lnTo>
                  <a:lnTo>
                    <a:pt x="293636" y="14922"/>
                  </a:lnTo>
                  <a:lnTo>
                    <a:pt x="293636" y="0"/>
                  </a:lnTo>
                  <a:close/>
                </a:path>
                <a:path w="473075" h="474979">
                  <a:moveTo>
                    <a:pt x="209029" y="318249"/>
                  </a:moveTo>
                  <a:lnTo>
                    <a:pt x="139357" y="318249"/>
                  </a:lnTo>
                  <a:lnTo>
                    <a:pt x="144322" y="320738"/>
                  </a:lnTo>
                  <a:lnTo>
                    <a:pt x="149301" y="325704"/>
                  </a:lnTo>
                  <a:lnTo>
                    <a:pt x="153501" y="332073"/>
                  </a:lnTo>
                  <a:lnTo>
                    <a:pt x="154901" y="339377"/>
                  </a:lnTo>
                  <a:lnTo>
                    <a:pt x="153538" y="346490"/>
                  </a:lnTo>
                  <a:lnTo>
                    <a:pt x="153501" y="346683"/>
                  </a:lnTo>
                  <a:lnTo>
                    <a:pt x="149301" y="353060"/>
                  </a:lnTo>
                  <a:lnTo>
                    <a:pt x="144322" y="358025"/>
                  </a:lnTo>
                  <a:lnTo>
                    <a:pt x="364686" y="358025"/>
                  </a:lnTo>
                  <a:lnTo>
                    <a:pt x="373265" y="350570"/>
                  </a:lnTo>
                  <a:lnTo>
                    <a:pt x="396216" y="325704"/>
                  </a:lnTo>
                  <a:lnTo>
                    <a:pt x="246354" y="325704"/>
                  </a:lnTo>
                  <a:lnTo>
                    <a:pt x="237811" y="325278"/>
                  </a:lnTo>
                  <a:lnTo>
                    <a:pt x="237284" y="325278"/>
                  </a:lnTo>
                  <a:lnTo>
                    <a:pt x="227691" y="323843"/>
                  </a:lnTo>
                  <a:lnTo>
                    <a:pt x="218361" y="321514"/>
                  </a:lnTo>
                  <a:lnTo>
                    <a:pt x="209029" y="318249"/>
                  </a:lnTo>
                  <a:close/>
                </a:path>
                <a:path w="473075" h="474979">
                  <a:moveTo>
                    <a:pt x="341197" y="129286"/>
                  </a:moveTo>
                  <a:lnTo>
                    <a:pt x="246354" y="129286"/>
                  </a:lnTo>
                  <a:lnTo>
                    <a:pt x="265697" y="131151"/>
                  </a:lnTo>
                  <a:lnTo>
                    <a:pt x="265427" y="131151"/>
                  </a:lnTo>
                  <a:lnTo>
                    <a:pt x="301293" y="145021"/>
                  </a:lnTo>
                  <a:lnTo>
                    <a:pt x="338429" y="189970"/>
                  </a:lnTo>
                  <a:lnTo>
                    <a:pt x="345897" y="227496"/>
                  </a:lnTo>
                  <a:lnTo>
                    <a:pt x="338429" y="265024"/>
                  </a:lnTo>
                  <a:lnTo>
                    <a:pt x="316026" y="298361"/>
                  </a:lnTo>
                  <a:lnTo>
                    <a:pt x="283057" y="320424"/>
                  </a:lnTo>
                  <a:lnTo>
                    <a:pt x="246354" y="325704"/>
                  </a:lnTo>
                  <a:lnTo>
                    <a:pt x="396216" y="325704"/>
                  </a:lnTo>
                  <a:lnTo>
                    <a:pt x="407366" y="313623"/>
                  </a:lnTo>
                  <a:lnTo>
                    <a:pt x="435167" y="273180"/>
                  </a:lnTo>
                  <a:lnTo>
                    <a:pt x="456902" y="228541"/>
                  </a:lnTo>
                  <a:lnTo>
                    <a:pt x="472808" y="179006"/>
                  </a:lnTo>
                  <a:lnTo>
                    <a:pt x="457873" y="179006"/>
                  </a:lnTo>
                  <a:lnTo>
                    <a:pt x="414601" y="173067"/>
                  </a:lnTo>
                  <a:lnTo>
                    <a:pt x="375477" y="156354"/>
                  </a:lnTo>
                  <a:lnTo>
                    <a:pt x="342160" y="130525"/>
                  </a:lnTo>
                  <a:lnTo>
                    <a:pt x="341197" y="129286"/>
                  </a:lnTo>
                  <a:close/>
                </a:path>
              </a:pathLst>
            </a:custGeom>
            <a:solidFill>
              <a:srgbClr val="1D1D1B"/>
            </a:solidFill>
          </p:spPr>
          <p:txBody>
            <a:bodyPr wrap="square" lIns="0" tIns="0" rIns="0" bIns="0" rtlCol="0"/>
            <a:lstStyle/>
            <a:p>
              <a:endParaRPr/>
            </a:p>
          </p:txBody>
        </p:sp>
        <p:pic>
          <p:nvPicPr>
            <p:cNvPr id="32" name="object 23">
              <a:extLst>
                <a:ext uri="{FF2B5EF4-FFF2-40B4-BE49-F238E27FC236}">
                  <a16:creationId xmlns:a16="http://schemas.microsoft.com/office/drawing/2014/main" id="{076C4CC3-2E41-9848-3A21-3AEDF1406B6D}"/>
                </a:ext>
              </a:extLst>
            </p:cNvPr>
            <p:cNvPicPr/>
            <p:nvPr/>
          </p:nvPicPr>
          <p:blipFill>
            <a:blip r:embed="rId6" cstate="print"/>
            <a:stretch>
              <a:fillRect/>
            </a:stretch>
          </p:blipFill>
          <p:spPr>
            <a:xfrm>
              <a:off x="2148497" y="4394847"/>
              <a:ext cx="151790" cy="154152"/>
            </a:xfrm>
            <a:prstGeom prst="rect">
              <a:avLst/>
            </a:prstGeom>
          </p:spPr>
        </p:pic>
        <p:pic>
          <p:nvPicPr>
            <p:cNvPr id="33" name="object 24">
              <a:extLst>
                <a:ext uri="{FF2B5EF4-FFF2-40B4-BE49-F238E27FC236}">
                  <a16:creationId xmlns:a16="http://schemas.microsoft.com/office/drawing/2014/main" id="{ED28F0C8-CCDC-E1DC-49A7-46E9283AB079}"/>
                </a:ext>
              </a:extLst>
            </p:cNvPr>
            <p:cNvPicPr/>
            <p:nvPr/>
          </p:nvPicPr>
          <p:blipFill>
            <a:blip r:embed="rId7" cstate="print"/>
            <a:stretch>
              <a:fillRect/>
            </a:stretch>
          </p:blipFill>
          <p:spPr>
            <a:xfrm>
              <a:off x="1862315" y="4113911"/>
              <a:ext cx="159270" cy="151650"/>
            </a:xfrm>
            <a:prstGeom prst="rect">
              <a:avLst/>
            </a:prstGeom>
          </p:spPr>
        </p:pic>
        <p:pic>
          <p:nvPicPr>
            <p:cNvPr id="34" name="object 25">
              <a:extLst>
                <a:ext uri="{FF2B5EF4-FFF2-40B4-BE49-F238E27FC236}">
                  <a16:creationId xmlns:a16="http://schemas.microsoft.com/office/drawing/2014/main" id="{2C75C719-B001-5076-A70C-7970E65CF9F4}"/>
                </a:ext>
              </a:extLst>
            </p:cNvPr>
            <p:cNvPicPr/>
            <p:nvPr/>
          </p:nvPicPr>
          <p:blipFill>
            <a:blip r:embed="rId8" cstate="print"/>
            <a:stretch>
              <a:fillRect/>
            </a:stretch>
          </p:blipFill>
          <p:spPr>
            <a:xfrm>
              <a:off x="1822513" y="4352582"/>
              <a:ext cx="238887" cy="238683"/>
            </a:xfrm>
            <a:prstGeom prst="rect">
              <a:avLst/>
            </a:prstGeom>
          </p:spPr>
        </p:pic>
      </p:grpSp>
      <p:sp>
        <p:nvSpPr>
          <p:cNvPr id="37" name="object 3">
            <a:extLst>
              <a:ext uri="{FF2B5EF4-FFF2-40B4-BE49-F238E27FC236}">
                <a16:creationId xmlns:a16="http://schemas.microsoft.com/office/drawing/2014/main" id="{29FBBDDA-E3B3-F48A-44AE-97CC06BA7D8C}"/>
              </a:ext>
            </a:extLst>
          </p:cNvPr>
          <p:cNvSpPr txBox="1"/>
          <p:nvPr/>
        </p:nvSpPr>
        <p:spPr>
          <a:xfrm>
            <a:off x="2564984" y="6112210"/>
            <a:ext cx="6509166" cy="2533963"/>
          </a:xfrm>
          <a:prstGeom prst="rect">
            <a:avLst/>
          </a:prstGeom>
        </p:spPr>
        <p:txBody>
          <a:bodyPr vert="horz" wrap="square" lIns="0" tIns="327025" rIns="0" bIns="0" rtlCol="0">
            <a:spAutoFit/>
          </a:bodyPr>
          <a:lstStyle/>
          <a:p>
            <a:pPr marL="12700">
              <a:lnSpc>
                <a:spcPct val="100000"/>
              </a:lnSpc>
              <a:spcBef>
                <a:spcPts val="2575"/>
              </a:spcBef>
            </a:pPr>
            <a:r>
              <a:rPr lang="en-US" sz="3600" b="1" spc="225" dirty="0">
                <a:solidFill>
                  <a:srgbClr val="1D1D1B"/>
                </a:solidFill>
                <a:latin typeface="Century Gothic"/>
                <a:cs typeface="Century Gothic"/>
              </a:rPr>
              <a:t>Simple &amp; Straightforward</a:t>
            </a:r>
            <a:endParaRPr sz="3600" dirty="0">
              <a:latin typeface="Century Gothic"/>
              <a:cs typeface="Century Gothic"/>
            </a:endParaRPr>
          </a:p>
          <a:p>
            <a:pPr marL="12700" marR="5080">
              <a:lnSpc>
                <a:spcPts val="3600"/>
              </a:lnSpc>
              <a:spcBef>
                <a:spcPts val="2400"/>
              </a:spcBef>
            </a:pPr>
            <a:r>
              <a:rPr lang="en-US" sz="2750" spc="-10" dirty="0">
                <a:solidFill>
                  <a:srgbClr val="1D1D1B"/>
                </a:solidFill>
                <a:latin typeface="Tahoma"/>
                <a:cs typeface="Tahoma"/>
              </a:rPr>
              <a:t>Simplify and standardize HR processes to achieve predictable outcomes helping the organization maintain sustainable growth</a:t>
            </a:r>
            <a:endParaRPr sz="2750" dirty="0">
              <a:latin typeface="Tahoma"/>
              <a:cs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 name="Rectangle: Rounded Corners 97">
            <a:extLst>
              <a:ext uri="{FF2B5EF4-FFF2-40B4-BE49-F238E27FC236}">
                <a16:creationId xmlns:a16="http://schemas.microsoft.com/office/drawing/2014/main" id="{431D4504-1B72-9C13-B61E-A6E53330252F}"/>
              </a:ext>
            </a:extLst>
          </p:cNvPr>
          <p:cNvSpPr/>
          <p:nvPr/>
        </p:nvSpPr>
        <p:spPr>
          <a:xfrm>
            <a:off x="9946045" y="2025650"/>
            <a:ext cx="7662497" cy="6835140"/>
          </a:xfrm>
          <a:prstGeom prst="round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9"/>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sp>
        <p:nvSpPr>
          <p:cNvPr id="11" name="object 2">
            <a:extLst>
              <a:ext uri="{FF2B5EF4-FFF2-40B4-BE49-F238E27FC236}">
                <a16:creationId xmlns:a16="http://schemas.microsoft.com/office/drawing/2014/main" id="{6CDF9958-0EB1-2E74-0FF7-DAFA29EF6621}"/>
              </a:ext>
            </a:extLst>
          </p:cNvPr>
          <p:cNvSpPr txBox="1">
            <a:spLocks/>
          </p:cNvSpPr>
          <p:nvPr/>
        </p:nvSpPr>
        <p:spPr>
          <a:xfrm>
            <a:off x="1610156" y="812838"/>
            <a:ext cx="16677844" cy="921406"/>
          </a:xfrm>
          <a:prstGeom prst="rect">
            <a:avLst/>
          </a:prstGeom>
        </p:spPr>
        <p:txBody>
          <a:bodyPr vert="horz" wrap="square" lIns="0" tIns="13335" rIns="0" bIns="0" rtlCol="0">
            <a:spAutoFit/>
          </a:bodyPr>
          <a:lstStyle>
            <a:lvl1pPr>
              <a:defRPr sz="5900" b="1" i="0">
                <a:solidFill>
                  <a:srgbClr val="1D1D1B"/>
                </a:solidFill>
                <a:latin typeface="Century Gothic"/>
                <a:ea typeface="+mj-ea"/>
                <a:cs typeface="Century Gothic"/>
              </a:defRPr>
            </a:lvl1pPr>
          </a:lstStyle>
          <a:p>
            <a:pPr marL="12700">
              <a:spcBef>
                <a:spcPts val="105"/>
              </a:spcBef>
            </a:pPr>
            <a:r>
              <a:rPr lang="en-US" spc="160" dirty="0"/>
              <a:t>Tech Stack &amp; Architecture</a:t>
            </a:r>
            <a:endParaRPr lang="en-US" spc="155" dirty="0"/>
          </a:p>
        </p:txBody>
      </p:sp>
      <p:sp>
        <p:nvSpPr>
          <p:cNvPr id="3" name="object 9">
            <a:extLst>
              <a:ext uri="{FF2B5EF4-FFF2-40B4-BE49-F238E27FC236}">
                <a16:creationId xmlns:a16="http://schemas.microsoft.com/office/drawing/2014/main" id="{76E3B147-AF93-CEBA-34AE-84A84DD67F61}"/>
              </a:ext>
            </a:extLst>
          </p:cNvPr>
          <p:cNvSpPr/>
          <p:nvPr/>
        </p:nvSpPr>
        <p:spPr>
          <a:xfrm>
            <a:off x="0" y="9739303"/>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pic>
        <p:nvPicPr>
          <p:cNvPr id="5" name="Graphic 4" descr="Monitor with solid fill">
            <a:extLst>
              <a:ext uri="{FF2B5EF4-FFF2-40B4-BE49-F238E27FC236}">
                <a16:creationId xmlns:a16="http://schemas.microsoft.com/office/drawing/2014/main" id="{3448F625-9D39-7DC8-35C2-F6788AB762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8406" y="2683133"/>
            <a:ext cx="914400" cy="914400"/>
          </a:xfrm>
          <a:prstGeom prst="rect">
            <a:avLst/>
          </a:prstGeom>
        </p:spPr>
      </p:pic>
      <p:pic>
        <p:nvPicPr>
          <p:cNvPr id="7" name="Graphic 6" descr="Server with solid fill">
            <a:extLst>
              <a:ext uri="{FF2B5EF4-FFF2-40B4-BE49-F238E27FC236}">
                <a16:creationId xmlns:a16="http://schemas.microsoft.com/office/drawing/2014/main" id="{74D28470-A7F9-B11A-2025-815C2C368E3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65706" y="4164747"/>
            <a:ext cx="914400" cy="914400"/>
          </a:xfrm>
          <a:prstGeom prst="rect">
            <a:avLst/>
          </a:prstGeom>
        </p:spPr>
      </p:pic>
      <p:pic>
        <p:nvPicPr>
          <p:cNvPr id="14" name="Graphic 13" descr="Cloud with solid fill">
            <a:extLst>
              <a:ext uri="{FF2B5EF4-FFF2-40B4-BE49-F238E27FC236}">
                <a16:creationId xmlns:a16="http://schemas.microsoft.com/office/drawing/2014/main" id="{A94D0B0A-7060-52D1-7248-9B3BB2034DD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84756" y="5867916"/>
            <a:ext cx="914400" cy="914400"/>
          </a:xfrm>
          <a:prstGeom prst="rect">
            <a:avLst/>
          </a:prstGeom>
        </p:spPr>
      </p:pic>
      <p:sp>
        <p:nvSpPr>
          <p:cNvPr id="35" name="TextBox 34">
            <a:extLst>
              <a:ext uri="{FF2B5EF4-FFF2-40B4-BE49-F238E27FC236}">
                <a16:creationId xmlns:a16="http://schemas.microsoft.com/office/drawing/2014/main" id="{45B9002E-4485-AD75-2EFB-AB1D50F9EAB0}"/>
              </a:ext>
            </a:extLst>
          </p:cNvPr>
          <p:cNvSpPr txBox="1"/>
          <p:nvPr/>
        </p:nvSpPr>
        <p:spPr>
          <a:xfrm>
            <a:off x="2987286" y="2668291"/>
            <a:ext cx="3467616"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React with TypeScript</a:t>
            </a:r>
          </a:p>
          <a:p>
            <a:pPr marL="285750" indent="-285750">
              <a:buFont typeface="Arial" panose="020B0604020202020204" pitchFamily="34" charset="0"/>
              <a:buChar char="•"/>
            </a:pPr>
            <a:r>
              <a:rPr lang="en-US" sz="2400" dirty="0"/>
              <a:t>Material UI</a:t>
            </a:r>
          </a:p>
        </p:txBody>
      </p:sp>
      <p:sp>
        <p:nvSpPr>
          <p:cNvPr id="36" name="TextBox 35">
            <a:extLst>
              <a:ext uri="{FF2B5EF4-FFF2-40B4-BE49-F238E27FC236}">
                <a16:creationId xmlns:a16="http://schemas.microsoft.com/office/drawing/2014/main" id="{790B65FA-C031-70ED-C416-17AB5D1C27A3}"/>
              </a:ext>
            </a:extLst>
          </p:cNvPr>
          <p:cNvSpPr txBox="1"/>
          <p:nvPr/>
        </p:nvSpPr>
        <p:spPr>
          <a:xfrm>
            <a:off x="2993636" y="4012347"/>
            <a:ext cx="3946914" cy="1200329"/>
          </a:xfrm>
          <a:prstGeom prst="rect">
            <a:avLst/>
          </a:prstGeom>
          <a:noFill/>
        </p:spPr>
        <p:txBody>
          <a:bodyPr wrap="none" rtlCol="0">
            <a:spAutoFit/>
          </a:bodyPr>
          <a:lstStyle/>
          <a:p>
            <a:pPr marL="285750" indent="-285750">
              <a:buFont typeface="Arial" panose="020B0604020202020204" pitchFamily="34" charset="0"/>
              <a:buChar char="•"/>
            </a:pPr>
            <a:r>
              <a:rPr lang="en-US" sz="2400" dirty="0"/>
              <a:t>Python REST API</a:t>
            </a:r>
          </a:p>
          <a:p>
            <a:pPr marL="285750" indent="-285750">
              <a:buFont typeface="Arial" panose="020B0604020202020204" pitchFamily="34" charset="0"/>
              <a:buChar char="•"/>
            </a:pPr>
            <a:r>
              <a:rPr lang="en-US" sz="2400" dirty="0"/>
              <a:t>Uvicorn Server</a:t>
            </a:r>
          </a:p>
          <a:p>
            <a:pPr marL="285750" indent="-285750">
              <a:buFont typeface="Arial" panose="020B0604020202020204" pitchFamily="34" charset="0"/>
              <a:buChar char="•"/>
            </a:pPr>
            <a:r>
              <a:rPr lang="en-US" sz="2400" dirty="0"/>
              <a:t>Azure OpenAI Integration</a:t>
            </a:r>
          </a:p>
        </p:txBody>
      </p:sp>
      <p:sp>
        <p:nvSpPr>
          <p:cNvPr id="38" name="TextBox 37">
            <a:extLst>
              <a:ext uri="{FF2B5EF4-FFF2-40B4-BE49-F238E27FC236}">
                <a16:creationId xmlns:a16="http://schemas.microsoft.com/office/drawing/2014/main" id="{E7CC610F-739A-9ACA-9977-18AF83707E71}"/>
              </a:ext>
            </a:extLst>
          </p:cNvPr>
          <p:cNvSpPr txBox="1"/>
          <p:nvPr/>
        </p:nvSpPr>
        <p:spPr>
          <a:xfrm>
            <a:off x="2987286" y="5782786"/>
            <a:ext cx="3709670" cy="1569660"/>
          </a:xfrm>
          <a:prstGeom prst="rect">
            <a:avLst/>
          </a:prstGeom>
          <a:noFill/>
        </p:spPr>
        <p:txBody>
          <a:bodyPr wrap="none" rtlCol="0">
            <a:spAutoFit/>
          </a:bodyPr>
          <a:lstStyle/>
          <a:p>
            <a:pPr marL="285750" indent="-285750">
              <a:buFont typeface="Arial" panose="020B0604020202020204" pitchFamily="34" charset="0"/>
              <a:buChar char="•"/>
            </a:pPr>
            <a:r>
              <a:rPr lang="en-US" sz="2400" dirty="0"/>
              <a:t>Azure OpenAI Service</a:t>
            </a:r>
          </a:p>
          <a:p>
            <a:pPr marL="285750" indent="-285750">
              <a:buFont typeface="Arial" panose="020B0604020202020204" pitchFamily="34" charset="0"/>
              <a:buChar char="•"/>
            </a:pPr>
            <a:r>
              <a:rPr lang="en-US" sz="2400" dirty="0"/>
              <a:t>Azure Cognitive Search</a:t>
            </a:r>
          </a:p>
          <a:p>
            <a:pPr marL="285750" indent="-285750">
              <a:buFont typeface="Arial" panose="020B0604020202020204" pitchFamily="34" charset="0"/>
              <a:buChar char="•"/>
            </a:pPr>
            <a:r>
              <a:rPr lang="en-US" sz="2400" dirty="0"/>
              <a:t>Azure Blob Storage</a:t>
            </a:r>
          </a:p>
          <a:p>
            <a:pPr marL="285750" indent="-285750">
              <a:buFont typeface="Arial" panose="020B0604020202020204" pitchFamily="34" charset="0"/>
              <a:buChar char="•"/>
            </a:pPr>
            <a:r>
              <a:rPr lang="en-US" sz="2400" dirty="0"/>
              <a:t>gpt 4.0</a:t>
            </a:r>
          </a:p>
        </p:txBody>
      </p:sp>
      <p:sp>
        <p:nvSpPr>
          <p:cNvPr id="39" name="TextBox 38">
            <a:extLst>
              <a:ext uri="{FF2B5EF4-FFF2-40B4-BE49-F238E27FC236}">
                <a16:creationId xmlns:a16="http://schemas.microsoft.com/office/drawing/2014/main" id="{2175567C-5CDA-A89B-EEAB-CB58269AE941}"/>
              </a:ext>
            </a:extLst>
          </p:cNvPr>
          <p:cNvSpPr txBox="1"/>
          <p:nvPr/>
        </p:nvSpPr>
        <p:spPr>
          <a:xfrm>
            <a:off x="1776684" y="2254250"/>
            <a:ext cx="492443" cy="461665"/>
          </a:xfrm>
          <a:prstGeom prst="rect">
            <a:avLst/>
          </a:prstGeom>
          <a:noFill/>
        </p:spPr>
        <p:txBody>
          <a:bodyPr wrap="none" rtlCol="0">
            <a:spAutoFit/>
          </a:bodyPr>
          <a:lstStyle/>
          <a:p>
            <a:r>
              <a:rPr lang="en-US" sz="2400" b="1" dirty="0"/>
              <a:t>UI</a:t>
            </a:r>
          </a:p>
        </p:txBody>
      </p:sp>
      <p:sp>
        <p:nvSpPr>
          <p:cNvPr id="40" name="TextBox 39">
            <a:extLst>
              <a:ext uri="{FF2B5EF4-FFF2-40B4-BE49-F238E27FC236}">
                <a16:creationId xmlns:a16="http://schemas.microsoft.com/office/drawing/2014/main" id="{8D261F64-EED6-4FFB-DC58-99E263068D98}"/>
              </a:ext>
            </a:extLst>
          </p:cNvPr>
          <p:cNvSpPr txBox="1"/>
          <p:nvPr/>
        </p:nvSpPr>
        <p:spPr>
          <a:xfrm>
            <a:off x="1301750" y="3702050"/>
            <a:ext cx="1468672" cy="461665"/>
          </a:xfrm>
          <a:prstGeom prst="rect">
            <a:avLst/>
          </a:prstGeom>
          <a:noFill/>
        </p:spPr>
        <p:txBody>
          <a:bodyPr wrap="none" rtlCol="0">
            <a:spAutoFit/>
          </a:bodyPr>
          <a:lstStyle/>
          <a:p>
            <a:r>
              <a:rPr lang="en-US" sz="2400" b="1" dirty="0"/>
              <a:t>Backend</a:t>
            </a:r>
          </a:p>
        </p:txBody>
      </p:sp>
      <p:sp>
        <p:nvSpPr>
          <p:cNvPr id="41" name="TextBox 40">
            <a:extLst>
              <a:ext uri="{FF2B5EF4-FFF2-40B4-BE49-F238E27FC236}">
                <a16:creationId xmlns:a16="http://schemas.microsoft.com/office/drawing/2014/main" id="{6AED264E-9717-CDA0-C740-2F81728A12E3}"/>
              </a:ext>
            </a:extLst>
          </p:cNvPr>
          <p:cNvSpPr txBox="1"/>
          <p:nvPr/>
        </p:nvSpPr>
        <p:spPr>
          <a:xfrm>
            <a:off x="920750" y="5530850"/>
            <a:ext cx="2031325" cy="461665"/>
          </a:xfrm>
          <a:prstGeom prst="rect">
            <a:avLst/>
          </a:prstGeom>
          <a:noFill/>
        </p:spPr>
        <p:txBody>
          <a:bodyPr wrap="none" rtlCol="0">
            <a:spAutoFit/>
          </a:bodyPr>
          <a:lstStyle/>
          <a:p>
            <a:r>
              <a:rPr lang="en-US" sz="2400" b="1" dirty="0"/>
              <a:t>Azure GenAI</a:t>
            </a:r>
          </a:p>
        </p:txBody>
      </p:sp>
      <p:cxnSp>
        <p:nvCxnSpPr>
          <p:cNvPr id="43" name="Straight Connector 42">
            <a:extLst>
              <a:ext uri="{FF2B5EF4-FFF2-40B4-BE49-F238E27FC236}">
                <a16:creationId xmlns:a16="http://schemas.microsoft.com/office/drawing/2014/main" id="{C73B2AFF-2426-04CE-E4D5-3DBDCEAD8A29}"/>
              </a:ext>
            </a:extLst>
          </p:cNvPr>
          <p:cNvCxnSpPr>
            <a:cxnSpLocks/>
          </p:cNvCxnSpPr>
          <p:nvPr/>
        </p:nvCxnSpPr>
        <p:spPr>
          <a:xfrm>
            <a:off x="7397750" y="2434967"/>
            <a:ext cx="0" cy="5762883"/>
          </a:xfrm>
          <a:prstGeom prst="line">
            <a:avLst/>
          </a:prstGeom>
        </p:spPr>
        <p:style>
          <a:lnRef idx="1">
            <a:schemeClr val="dk1"/>
          </a:lnRef>
          <a:fillRef idx="0">
            <a:schemeClr val="dk1"/>
          </a:fillRef>
          <a:effectRef idx="0">
            <a:schemeClr val="dk1"/>
          </a:effectRef>
          <a:fontRef idx="minor">
            <a:schemeClr val="tx1"/>
          </a:fontRef>
        </p:style>
      </p:cxnSp>
      <p:pic>
        <p:nvPicPr>
          <p:cNvPr id="46" name="Graphic 45" descr="Document with solid fill">
            <a:extLst>
              <a:ext uri="{FF2B5EF4-FFF2-40B4-BE49-F238E27FC236}">
                <a16:creationId xmlns:a16="http://schemas.microsoft.com/office/drawing/2014/main" id="{1A50009C-0D95-89D9-BB62-BB95AA88F74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883399" y="6837919"/>
            <a:ext cx="914400" cy="914400"/>
          </a:xfrm>
          <a:prstGeom prst="rect">
            <a:avLst/>
          </a:prstGeom>
        </p:spPr>
      </p:pic>
      <p:pic>
        <p:nvPicPr>
          <p:cNvPr id="48" name="Graphic 47" descr="Database with solid fill">
            <a:extLst>
              <a:ext uri="{FF2B5EF4-FFF2-40B4-BE49-F238E27FC236}">
                <a16:creationId xmlns:a16="http://schemas.microsoft.com/office/drawing/2014/main" id="{9D1CE8EE-8E19-7E08-3A52-B0BB91DBDA0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369550" y="6826250"/>
            <a:ext cx="914400" cy="914400"/>
          </a:xfrm>
          <a:prstGeom prst="rect">
            <a:avLst/>
          </a:prstGeom>
        </p:spPr>
      </p:pic>
      <p:cxnSp>
        <p:nvCxnSpPr>
          <p:cNvPr id="50" name="Straight Arrow Connector 49">
            <a:extLst>
              <a:ext uri="{FF2B5EF4-FFF2-40B4-BE49-F238E27FC236}">
                <a16:creationId xmlns:a16="http://schemas.microsoft.com/office/drawing/2014/main" id="{6E6FD616-9D3C-D0CC-3A31-BAFA0221A5AE}"/>
              </a:ext>
            </a:extLst>
          </p:cNvPr>
          <p:cNvCxnSpPr>
            <a:cxnSpLocks/>
          </p:cNvCxnSpPr>
          <p:nvPr/>
        </p:nvCxnSpPr>
        <p:spPr>
          <a:xfrm>
            <a:off x="8721599" y="7283450"/>
            <a:ext cx="1724151"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D68FC133-1F68-444C-E800-5C28755626F4}"/>
              </a:ext>
            </a:extLst>
          </p:cNvPr>
          <p:cNvSpPr txBox="1"/>
          <p:nvPr/>
        </p:nvSpPr>
        <p:spPr>
          <a:xfrm>
            <a:off x="7626350" y="7816850"/>
            <a:ext cx="1481496" cy="400110"/>
          </a:xfrm>
          <a:prstGeom prst="rect">
            <a:avLst/>
          </a:prstGeom>
          <a:noFill/>
        </p:spPr>
        <p:txBody>
          <a:bodyPr wrap="none" rtlCol="0">
            <a:spAutoFit/>
          </a:bodyPr>
          <a:lstStyle/>
          <a:p>
            <a:r>
              <a:rPr lang="en-US" sz="2000" dirty="0"/>
              <a:t>Documents</a:t>
            </a:r>
          </a:p>
        </p:txBody>
      </p:sp>
      <p:sp>
        <p:nvSpPr>
          <p:cNvPr id="52" name="TextBox 51">
            <a:extLst>
              <a:ext uri="{FF2B5EF4-FFF2-40B4-BE49-F238E27FC236}">
                <a16:creationId xmlns:a16="http://schemas.microsoft.com/office/drawing/2014/main" id="{7036E108-10FF-C2F9-C51B-8CE7458FB7CB}"/>
              </a:ext>
            </a:extLst>
          </p:cNvPr>
          <p:cNvSpPr txBox="1"/>
          <p:nvPr/>
        </p:nvSpPr>
        <p:spPr>
          <a:xfrm>
            <a:off x="10107254" y="7816850"/>
            <a:ext cx="1439818" cy="707886"/>
          </a:xfrm>
          <a:prstGeom prst="rect">
            <a:avLst/>
          </a:prstGeom>
          <a:noFill/>
        </p:spPr>
        <p:txBody>
          <a:bodyPr wrap="none" rtlCol="0">
            <a:spAutoFit/>
          </a:bodyPr>
          <a:lstStyle/>
          <a:p>
            <a:pPr algn="ctr"/>
            <a:r>
              <a:rPr lang="en-US" sz="2000" dirty="0"/>
              <a:t>Azure Blob</a:t>
            </a:r>
          </a:p>
          <a:p>
            <a:pPr algn="ctr"/>
            <a:r>
              <a:rPr lang="en-US" sz="2000" dirty="0"/>
              <a:t>Storage</a:t>
            </a:r>
          </a:p>
        </p:txBody>
      </p:sp>
      <p:pic>
        <p:nvPicPr>
          <p:cNvPr id="55" name="Graphic 54" descr="List with solid fill">
            <a:extLst>
              <a:ext uri="{FF2B5EF4-FFF2-40B4-BE49-F238E27FC236}">
                <a16:creationId xmlns:a16="http://schemas.microsoft.com/office/drawing/2014/main" id="{2AC0ECBC-DFDD-5D78-9463-1EF356D8E26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2807950" y="6837919"/>
            <a:ext cx="914400" cy="914400"/>
          </a:xfrm>
          <a:prstGeom prst="rect">
            <a:avLst/>
          </a:prstGeom>
        </p:spPr>
      </p:pic>
      <p:cxnSp>
        <p:nvCxnSpPr>
          <p:cNvPr id="56" name="Straight Arrow Connector 55">
            <a:extLst>
              <a:ext uri="{FF2B5EF4-FFF2-40B4-BE49-F238E27FC236}">
                <a16:creationId xmlns:a16="http://schemas.microsoft.com/office/drawing/2014/main" id="{27A8BCBE-92B6-F8F6-F247-212503331EDA}"/>
              </a:ext>
            </a:extLst>
          </p:cNvPr>
          <p:cNvCxnSpPr>
            <a:cxnSpLocks/>
          </p:cNvCxnSpPr>
          <p:nvPr/>
        </p:nvCxnSpPr>
        <p:spPr>
          <a:xfrm>
            <a:off x="11159999" y="7283450"/>
            <a:ext cx="1724151"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76778EC7-F6B0-C8EA-77B5-48C727EFF23F}"/>
              </a:ext>
            </a:extLst>
          </p:cNvPr>
          <p:cNvSpPr txBox="1"/>
          <p:nvPr/>
        </p:nvSpPr>
        <p:spPr>
          <a:xfrm>
            <a:off x="12901521" y="7816850"/>
            <a:ext cx="811441" cy="400110"/>
          </a:xfrm>
          <a:prstGeom prst="rect">
            <a:avLst/>
          </a:prstGeom>
          <a:noFill/>
        </p:spPr>
        <p:txBody>
          <a:bodyPr wrap="none" rtlCol="0">
            <a:spAutoFit/>
          </a:bodyPr>
          <a:lstStyle/>
          <a:p>
            <a:pPr algn="ctr"/>
            <a:r>
              <a:rPr lang="en-US" sz="2000" dirty="0"/>
              <a:t>Index</a:t>
            </a:r>
          </a:p>
        </p:txBody>
      </p:sp>
      <p:grpSp>
        <p:nvGrpSpPr>
          <p:cNvPr id="66" name="Group 65">
            <a:extLst>
              <a:ext uri="{FF2B5EF4-FFF2-40B4-BE49-F238E27FC236}">
                <a16:creationId xmlns:a16="http://schemas.microsoft.com/office/drawing/2014/main" id="{EBA92AC3-0D83-C7B8-025F-A2DC7DEA2D3D}"/>
              </a:ext>
            </a:extLst>
          </p:cNvPr>
          <p:cNvGrpSpPr/>
          <p:nvPr/>
        </p:nvGrpSpPr>
        <p:grpSpPr>
          <a:xfrm>
            <a:off x="15322550" y="6902450"/>
            <a:ext cx="1002197" cy="914400"/>
            <a:chOff x="14865350" y="6902450"/>
            <a:chExt cx="1002197" cy="914400"/>
          </a:xfrm>
        </p:grpSpPr>
        <p:pic>
          <p:nvPicPr>
            <p:cNvPr id="63" name="Graphic 62" descr="Magnifying glass with solid fill">
              <a:extLst>
                <a:ext uri="{FF2B5EF4-FFF2-40B4-BE49-F238E27FC236}">
                  <a16:creationId xmlns:a16="http://schemas.microsoft.com/office/drawing/2014/main" id="{497101AC-2047-D35F-FD83-6C788BEF4A9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5410347" y="7295119"/>
              <a:ext cx="457200" cy="457200"/>
            </a:xfrm>
            <a:prstGeom prst="rect">
              <a:avLst/>
            </a:prstGeom>
          </p:spPr>
        </p:pic>
        <p:pic>
          <p:nvPicPr>
            <p:cNvPr id="65" name="Graphic 64" descr="Left Brain outline">
              <a:extLst>
                <a:ext uri="{FF2B5EF4-FFF2-40B4-BE49-F238E27FC236}">
                  <a16:creationId xmlns:a16="http://schemas.microsoft.com/office/drawing/2014/main" id="{0548EF40-241C-BB50-516E-68774DD6C55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4865350" y="6902450"/>
              <a:ext cx="914400" cy="914400"/>
            </a:xfrm>
            <a:prstGeom prst="rect">
              <a:avLst/>
            </a:prstGeom>
          </p:spPr>
        </p:pic>
      </p:grpSp>
      <p:cxnSp>
        <p:nvCxnSpPr>
          <p:cNvPr id="67" name="Straight Arrow Connector 66">
            <a:extLst>
              <a:ext uri="{FF2B5EF4-FFF2-40B4-BE49-F238E27FC236}">
                <a16:creationId xmlns:a16="http://schemas.microsoft.com/office/drawing/2014/main" id="{DDF3E36D-C9A8-9363-9719-B341036E7E1F}"/>
              </a:ext>
            </a:extLst>
          </p:cNvPr>
          <p:cNvCxnSpPr>
            <a:cxnSpLocks/>
          </p:cNvCxnSpPr>
          <p:nvPr/>
        </p:nvCxnSpPr>
        <p:spPr>
          <a:xfrm>
            <a:off x="13598399" y="7283450"/>
            <a:ext cx="1724151"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68" name="TextBox 67">
            <a:extLst>
              <a:ext uri="{FF2B5EF4-FFF2-40B4-BE49-F238E27FC236}">
                <a16:creationId xmlns:a16="http://schemas.microsoft.com/office/drawing/2014/main" id="{8B1D724D-9005-36C2-CFD8-B6DAE297E8BF}"/>
              </a:ext>
            </a:extLst>
          </p:cNvPr>
          <p:cNvSpPr txBox="1"/>
          <p:nvPr/>
        </p:nvSpPr>
        <p:spPr>
          <a:xfrm>
            <a:off x="14776052" y="7816850"/>
            <a:ext cx="1996059" cy="707886"/>
          </a:xfrm>
          <a:prstGeom prst="rect">
            <a:avLst/>
          </a:prstGeom>
          <a:noFill/>
        </p:spPr>
        <p:txBody>
          <a:bodyPr wrap="none" rtlCol="0">
            <a:spAutoFit/>
          </a:bodyPr>
          <a:lstStyle/>
          <a:p>
            <a:pPr algn="ctr"/>
            <a:r>
              <a:rPr lang="en-US" sz="2000" dirty="0"/>
              <a:t>Azure Cognitive</a:t>
            </a:r>
          </a:p>
          <a:p>
            <a:pPr algn="ctr"/>
            <a:r>
              <a:rPr lang="en-US" sz="2000" dirty="0"/>
              <a:t>Search</a:t>
            </a:r>
          </a:p>
        </p:txBody>
      </p:sp>
      <p:pic>
        <p:nvPicPr>
          <p:cNvPr id="69" name="Graphic 68" descr="Monitor with solid fill">
            <a:extLst>
              <a:ext uri="{FF2B5EF4-FFF2-40B4-BE49-F238E27FC236}">
                <a16:creationId xmlns:a16="http://schemas.microsoft.com/office/drawing/2014/main" id="{AEDE6322-6236-0918-848C-CCF99E8386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322550" y="2482850"/>
            <a:ext cx="914400" cy="914400"/>
          </a:xfrm>
          <a:prstGeom prst="rect">
            <a:avLst/>
          </a:prstGeom>
        </p:spPr>
      </p:pic>
      <p:pic>
        <p:nvPicPr>
          <p:cNvPr id="70" name="Graphic 69" descr="Server with solid fill">
            <a:extLst>
              <a:ext uri="{FF2B5EF4-FFF2-40B4-BE49-F238E27FC236}">
                <a16:creationId xmlns:a16="http://schemas.microsoft.com/office/drawing/2014/main" id="{DF8BF4CC-255C-DD3D-C8C8-6DB12D56F2D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322550" y="4768850"/>
            <a:ext cx="914400" cy="914400"/>
          </a:xfrm>
          <a:prstGeom prst="rect">
            <a:avLst/>
          </a:prstGeom>
        </p:spPr>
      </p:pic>
      <p:cxnSp>
        <p:nvCxnSpPr>
          <p:cNvPr id="72" name="Straight Arrow Connector 71">
            <a:extLst>
              <a:ext uri="{FF2B5EF4-FFF2-40B4-BE49-F238E27FC236}">
                <a16:creationId xmlns:a16="http://schemas.microsoft.com/office/drawing/2014/main" id="{7033E75C-A3C7-16FE-88A7-B33BB8256401}"/>
              </a:ext>
            </a:extLst>
          </p:cNvPr>
          <p:cNvCxnSpPr>
            <a:cxnSpLocks/>
            <a:stCxn id="65" idx="0"/>
            <a:endCxn id="70" idx="2"/>
          </p:cNvCxnSpPr>
          <p:nvPr/>
        </p:nvCxnSpPr>
        <p:spPr>
          <a:xfrm flipV="1">
            <a:off x="15779750" y="5683250"/>
            <a:ext cx="0" cy="121920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0017BE33-6D3B-4383-6910-A6A68BEF64E7}"/>
              </a:ext>
            </a:extLst>
          </p:cNvPr>
          <p:cNvCxnSpPr>
            <a:cxnSpLocks/>
            <a:stCxn id="70" idx="0"/>
            <a:endCxn id="69" idx="2"/>
          </p:cNvCxnSpPr>
          <p:nvPr/>
        </p:nvCxnSpPr>
        <p:spPr>
          <a:xfrm flipV="1">
            <a:off x="15779750" y="3397250"/>
            <a:ext cx="0" cy="137160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78" name="TextBox 77">
            <a:extLst>
              <a:ext uri="{FF2B5EF4-FFF2-40B4-BE49-F238E27FC236}">
                <a16:creationId xmlns:a16="http://schemas.microsoft.com/office/drawing/2014/main" id="{28500854-DFAB-A1DD-859B-1E9E6FDEC993}"/>
              </a:ext>
            </a:extLst>
          </p:cNvPr>
          <p:cNvSpPr txBox="1"/>
          <p:nvPr/>
        </p:nvSpPr>
        <p:spPr>
          <a:xfrm>
            <a:off x="16167130" y="4822964"/>
            <a:ext cx="1441420" cy="707886"/>
          </a:xfrm>
          <a:prstGeom prst="rect">
            <a:avLst/>
          </a:prstGeom>
          <a:noFill/>
        </p:spPr>
        <p:txBody>
          <a:bodyPr wrap="none" rtlCol="0">
            <a:spAutoFit/>
          </a:bodyPr>
          <a:lstStyle/>
          <a:p>
            <a:pPr algn="ctr"/>
            <a:r>
              <a:rPr lang="en-US" sz="2000" dirty="0"/>
              <a:t>Application</a:t>
            </a:r>
          </a:p>
          <a:p>
            <a:pPr algn="ctr"/>
            <a:r>
              <a:rPr lang="en-US" sz="2000" dirty="0"/>
              <a:t>Server</a:t>
            </a:r>
          </a:p>
        </p:txBody>
      </p:sp>
      <p:sp>
        <p:nvSpPr>
          <p:cNvPr id="79" name="TextBox 78">
            <a:extLst>
              <a:ext uri="{FF2B5EF4-FFF2-40B4-BE49-F238E27FC236}">
                <a16:creationId xmlns:a16="http://schemas.microsoft.com/office/drawing/2014/main" id="{D8101AD9-956E-4B9E-7D62-62082AE700FE}"/>
              </a:ext>
            </a:extLst>
          </p:cNvPr>
          <p:cNvSpPr txBox="1"/>
          <p:nvPr/>
        </p:nvSpPr>
        <p:spPr>
          <a:xfrm>
            <a:off x="16313150" y="2920940"/>
            <a:ext cx="441147" cy="400110"/>
          </a:xfrm>
          <a:prstGeom prst="rect">
            <a:avLst/>
          </a:prstGeom>
          <a:noFill/>
        </p:spPr>
        <p:txBody>
          <a:bodyPr wrap="none" rtlCol="0">
            <a:spAutoFit/>
          </a:bodyPr>
          <a:lstStyle/>
          <a:p>
            <a:pPr algn="ctr"/>
            <a:r>
              <a:rPr lang="en-US" sz="2000" dirty="0"/>
              <a:t>UI</a:t>
            </a:r>
          </a:p>
        </p:txBody>
      </p:sp>
      <p:pic>
        <p:nvPicPr>
          <p:cNvPr id="81" name="Graphic 80" descr="User with solid fill">
            <a:extLst>
              <a:ext uri="{FF2B5EF4-FFF2-40B4-BE49-F238E27FC236}">
                <a16:creationId xmlns:a16="http://schemas.microsoft.com/office/drawing/2014/main" id="{D507994C-2A8C-EEA5-1186-33F795E9BB7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464550" y="2482850"/>
            <a:ext cx="914400" cy="914400"/>
          </a:xfrm>
          <a:prstGeom prst="rect">
            <a:avLst/>
          </a:prstGeom>
        </p:spPr>
      </p:pic>
      <p:cxnSp>
        <p:nvCxnSpPr>
          <p:cNvPr id="83" name="Straight Arrow Connector 82">
            <a:extLst>
              <a:ext uri="{FF2B5EF4-FFF2-40B4-BE49-F238E27FC236}">
                <a16:creationId xmlns:a16="http://schemas.microsoft.com/office/drawing/2014/main" id="{0A161AF0-4B95-03CD-85D7-BE709CB2182C}"/>
              </a:ext>
            </a:extLst>
          </p:cNvPr>
          <p:cNvCxnSpPr>
            <a:cxnSpLocks/>
            <a:stCxn id="81" idx="3"/>
            <a:endCxn id="69" idx="1"/>
          </p:cNvCxnSpPr>
          <p:nvPr/>
        </p:nvCxnSpPr>
        <p:spPr>
          <a:xfrm>
            <a:off x="9378950" y="2940050"/>
            <a:ext cx="59436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88" name="TextBox 87">
            <a:extLst>
              <a:ext uri="{FF2B5EF4-FFF2-40B4-BE49-F238E27FC236}">
                <a16:creationId xmlns:a16="http://schemas.microsoft.com/office/drawing/2014/main" id="{3B3FFDDE-DF61-2781-77E4-A03BD670AC88}"/>
              </a:ext>
            </a:extLst>
          </p:cNvPr>
          <p:cNvSpPr txBox="1"/>
          <p:nvPr/>
        </p:nvSpPr>
        <p:spPr>
          <a:xfrm>
            <a:off x="13569950" y="2559050"/>
            <a:ext cx="1378904" cy="400110"/>
          </a:xfrm>
          <a:prstGeom prst="rect">
            <a:avLst/>
          </a:prstGeom>
          <a:noFill/>
        </p:spPr>
        <p:txBody>
          <a:bodyPr wrap="none" rtlCol="0">
            <a:spAutoFit/>
          </a:bodyPr>
          <a:lstStyle/>
          <a:p>
            <a:pPr algn="ctr"/>
            <a:r>
              <a:rPr lang="en-US" sz="2000" dirty="0"/>
              <a:t>Prompt &gt;&gt;</a:t>
            </a:r>
          </a:p>
        </p:txBody>
      </p:sp>
      <p:sp>
        <p:nvSpPr>
          <p:cNvPr id="89" name="TextBox 88">
            <a:extLst>
              <a:ext uri="{FF2B5EF4-FFF2-40B4-BE49-F238E27FC236}">
                <a16:creationId xmlns:a16="http://schemas.microsoft.com/office/drawing/2014/main" id="{7134FF84-87D0-6EF7-C5E4-5812C381896B}"/>
              </a:ext>
            </a:extLst>
          </p:cNvPr>
          <p:cNvSpPr txBox="1"/>
          <p:nvPr/>
        </p:nvSpPr>
        <p:spPr>
          <a:xfrm>
            <a:off x="10032028" y="3048603"/>
            <a:ext cx="1709122" cy="400110"/>
          </a:xfrm>
          <a:prstGeom prst="rect">
            <a:avLst/>
          </a:prstGeom>
          <a:noFill/>
        </p:spPr>
        <p:txBody>
          <a:bodyPr wrap="none" rtlCol="0">
            <a:spAutoFit/>
          </a:bodyPr>
          <a:lstStyle/>
          <a:p>
            <a:pPr algn="ctr"/>
            <a:r>
              <a:rPr lang="en-US" sz="2000" dirty="0"/>
              <a:t>&lt;&lt; Response</a:t>
            </a:r>
          </a:p>
        </p:txBody>
      </p:sp>
      <p:pic>
        <p:nvPicPr>
          <p:cNvPr id="91" name="Graphic 90" descr="Plugged Unplugged with solid fill">
            <a:extLst>
              <a:ext uri="{FF2B5EF4-FFF2-40B4-BE49-F238E27FC236}">
                <a16:creationId xmlns:a16="http://schemas.microsoft.com/office/drawing/2014/main" id="{F7549090-2BA6-B66D-1033-95F9C2D1EF8B}"/>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5067648" y="5986351"/>
            <a:ext cx="609597" cy="609597"/>
          </a:xfrm>
          <a:prstGeom prst="rect">
            <a:avLst/>
          </a:prstGeom>
        </p:spPr>
      </p:pic>
      <p:sp>
        <p:nvSpPr>
          <p:cNvPr id="92" name="TextBox 91">
            <a:extLst>
              <a:ext uri="{FF2B5EF4-FFF2-40B4-BE49-F238E27FC236}">
                <a16:creationId xmlns:a16="http://schemas.microsoft.com/office/drawing/2014/main" id="{6227D0A0-5CE8-A37A-C864-A47613E7061F}"/>
              </a:ext>
            </a:extLst>
          </p:cNvPr>
          <p:cNvSpPr txBox="1"/>
          <p:nvPr/>
        </p:nvSpPr>
        <p:spPr>
          <a:xfrm>
            <a:off x="13412012" y="5645551"/>
            <a:ext cx="1939299" cy="707886"/>
          </a:xfrm>
          <a:prstGeom prst="rect">
            <a:avLst/>
          </a:prstGeom>
          <a:noFill/>
        </p:spPr>
        <p:txBody>
          <a:bodyPr wrap="square" rtlCol="0">
            <a:spAutoFit/>
          </a:bodyPr>
          <a:lstStyle/>
          <a:p>
            <a:pPr algn="ctr"/>
            <a:r>
              <a:rPr lang="en-US" sz="2000" dirty="0"/>
              <a:t>Azure Services APIs</a:t>
            </a:r>
          </a:p>
        </p:txBody>
      </p:sp>
      <p:pic>
        <p:nvPicPr>
          <p:cNvPr id="93" name="Graphic 92" descr="Plugged Unplugged with solid fill">
            <a:extLst>
              <a:ext uri="{FF2B5EF4-FFF2-40B4-BE49-F238E27FC236}">
                <a16:creationId xmlns:a16="http://schemas.microsoft.com/office/drawing/2014/main" id="{C4688893-845F-8731-5568-BE81169531FE}"/>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5017750" y="3930653"/>
            <a:ext cx="609597" cy="609597"/>
          </a:xfrm>
          <a:prstGeom prst="rect">
            <a:avLst/>
          </a:prstGeom>
        </p:spPr>
      </p:pic>
      <p:sp>
        <p:nvSpPr>
          <p:cNvPr id="94" name="TextBox 93">
            <a:extLst>
              <a:ext uri="{FF2B5EF4-FFF2-40B4-BE49-F238E27FC236}">
                <a16:creationId xmlns:a16="http://schemas.microsoft.com/office/drawing/2014/main" id="{8DC4C6FB-886F-F826-95FB-E4D50E096419}"/>
              </a:ext>
            </a:extLst>
          </p:cNvPr>
          <p:cNvSpPr txBox="1"/>
          <p:nvPr/>
        </p:nvSpPr>
        <p:spPr>
          <a:xfrm>
            <a:off x="13230851" y="3832364"/>
            <a:ext cx="1939299" cy="707886"/>
          </a:xfrm>
          <a:prstGeom prst="rect">
            <a:avLst/>
          </a:prstGeom>
          <a:noFill/>
        </p:spPr>
        <p:txBody>
          <a:bodyPr wrap="square" rtlCol="0">
            <a:spAutoFit/>
          </a:bodyPr>
          <a:lstStyle/>
          <a:p>
            <a:pPr algn="ctr"/>
            <a:r>
              <a:rPr lang="en-US" sz="2000" dirty="0"/>
              <a:t>Python REST APIs</a:t>
            </a:r>
          </a:p>
        </p:txBody>
      </p:sp>
      <p:pic>
        <p:nvPicPr>
          <p:cNvPr id="96" name="Graphic 95">
            <a:extLst>
              <a:ext uri="{FF2B5EF4-FFF2-40B4-BE49-F238E27FC236}">
                <a16:creationId xmlns:a16="http://schemas.microsoft.com/office/drawing/2014/main" id="{72E8D0B3-3506-69F5-6D07-109D8A0B6016}"/>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0345737" y="4540250"/>
            <a:ext cx="1080193" cy="1080193"/>
          </a:xfrm>
          <a:prstGeom prst="rect">
            <a:avLst/>
          </a:prstGeom>
        </p:spPr>
      </p:pic>
      <p:pic>
        <p:nvPicPr>
          <p:cNvPr id="4" name="Graphic 3" descr="Continuous Improvement with solid fill">
            <a:extLst>
              <a:ext uri="{FF2B5EF4-FFF2-40B4-BE49-F238E27FC236}">
                <a16:creationId xmlns:a16="http://schemas.microsoft.com/office/drawing/2014/main" id="{BFA11E04-5182-19CD-7FA4-0493B78E184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565705" y="7740650"/>
            <a:ext cx="914400" cy="914400"/>
          </a:xfrm>
          <a:prstGeom prst="rect">
            <a:avLst/>
          </a:prstGeom>
        </p:spPr>
      </p:pic>
      <p:sp>
        <p:nvSpPr>
          <p:cNvPr id="6" name="TextBox 5">
            <a:extLst>
              <a:ext uri="{FF2B5EF4-FFF2-40B4-BE49-F238E27FC236}">
                <a16:creationId xmlns:a16="http://schemas.microsoft.com/office/drawing/2014/main" id="{A9F2DF43-52E9-93A5-26D4-BE74D0C1D630}"/>
              </a:ext>
            </a:extLst>
          </p:cNvPr>
          <p:cNvSpPr txBox="1"/>
          <p:nvPr/>
        </p:nvSpPr>
        <p:spPr>
          <a:xfrm>
            <a:off x="2978150" y="7816850"/>
            <a:ext cx="3658374" cy="1200329"/>
          </a:xfrm>
          <a:prstGeom prst="rect">
            <a:avLst/>
          </a:prstGeom>
          <a:noFill/>
        </p:spPr>
        <p:txBody>
          <a:bodyPr wrap="none" rtlCol="0">
            <a:spAutoFit/>
          </a:bodyPr>
          <a:lstStyle/>
          <a:p>
            <a:pPr marL="285750" indent="-285750">
              <a:buFont typeface="Arial" panose="020B0604020202020204" pitchFamily="34" charset="0"/>
              <a:buChar char="•"/>
            </a:pPr>
            <a:r>
              <a:rPr lang="en-US" sz="2400" dirty="0"/>
              <a:t>Azure DevOps Pipeline</a:t>
            </a:r>
          </a:p>
          <a:p>
            <a:pPr marL="285750" indent="-285750">
              <a:buFont typeface="Arial" panose="020B0604020202020204" pitchFamily="34" charset="0"/>
              <a:buChar char="•"/>
            </a:pPr>
            <a:r>
              <a:rPr lang="en-US" sz="2400" dirty="0"/>
              <a:t>NodeJS build</a:t>
            </a:r>
          </a:p>
          <a:p>
            <a:pPr marL="285750" indent="-285750">
              <a:buFont typeface="Arial" panose="020B0604020202020204" pitchFamily="34" charset="0"/>
              <a:buChar char="•"/>
            </a:pPr>
            <a:r>
              <a:rPr lang="en-US" sz="2400" dirty="0"/>
              <a:t>Docker container</a:t>
            </a:r>
          </a:p>
        </p:txBody>
      </p:sp>
      <p:sp>
        <p:nvSpPr>
          <p:cNvPr id="8" name="TextBox 7">
            <a:extLst>
              <a:ext uri="{FF2B5EF4-FFF2-40B4-BE49-F238E27FC236}">
                <a16:creationId xmlns:a16="http://schemas.microsoft.com/office/drawing/2014/main" id="{B07647DD-015F-9085-5C5D-916DDADC8D97}"/>
              </a:ext>
            </a:extLst>
          </p:cNvPr>
          <p:cNvSpPr txBox="1"/>
          <p:nvPr/>
        </p:nvSpPr>
        <p:spPr>
          <a:xfrm>
            <a:off x="1324904" y="7355185"/>
            <a:ext cx="1348446" cy="461665"/>
          </a:xfrm>
          <a:prstGeom prst="rect">
            <a:avLst/>
          </a:prstGeom>
          <a:noFill/>
        </p:spPr>
        <p:txBody>
          <a:bodyPr wrap="none" rtlCol="0">
            <a:spAutoFit/>
          </a:bodyPr>
          <a:lstStyle/>
          <a:p>
            <a:r>
              <a:rPr lang="en-US" sz="2400" b="1" dirty="0"/>
              <a:t>DevOps</a:t>
            </a:r>
          </a:p>
        </p:txBody>
      </p:sp>
    </p:spTree>
    <p:extLst>
      <p:ext uri="{BB962C8B-B14F-4D97-AF65-F5344CB8AC3E}">
        <p14:creationId xmlns:p14="http://schemas.microsoft.com/office/powerpoint/2010/main" val="4221701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sp>
        <p:nvSpPr>
          <p:cNvPr id="9" name="object 9"/>
          <p:cNvSpPr/>
          <p:nvPr/>
        </p:nvSpPr>
        <p:spPr>
          <a:xfrm>
            <a:off x="0" y="9739303"/>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pic>
        <p:nvPicPr>
          <p:cNvPr id="10" name="Picture 9" descr="A road with pins on it&#10;&#10;Description automatically generated">
            <a:extLst>
              <a:ext uri="{FF2B5EF4-FFF2-40B4-BE49-F238E27FC236}">
                <a16:creationId xmlns:a16="http://schemas.microsoft.com/office/drawing/2014/main" id="{884E24B3-3681-129C-1A5A-E4867739725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901950" y="2267587"/>
            <a:ext cx="12039600" cy="7073263"/>
          </a:xfrm>
          <a:prstGeom prst="rect">
            <a:avLst/>
          </a:prstGeom>
        </p:spPr>
      </p:pic>
      <p:sp>
        <p:nvSpPr>
          <p:cNvPr id="14" name="object 2">
            <a:extLst>
              <a:ext uri="{FF2B5EF4-FFF2-40B4-BE49-F238E27FC236}">
                <a16:creationId xmlns:a16="http://schemas.microsoft.com/office/drawing/2014/main" id="{F6FA26BD-FAE2-4008-632C-E28CBBD93F63}"/>
              </a:ext>
            </a:extLst>
          </p:cNvPr>
          <p:cNvSpPr txBox="1">
            <a:spLocks/>
          </p:cNvSpPr>
          <p:nvPr/>
        </p:nvSpPr>
        <p:spPr>
          <a:xfrm>
            <a:off x="1610156" y="812838"/>
            <a:ext cx="16677844" cy="921406"/>
          </a:xfrm>
          <a:prstGeom prst="rect">
            <a:avLst/>
          </a:prstGeom>
        </p:spPr>
        <p:txBody>
          <a:bodyPr vert="horz" wrap="square" lIns="0" tIns="13335" rIns="0" bIns="0" rtlCol="0">
            <a:spAutoFit/>
          </a:bodyPr>
          <a:lstStyle>
            <a:lvl1pPr>
              <a:defRPr sz="5900" b="1" i="0">
                <a:solidFill>
                  <a:srgbClr val="1D1D1B"/>
                </a:solidFill>
                <a:latin typeface="Century Gothic"/>
                <a:ea typeface="+mj-ea"/>
                <a:cs typeface="Century Gothic"/>
              </a:defRPr>
            </a:lvl1pPr>
          </a:lstStyle>
          <a:p>
            <a:pPr marL="12700">
              <a:spcBef>
                <a:spcPts val="105"/>
              </a:spcBef>
            </a:pPr>
            <a:r>
              <a:rPr lang="en-US" spc="160" dirty="0"/>
              <a:t>Future Possibilities</a:t>
            </a:r>
            <a:endParaRPr lang="en-US" spc="155" dirty="0"/>
          </a:p>
        </p:txBody>
      </p:sp>
      <p:sp>
        <p:nvSpPr>
          <p:cNvPr id="15" name="TextBox 14">
            <a:extLst>
              <a:ext uri="{FF2B5EF4-FFF2-40B4-BE49-F238E27FC236}">
                <a16:creationId xmlns:a16="http://schemas.microsoft.com/office/drawing/2014/main" id="{53CB18C8-0BB8-01E7-E12A-2A3E081AD848}"/>
              </a:ext>
            </a:extLst>
          </p:cNvPr>
          <p:cNvSpPr txBox="1"/>
          <p:nvPr/>
        </p:nvSpPr>
        <p:spPr>
          <a:xfrm>
            <a:off x="1881822" y="6758123"/>
            <a:ext cx="2954655" cy="646331"/>
          </a:xfrm>
          <a:prstGeom prst="rect">
            <a:avLst/>
          </a:prstGeom>
          <a:noFill/>
        </p:spPr>
        <p:txBody>
          <a:bodyPr wrap="none" rtlCol="0">
            <a:spAutoFit/>
          </a:bodyPr>
          <a:lstStyle/>
          <a:p>
            <a:pPr algn="ctr"/>
            <a:r>
              <a:rPr lang="en-US" b="1" dirty="0"/>
              <a:t>Job Match</a:t>
            </a:r>
          </a:p>
          <a:p>
            <a:pPr algn="ctr"/>
            <a:r>
              <a:rPr lang="en-US" dirty="0"/>
              <a:t>(Internal Mobility Assistant)</a:t>
            </a:r>
          </a:p>
        </p:txBody>
      </p:sp>
      <p:sp>
        <p:nvSpPr>
          <p:cNvPr id="16" name="TextBox 15">
            <a:extLst>
              <a:ext uri="{FF2B5EF4-FFF2-40B4-BE49-F238E27FC236}">
                <a16:creationId xmlns:a16="http://schemas.microsoft.com/office/drawing/2014/main" id="{0D93DC6B-3A85-C944-93D3-331BA3B6B6CD}"/>
              </a:ext>
            </a:extLst>
          </p:cNvPr>
          <p:cNvSpPr txBox="1"/>
          <p:nvPr/>
        </p:nvSpPr>
        <p:spPr>
          <a:xfrm>
            <a:off x="13036550" y="5204053"/>
            <a:ext cx="2362200" cy="1200329"/>
          </a:xfrm>
          <a:prstGeom prst="rect">
            <a:avLst/>
          </a:prstGeom>
          <a:noFill/>
        </p:spPr>
        <p:txBody>
          <a:bodyPr wrap="square" rtlCol="0">
            <a:spAutoFit/>
          </a:bodyPr>
          <a:lstStyle/>
          <a:p>
            <a:pPr algn="ctr"/>
            <a:r>
              <a:rPr lang="en-US" b="1" dirty="0"/>
              <a:t>Hire Wise</a:t>
            </a:r>
          </a:p>
          <a:p>
            <a:pPr algn="ctr"/>
            <a:r>
              <a:rPr lang="en-US" dirty="0"/>
              <a:t>(AI-Powered Interview Questions </a:t>
            </a:r>
          </a:p>
          <a:p>
            <a:pPr algn="ctr"/>
            <a:r>
              <a:rPr lang="en-US" dirty="0"/>
              <a:t>Generator)</a:t>
            </a:r>
          </a:p>
        </p:txBody>
      </p:sp>
      <p:sp>
        <p:nvSpPr>
          <p:cNvPr id="17" name="TextBox 16">
            <a:extLst>
              <a:ext uri="{FF2B5EF4-FFF2-40B4-BE49-F238E27FC236}">
                <a16:creationId xmlns:a16="http://schemas.microsoft.com/office/drawing/2014/main" id="{75C1FA88-B840-9AC6-A644-AFD2AF32F5CA}"/>
              </a:ext>
            </a:extLst>
          </p:cNvPr>
          <p:cNvSpPr txBox="1"/>
          <p:nvPr/>
        </p:nvSpPr>
        <p:spPr>
          <a:xfrm>
            <a:off x="6421122" y="2999605"/>
            <a:ext cx="2326278" cy="923330"/>
          </a:xfrm>
          <a:prstGeom prst="rect">
            <a:avLst/>
          </a:prstGeom>
          <a:noFill/>
        </p:spPr>
        <p:txBody>
          <a:bodyPr wrap="none" rtlCol="0">
            <a:spAutoFit/>
          </a:bodyPr>
          <a:lstStyle/>
          <a:p>
            <a:pPr algn="ctr"/>
            <a:r>
              <a:rPr lang="en-US" b="1" dirty="0"/>
              <a:t>Talent Hound</a:t>
            </a:r>
          </a:p>
          <a:p>
            <a:pPr algn="ctr"/>
            <a:r>
              <a:rPr lang="en-US" dirty="0"/>
              <a:t>(Resume Shortlisting</a:t>
            </a:r>
          </a:p>
          <a:p>
            <a:pPr algn="ctr"/>
            <a:r>
              <a:rPr lang="en-US" dirty="0"/>
              <a:t>With Explainability)</a:t>
            </a:r>
          </a:p>
        </p:txBody>
      </p:sp>
      <p:sp>
        <p:nvSpPr>
          <p:cNvPr id="18" name="TextBox 17">
            <a:extLst>
              <a:ext uri="{FF2B5EF4-FFF2-40B4-BE49-F238E27FC236}">
                <a16:creationId xmlns:a16="http://schemas.microsoft.com/office/drawing/2014/main" id="{B8B27A6E-B2E2-27E2-0548-1EBA401AEBEA}"/>
              </a:ext>
            </a:extLst>
          </p:cNvPr>
          <p:cNvSpPr txBox="1"/>
          <p:nvPr/>
        </p:nvSpPr>
        <p:spPr>
          <a:xfrm>
            <a:off x="8912549" y="1980423"/>
            <a:ext cx="2762295" cy="923330"/>
          </a:xfrm>
          <a:prstGeom prst="rect">
            <a:avLst/>
          </a:prstGeom>
          <a:noFill/>
        </p:spPr>
        <p:txBody>
          <a:bodyPr wrap="none" rtlCol="0">
            <a:spAutoFit/>
          </a:bodyPr>
          <a:lstStyle/>
          <a:p>
            <a:pPr algn="ctr"/>
            <a:r>
              <a:rPr lang="en-US" b="1" dirty="0"/>
              <a:t>Docufy</a:t>
            </a:r>
          </a:p>
          <a:p>
            <a:pPr algn="ctr"/>
            <a:r>
              <a:rPr lang="en-US" dirty="0"/>
              <a:t>(AI-Powered Documents </a:t>
            </a:r>
          </a:p>
          <a:p>
            <a:pPr algn="ctr"/>
            <a:r>
              <a:rPr lang="en-US" dirty="0"/>
              <a:t>Generator)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8FAFB"/>
          </a:solidFill>
        </p:spPr>
        <p:txBody>
          <a:bodyPr wrap="square" lIns="0" tIns="0" rIns="0" bIns="0" rtlCol="0"/>
          <a:lstStyle/>
          <a:p>
            <a:endParaRPr/>
          </a:p>
        </p:txBody>
      </p:sp>
      <p:sp>
        <p:nvSpPr>
          <p:cNvPr id="3" name="object 3"/>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grpSp>
        <p:nvGrpSpPr>
          <p:cNvPr id="4" name="object 4"/>
          <p:cNvGrpSpPr/>
          <p:nvPr/>
        </p:nvGrpSpPr>
        <p:grpSpPr>
          <a:xfrm>
            <a:off x="-9359" y="4246820"/>
            <a:ext cx="18307050" cy="6047740"/>
            <a:chOff x="-9359" y="4246820"/>
            <a:chExt cx="18307050" cy="6047740"/>
          </a:xfrm>
        </p:grpSpPr>
        <p:sp>
          <p:nvSpPr>
            <p:cNvPr id="5" name="object 5"/>
            <p:cNvSpPr/>
            <p:nvPr/>
          </p:nvSpPr>
          <p:spPr>
            <a:xfrm>
              <a:off x="0" y="9739303"/>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sp>
          <p:nvSpPr>
            <p:cNvPr id="6" name="object 6"/>
            <p:cNvSpPr/>
            <p:nvPr/>
          </p:nvSpPr>
          <p:spPr>
            <a:xfrm>
              <a:off x="13161771" y="4254140"/>
              <a:ext cx="5126355" cy="6033135"/>
            </a:xfrm>
            <a:custGeom>
              <a:avLst/>
              <a:gdLst/>
              <a:ahLst/>
              <a:cxnLst/>
              <a:rect l="l" t="t" r="r" b="b"/>
              <a:pathLst>
                <a:path w="5126355" h="6033134">
                  <a:moveTo>
                    <a:pt x="1745" y="6032862"/>
                  </a:moveTo>
                  <a:lnTo>
                    <a:pt x="1650" y="6030585"/>
                  </a:lnTo>
                  <a:lnTo>
                    <a:pt x="0" y="5880243"/>
                  </a:lnTo>
                  <a:lnTo>
                    <a:pt x="507" y="5880243"/>
                  </a:lnTo>
                  <a:lnTo>
                    <a:pt x="2285" y="5729903"/>
                  </a:lnTo>
                  <a:lnTo>
                    <a:pt x="7873" y="5579557"/>
                  </a:lnTo>
                  <a:lnTo>
                    <a:pt x="17398" y="5429780"/>
                  </a:lnTo>
                  <a:lnTo>
                    <a:pt x="30987" y="5279434"/>
                  </a:lnTo>
                  <a:lnTo>
                    <a:pt x="47878" y="5130219"/>
                  </a:lnTo>
                  <a:lnTo>
                    <a:pt x="68706" y="4981564"/>
                  </a:lnTo>
                  <a:lnTo>
                    <a:pt x="93471" y="4832911"/>
                  </a:lnTo>
                  <a:lnTo>
                    <a:pt x="122173" y="4685389"/>
                  </a:lnTo>
                  <a:lnTo>
                    <a:pt x="154304" y="4538425"/>
                  </a:lnTo>
                  <a:lnTo>
                    <a:pt x="189737" y="4392578"/>
                  </a:lnTo>
                  <a:lnTo>
                    <a:pt x="229742" y="4247303"/>
                  </a:lnTo>
                  <a:lnTo>
                    <a:pt x="272541" y="4103158"/>
                  </a:lnTo>
                  <a:lnTo>
                    <a:pt x="319277" y="3960143"/>
                  </a:lnTo>
                  <a:lnTo>
                    <a:pt x="369950" y="3818805"/>
                  </a:lnTo>
                  <a:lnTo>
                    <a:pt x="423925" y="3678038"/>
                  </a:lnTo>
                  <a:lnTo>
                    <a:pt x="481456" y="3539519"/>
                  </a:lnTo>
                  <a:lnTo>
                    <a:pt x="542289" y="3402130"/>
                  </a:lnTo>
                  <a:lnTo>
                    <a:pt x="606932" y="3265859"/>
                  </a:lnTo>
                  <a:lnTo>
                    <a:pt x="675131" y="3131849"/>
                  </a:lnTo>
                  <a:lnTo>
                    <a:pt x="746124" y="2999528"/>
                  </a:lnTo>
                  <a:lnTo>
                    <a:pt x="820927" y="2868883"/>
                  </a:lnTo>
                  <a:lnTo>
                    <a:pt x="898651" y="2740511"/>
                  </a:lnTo>
                  <a:lnTo>
                    <a:pt x="979804" y="2613803"/>
                  </a:lnTo>
                  <a:lnTo>
                    <a:pt x="1064259" y="2489369"/>
                  </a:lnTo>
                  <a:lnTo>
                    <a:pt x="1151508" y="2366623"/>
                  </a:lnTo>
                  <a:lnTo>
                    <a:pt x="1242186" y="2246684"/>
                  </a:lnTo>
                  <a:lnTo>
                    <a:pt x="1335658" y="2128994"/>
                  </a:lnTo>
                  <a:lnTo>
                    <a:pt x="1432432" y="2013563"/>
                  </a:lnTo>
                  <a:lnTo>
                    <a:pt x="1531619" y="1900952"/>
                  </a:lnTo>
                  <a:lnTo>
                    <a:pt x="1634108" y="1790589"/>
                  </a:lnTo>
                  <a:lnTo>
                    <a:pt x="1738756" y="1682474"/>
                  </a:lnTo>
                  <a:lnTo>
                    <a:pt x="1846325" y="1577737"/>
                  </a:lnTo>
                  <a:lnTo>
                    <a:pt x="1956688" y="1475261"/>
                  </a:lnTo>
                  <a:lnTo>
                    <a:pt x="2069845" y="1376163"/>
                  </a:lnTo>
                  <a:lnTo>
                    <a:pt x="2185288" y="1279313"/>
                  </a:lnTo>
                  <a:lnTo>
                    <a:pt x="2303017" y="1185841"/>
                  </a:lnTo>
                  <a:lnTo>
                    <a:pt x="2422905" y="1095176"/>
                  </a:lnTo>
                  <a:lnTo>
                    <a:pt x="2545079" y="1007901"/>
                  </a:lnTo>
                  <a:lnTo>
                    <a:pt x="2669539" y="923446"/>
                  </a:lnTo>
                  <a:lnTo>
                    <a:pt x="2796285" y="842357"/>
                  </a:lnTo>
                  <a:lnTo>
                    <a:pt x="2925190" y="764658"/>
                  </a:lnTo>
                  <a:lnTo>
                    <a:pt x="3055873" y="689766"/>
                  </a:lnTo>
                  <a:lnTo>
                    <a:pt x="3188207" y="618252"/>
                  </a:lnTo>
                  <a:lnTo>
                    <a:pt x="3322192" y="550688"/>
                  </a:lnTo>
                  <a:lnTo>
                    <a:pt x="3457828" y="485931"/>
                  </a:lnTo>
                  <a:lnTo>
                    <a:pt x="3595242" y="425124"/>
                  </a:lnTo>
                  <a:lnTo>
                    <a:pt x="3734307" y="367681"/>
                  </a:lnTo>
                  <a:lnTo>
                    <a:pt x="3874515" y="313630"/>
                  </a:lnTo>
                  <a:lnTo>
                    <a:pt x="4016501" y="262945"/>
                  </a:lnTo>
                  <a:lnTo>
                    <a:pt x="4159503" y="216209"/>
                  </a:lnTo>
                  <a:lnTo>
                    <a:pt x="4303648" y="172851"/>
                  </a:lnTo>
                  <a:lnTo>
                    <a:pt x="4448301" y="133443"/>
                  </a:lnTo>
                  <a:lnTo>
                    <a:pt x="4594732" y="97400"/>
                  </a:lnTo>
                  <a:lnTo>
                    <a:pt x="4741671" y="65307"/>
                  </a:lnTo>
                  <a:lnTo>
                    <a:pt x="4889245" y="37151"/>
                  </a:lnTo>
                  <a:lnTo>
                    <a:pt x="5037835" y="12374"/>
                  </a:lnTo>
                  <a:lnTo>
                    <a:pt x="5126189" y="0"/>
                  </a:lnTo>
                </a:path>
              </a:pathLst>
            </a:custGeom>
            <a:ln w="14640">
              <a:solidFill>
                <a:srgbClr val="262425"/>
              </a:solidFill>
            </a:ln>
          </p:spPr>
          <p:txBody>
            <a:bodyPr wrap="square" lIns="0" tIns="0" rIns="0" bIns="0" rtlCol="0"/>
            <a:lstStyle/>
            <a:p>
              <a:endParaRPr/>
            </a:p>
          </p:txBody>
        </p:sp>
        <p:sp>
          <p:nvSpPr>
            <p:cNvPr id="7" name="object 7"/>
            <p:cNvSpPr/>
            <p:nvPr/>
          </p:nvSpPr>
          <p:spPr>
            <a:xfrm>
              <a:off x="15341980" y="6466579"/>
              <a:ext cx="2946400" cy="3820795"/>
            </a:xfrm>
            <a:custGeom>
              <a:avLst/>
              <a:gdLst/>
              <a:ahLst/>
              <a:cxnLst/>
              <a:rect l="l" t="t" r="r" b="b"/>
              <a:pathLst>
                <a:path w="2946400" h="3820795">
                  <a:moveTo>
                    <a:pt x="2945980" y="0"/>
                  </a:moveTo>
                  <a:lnTo>
                    <a:pt x="2907791" y="8337"/>
                  </a:lnTo>
                  <a:lnTo>
                    <a:pt x="2815462" y="30867"/>
                  </a:lnTo>
                  <a:lnTo>
                    <a:pt x="2723641" y="55645"/>
                  </a:lnTo>
                  <a:lnTo>
                    <a:pt x="2632455" y="83229"/>
                  </a:lnTo>
                  <a:lnTo>
                    <a:pt x="2541777" y="113074"/>
                  </a:lnTo>
                  <a:lnTo>
                    <a:pt x="2452242" y="144608"/>
                  </a:lnTo>
                  <a:lnTo>
                    <a:pt x="2363342" y="178962"/>
                  </a:lnTo>
                  <a:lnTo>
                    <a:pt x="2275458" y="215551"/>
                  </a:lnTo>
                  <a:lnTo>
                    <a:pt x="2188209" y="253841"/>
                  </a:lnTo>
                  <a:lnTo>
                    <a:pt x="2102611" y="294951"/>
                  </a:lnTo>
                  <a:lnTo>
                    <a:pt x="2017521" y="337750"/>
                  </a:lnTo>
                  <a:lnTo>
                    <a:pt x="1933701" y="382797"/>
                  </a:lnTo>
                  <a:lnTo>
                    <a:pt x="1850897" y="430092"/>
                  </a:lnTo>
                  <a:lnTo>
                    <a:pt x="1769744" y="479634"/>
                  </a:lnTo>
                  <a:lnTo>
                    <a:pt x="1689226" y="530879"/>
                  </a:lnTo>
                  <a:lnTo>
                    <a:pt x="1610486" y="584371"/>
                  </a:lnTo>
                  <a:lnTo>
                    <a:pt x="1533270" y="639553"/>
                  </a:lnTo>
                  <a:lnTo>
                    <a:pt x="1457324" y="696982"/>
                  </a:lnTo>
                  <a:lnTo>
                    <a:pt x="1382902" y="756113"/>
                  </a:lnTo>
                  <a:lnTo>
                    <a:pt x="1309750" y="817492"/>
                  </a:lnTo>
                  <a:lnTo>
                    <a:pt x="1238249" y="879989"/>
                  </a:lnTo>
                  <a:lnTo>
                    <a:pt x="1168399" y="944746"/>
                  </a:lnTo>
                  <a:lnTo>
                    <a:pt x="1100327" y="1011193"/>
                  </a:lnTo>
                  <a:lnTo>
                    <a:pt x="1033906" y="1079316"/>
                  </a:lnTo>
                  <a:lnTo>
                    <a:pt x="969136" y="1149140"/>
                  </a:lnTo>
                  <a:lnTo>
                    <a:pt x="906525" y="1220654"/>
                  </a:lnTo>
                  <a:lnTo>
                    <a:pt x="845184" y="1293857"/>
                  </a:lnTo>
                  <a:lnTo>
                    <a:pt x="786129" y="1368177"/>
                  </a:lnTo>
                  <a:lnTo>
                    <a:pt x="728598" y="1444199"/>
                  </a:lnTo>
                  <a:lnTo>
                    <a:pt x="673480" y="1521339"/>
                  </a:lnTo>
                  <a:lnTo>
                    <a:pt x="620013" y="1600168"/>
                  </a:lnTo>
                  <a:lnTo>
                    <a:pt x="568705" y="1680686"/>
                  </a:lnTo>
                  <a:lnTo>
                    <a:pt x="519175" y="1761775"/>
                  </a:lnTo>
                  <a:lnTo>
                    <a:pt x="471931" y="1844541"/>
                  </a:lnTo>
                  <a:lnTo>
                    <a:pt x="426846" y="1928450"/>
                  </a:lnTo>
                  <a:lnTo>
                    <a:pt x="384047" y="2013477"/>
                  </a:lnTo>
                  <a:lnTo>
                    <a:pt x="342899" y="2099062"/>
                  </a:lnTo>
                  <a:lnTo>
                    <a:pt x="304672" y="2186336"/>
                  </a:lnTo>
                  <a:lnTo>
                    <a:pt x="268096" y="2274182"/>
                  </a:lnTo>
                  <a:lnTo>
                    <a:pt x="233679" y="2363146"/>
                  </a:lnTo>
                  <a:lnTo>
                    <a:pt x="202183" y="2452681"/>
                  </a:lnTo>
                  <a:lnTo>
                    <a:pt x="172338" y="2543333"/>
                  </a:lnTo>
                  <a:lnTo>
                    <a:pt x="144779" y="2634551"/>
                  </a:lnTo>
                  <a:lnTo>
                    <a:pt x="120014" y="2726333"/>
                  </a:lnTo>
                  <a:lnTo>
                    <a:pt x="97408" y="2818676"/>
                  </a:lnTo>
                  <a:lnTo>
                    <a:pt x="77215" y="2911584"/>
                  </a:lnTo>
                  <a:lnTo>
                    <a:pt x="59181" y="3005058"/>
                  </a:lnTo>
                  <a:lnTo>
                    <a:pt x="43433" y="3099093"/>
                  </a:lnTo>
                  <a:lnTo>
                    <a:pt x="29844" y="3193128"/>
                  </a:lnTo>
                  <a:lnTo>
                    <a:pt x="19176" y="3287722"/>
                  </a:lnTo>
                  <a:lnTo>
                    <a:pt x="10667" y="3382322"/>
                  </a:lnTo>
                  <a:lnTo>
                    <a:pt x="5079" y="3477483"/>
                  </a:lnTo>
                  <a:lnTo>
                    <a:pt x="1142" y="3572644"/>
                  </a:lnTo>
                  <a:lnTo>
                    <a:pt x="0" y="3667804"/>
                  </a:lnTo>
                  <a:lnTo>
                    <a:pt x="1142" y="3762965"/>
                  </a:lnTo>
                  <a:lnTo>
                    <a:pt x="3520" y="3820423"/>
                  </a:lnTo>
                  <a:lnTo>
                    <a:pt x="2945980" y="3820423"/>
                  </a:lnTo>
                  <a:lnTo>
                    <a:pt x="2945980" y="0"/>
                  </a:lnTo>
                  <a:close/>
                </a:path>
              </a:pathLst>
            </a:custGeom>
            <a:solidFill>
              <a:srgbClr val="4A86E8">
                <a:alpha val="27059"/>
              </a:srgbClr>
            </a:solidFill>
          </p:spPr>
          <p:txBody>
            <a:bodyPr wrap="square" lIns="0" tIns="0" rIns="0" bIns="0" rtlCol="0"/>
            <a:lstStyle/>
            <a:p>
              <a:endParaRPr/>
            </a:p>
          </p:txBody>
        </p:sp>
        <p:sp>
          <p:nvSpPr>
            <p:cNvPr id="8" name="object 8"/>
            <p:cNvSpPr/>
            <p:nvPr/>
          </p:nvSpPr>
          <p:spPr>
            <a:xfrm>
              <a:off x="15341980" y="6466579"/>
              <a:ext cx="2946400" cy="3820795"/>
            </a:xfrm>
            <a:custGeom>
              <a:avLst/>
              <a:gdLst/>
              <a:ahLst/>
              <a:cxnLst/>
              <a:rect l="l" t="t" r="r" b="b"/>
              <a:pathLst>
                <a:path w="2946400" h="3820795">
                  <a:moveTo>
                    <a:pt x="3520" y="3820423"/>
                  </a:moveTo>
                  <a:lnTo>
                    <a:pt x="1142" y="3762965"/>
                  </a:lnTo>
                  <a:lnTo>
                    <a:pt x="0" y="3667804"/>
                  </a:lnTo>
                  <a:lnTo>
                    <a:pt x="1142" y="3572644"/>
                  </a:lnTo>
                  <a:lnTo>
                    <a:pt x="5079" y="3477483"/>
                  </a:lnTo>
                  <a:lnTo>
                    <a:pt x="10667" y="3382322"/>
                  </a:lnTo>
                  <a:lnTo>
                    <a:pt x="19176" y="3287722"/>
                  </a:lnTo>
                  <a:lnTo>
                    <a:pt x="29844" y="3193128"/>
                  </a:lnTo>
                  <a:lnTo>
                    <a:pt x="43433" y="3099093"/>
                  </a:lnTo>
                  <a:lnTo>
                    <a:pt x="59181" y="3005058"/>
                  </a:lnTo>
                  <a:lnTo>
                    <a:pt x="77215" y="2911584"/>
                  </a:lnTo>
                  <a:lnTo>
                    <a:pt x="97408" y="2818676"/>
                  </a:lnTo>
                  <a:lnTo>
                    <a:pt x="120014" y="2726333"/>
                  </a:lnTo>
                  <a:lnTo>
                    <a:pt x="144779" y="2634551"/>
                  </a:lnTo>
                  <a:lnTo>
                    <a:pt x="172338" y="2543333"/>
                  </a:lnTo>
                  <a:lnTo>
                    <a:pt x="202183" y="2452681"/>
                  </a:lnTo>
                  <a:lnTo>
                    <a:pt x="233679" y="2363146"/>
                  </a:lnTo>
                  <a:lnTo>
                    <a:pt x="268096" y="2274182"/>
                  </a:lnTo>
                  <a:lnTo>
                    <a:pt x="304672" y="2186336"/>
                  </a:lnTo>
                  <a:lnTo>
                    <a:pt x="342899" y="2099062"/>
                  </a:lnTo>
                  <a:lnTo>
                    <a:pt x="384047" y="2013477"/>
                  </a:lnTo>
                  <a:lnTo>
                    <a:pt x="426846" y="1928450"/>
                  </a:lnTo>
                  <a:lnTo>
                    <a:pt x="471931" y="1844541"/>
                  </a:lnTo>
                  <a:lnTo>
                    <a:pt x="519175" y="1761775"/>
                  </a:lnTo>
                  <a:lnTo>
                    <a:pt x="568705" y="1680686"/>
                  </a:lnTo>
                  <a:lnTo>
                    <a:pt x="620013" y="1600168"/>
                  </a:lnTo>
                  <a:lnTo>
                    <a:pt x="673480" y="1521339"/>
                  </a:lnTo>
                  <a:lnTo>
                    <a:pt x="728598" y="1444199"/>
                  </a:lnTo>
                  <a:lnTo>
                    <a:pt x="786129" y="1368177"/>
                  </a:lnTo>
                  <a:lnTo>
                    <a:pt x="845184" y="1293857"/>
                  </a:lnTo>
                  <a:lnTo>
                    <a:pt x="906525" y="1220654"/>
                  </a:lnTo>
                  <a:lnTo>
                    <a:pt x="969136" y="1149140"/>
                  </a:lnTo>
                  <a:lnTo>
                    <a:pt x="1033906" y="1079316"/>
                  </a:lnTo>
                  <a:lnTo>
                    <a:pt x="1100327" y="1011193"/>
                  </a:lnTo>
                  <a:lnTo>
                    <a:pt x="1168399" y="944746"/>
                  </a:lnTo>
                  <a:lnTo>
                    <a:pt x="1238249" y="879989"/>
                  </a:lnTo>
                  <a:lnTo>
                    <a:pt x="1309750" y="817492"/>
                  </a:lnTo>
                  <a:lnTo>
                    <a:pt x="1382902" y="756113"/>
                  </a:lnTo>
                  <a:lnTo>
                    <a:pt x="1457324" y="696982"/>
                  </a:lnTo>
                  <a:lnTo>
                    <a:pt x="1533270" y="639553"/>
                  </a:lnTo>
                  <a:lnTo>
                    <a:pt x="1610486" y="584371"/>
                  </a:lnTo>
                  <a:lnTo>
                    <a:pt x="1689226" y="530879"/>
                  </a:lnTo>
                  <a:lnTo>
                    <a:pt x="1769744" y="479634"/>
                  </a:lnTo>
                  <a:lnTo>
                    <a:pt x="1850897" y="430092"/>
                  </a:lnTo>
                  <a:lnTo>
                    <a:pt x="1933701" y="382797"/>
                  </a:lnTo>
                  <a:lnTo>
                    <a:pt x="2017521" y="337750"/>
                  </a:lnTo>
                  <a:lnTo>
                    <a:pt x="2102611" y="294951"/>
                  </a:lnTo>
                  <a:lnTo>
                    <a:pt x="2188209" y="253841"/>
                  </a:lnTo>
                  <a:lnTo>
                    <a:pt x="2275458" y="215551"/>
                  </a:lnTo>
                  <a:lnTo>
                    <a:pt x="2363342" y="178962"/>
                  </a:lnTo>
                  <a:lnTo>
                    <a:pt x="2452242" y="144608"/>
                  </a:lnTo>
                  <a:lnTo>
                    <a:pt x="2541777" y="113074"/>
                  </a:lnTo>
                  <a:lnTo>
                    <a:pt x="2632455" y="83229"/>
                  </a:lnTo>
                  <a:lnTo>
                    <a:pt x="2723641" y="55645"/>
                  </a:lnTo>
                  <a:lnTo>
                    <a:pt x="2815462" y="30867"/>
                  </a:lnTo>
                  <a:lnTo>
                    <a:pt x="2907791" y="8337"/>
                  </a:lnTo>
                  <a:lnTo>
                    <a:pt x="2945980" y="0"/>
                  </a:lnTo>
                </a:path>
              </a:pathLst>
            </a:custGeom>
            <a:ln w="3175">
              <a:solidFill>
                <a:srgbClr val="FFFFFF"/>
              </a:solidFill>
            </a:ln>
          </p:spPr>
          <p:txBody>
            <a:bodyPr wrap="square" lIns="0" tIns="0" rIns="0" bIns="0" rtlCol="0"/>
            <a:lstStyle/>
            <a:p>
              <a:endParaRPr/>
            </a:p>
          </p:txBody>
        </p:sp>
        <p:sp>
          <p:nvSpPr>
            <p:cNvPr id="9" name="object 9"/>
            <p:cNvSpPr/>
            <p:nvPr/>
          </p:nvSpPr>
          <p:spPr>
            <a:xfrm>
              <a:off x="15341980" y="6466579"/>
              <a:ext cx="2946400" cy="3820795"/>
            </a:xfrm>
            <a:custGeom>
              <a:avLst/>
              <a:gdLst/>
              <a:ahLst/>
              <a:cxnLst/>
              <a:rect l="l" t="t" r="r" b="b"/>
              <a:pathLst>
                <a:path w="2946400" h="3820795">
                  <a:moveTo>
                    <a:pt x="3520" y="3820423"/>
                  </a:moveTo>
                  <a:lnTo>
                    <a:pt x="1142" y="3762965"/>
                  </a:lnTo>
                  <a:lnTo>
                    <a:pt x="0" y="3667804"/>
                  </a:lnTo>
                  <a:lnTo>
                    <a:pt x="1142" y="3572644"/>
                  </a:lnTo>
                  <a:lnTo>
                    <a:pt x="5079" y="3477483"/>
                  </a:lnTo>
                  <a:lnTo>
                    <a:pt x="10667" y="3382322"/>
                  </a:lnTo>
                  <a:lnTo>
                    <a:pt x="19176" y="3287722"/>
                  </a:lnTo>
                  <a:lnTo>
                    <a:pt x="29844" y="3193128"/>
                  </a:lnTo>
                  <a:lnTo>
                    <a:pt x="43433" y="3099093"/>
                  </a:lnTo>
                  <a:lnTo>
                    <a:pt x="59181" y="3005058"/>
                  </a:lnTo>
                  <a:lnTo>
                    <a:pt x="77215" y="2911584"/>
                  </a:lnTo>
                  <a:lnTo>
                    <a:pt x="97408" y="2818676"/>
                  </a:lnTo>
                  <a:lnTo>
                    <a:pt x="120014" y="2726333"/>
                  </a:lnTo>
                  <a:lnTo>
                    <a:pt x="144779" y="2634551"/>
                  </a:lnTo>
                  <a:lnTo>
                    <a:pt x="172338" y="2543333"/>
                  </a:lnTo>
                  <a:lnTo>
                    <a:pt x="202183" y="2452681"/>
                  </a:lnTo>
                  <a:lnTo>
                    <a:pt x="233679" y="2363146"/>
                  </a:lnTo>
                  <a:lnTo>
                    <a:pt x="268096" y="2274182"/>
                  </a:lnTo>
                  <a:lnTo>
                    <a:pt x="304672" y="2186336"/>
                  </a:lnTo>
                  <a:lnTo>
                    <a:pt x="342899" y="2099062"/>
                  </a:lnTo>
                  <a:lnTo>
                    <a:pt x="384047" y="2013477"/>
                  </a:lnTo>
                  <a:lnTo>
                    <a:pt x="426846" y="1928450"/>
                  </a:lnTo>
                  <a:lnTo>
                    <a:pt x="471931" y="1844541"/>
                  </a:lnTo>
                  <a:lnTo>
                    <a:pt x="519175" y="1761775"/>
                  </a:lnTo>
                  <a:lnTo>
                    <a:pt x="568705" y="1680686"/>
                  </a:lnTo>
                  <a:lnTo>
                    <a:pt x="620013" y="1600168"/>
                  </a:lnTo>
                  <a:lnTo>
                    <a:pt x="673480" y="1521339"/>
                  </a:lnTo>
                  <a:lnTo>
                    <a:pt x="728598" y="1444199"/>
                  </a:lnTo>
                  <a:lnTo>
                    <a:pt x="786129" y="1368177"/>
                  </a:lnTo>
                  <a:lnTo>
                    <a:pt x="845184" y="1293857"/>
                  </a:lnTo>
                  <a:lnTo>
                    <a:pt x="906525" y="1220654"/>
                  </a:lnTo>
                  <a:lnTo>
                    <a:pt x="969136" y="1149140"/>
                  </a:lnTo>
                  <a:lnTo>
                    <a:pt x="1033906" y="1079316"/>
                  </a:lnTo>
                  <a:lnTo>
                    <a:pt x="1100327" y="1011193"/>
                  </a:lnTo>
                  <a:lnTo>
                    <a:pt x="1168399" y="944746"/>
                  </a:lnTo>
                  <a:lnTo>
                    <a:pt x="1238249" y="879989"/>
                  </a:lnTo>
                  <a:lnTo>
                    <a:pt x="1309750" y="817492"/>
                  </a:lnTo>
                  <a:lnTo>
                    <a:pt x="1382902" y="756113"/>
                  </a:lnTo>
                  <a:lnTo>
                    <a:pt x="1457324" y="696982"/>
                  </a:lnTo>
                  <a:lnTo>
                    <a:pt x="1533270" y="639553"/>
                  </a:lnTo>
                  <a:lnTo>
                    <a:pt x="1610486" y="584371"/>
                  </a:lnTo>
                  <a:lnTo>
                    <a:pt x="1689226" y="530879"/>
                  </a:lnTo>
                  <a:lnTo>
                    <a:pt x="1769744" y="479634"/>
                  </a:lnTo>
                  <a:lnTo>
                    <a:pt x="1850897" y="430092"/>
                  </a:lnTo>
                  <a:lnTo>
                    <a:pt x="1933701" y="382797"/>
                  </a:lnTo>
                  <a:lnTo>
                    <a:pt x="2017521" y="337750"/>
                  </a:lnTo>
                  <a:lnTo>
                    <a:pt x="2102611" y="294951"/>
                  </a:lnTo>
                  <a:lnTo>
                    <a:pt x="2188209" y="253841"/>
                  </a:lnTo>
                  <a:lnTo>
                    <a:pt x="2275458" y="215551"/>
                  </a:lnTo>
                  <a:lnTo>
                    <a:pt x="2363342" y="178962"/>
                  </a:lnTo>
                  <a:lnTo>
                    <a:pt x="2452242" y="144608"/>
                  </a:lnTo>
                  <a:lnTo>
                    <a:pt x="2541777" y="113074"/>
                  </a:lnTo>
                  <a:lnTo>
                    <a:pt x="2632455" y="83229"/>
                  </a:lnTo>
                  <a:lnTo>
                    <a:pt x="2723641" y="55645"/>
                  </a:lnTo>
                  <a:lnTo>
                    <a:pt x="2815462" y="30867"/>
                  </a:lnTo>
                  <a:lnTo>
                    <a:pt x="2907791" y="8337"/>
                  </a:lnTo>
                  <a:lnTo>
                    <a:pt x="2945980" y="0"/>
                  </a:lnTo>
                </a:path>
              </a:pathLst>
            </a:custGeom>
            <a:ln w="14640">
              <a:solidFill>
                <a:srgbClr val="4A86E8"/>
              </a:solidFill>
            </a:ln>
          </p:spPr>
          <p:txBody>
            <a:bodyPr wrap="square" lIns="0" tIns="0" rIns="0" bIns="0" rtlCol="0"/>
            <a:lstStyle/>
            <a:p>
              <a:endParaRPr/>
            </a:p>
          </p:txBody>
        </p:sp>
      </p:grpSp>
      <p:sp>
        <p:nvSpPr>
          <p:cNvPr id="11" name="object 11"/>
          <p:cNvSpPr txBox="1">
            <a:spLocks noGrp="1"/>
          </p:cNvSpPr>
          <p:nvPr>
            <p:ph type="title"/>
          </p:nvPr>
        </p:nvSpPr>
        <p:spPr>
          <a:xfrm>
            <a:off x="4654550" y="4451350"/>
            <a:ext cx="6994525" cy="1397000"/>
          </a:xfrm>
          <a:prstGeom prst="rect">
            <a:avLst/>
          </a:prstGeom>
        </p:spPr>
        <p:txBody>
          <a:bodyPr vert="horz" wrap="square" lIns="0" tIns="12700" rIns="0" bIns="0" rtlCol="0">
            <a:spAutoFit/>
          </a:bodyPr>
          <a:lstStyle/>
          <a:p>
            <a:pPr marL="12700" algn="ctr">
              <a:lnSpc>
                <a:spcPct val="100000"/>
              </a:lnSpc>
              <a:spcBef>
                <a:spcPts val="100"/>
              </a:spcBef>
            </a:pPr>
            <a:r>
              <a:rPr lang="en-US" sz="9000" b="0" spc="530" dirty="0">
                <a:solidFill>
                  <a:srgbClr val="262425"/>
                </a:solidFill>
                <a:latin typeface="Arial Narrow"/>
                <a:cs typeface="Arial Narrow"/>
              </a:rPr>
              <a:t>Demo</a:t>
            </a:r>
            <a:endParaRPr sz="9000" dirty="0">
              <a:latin typeface="Arial Narrow"/>
              <a:cs typeface="Arial Narro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sp>
        <p:nvSpPr>
          <p:cNvPr id="11" name="object 2">
            <a:extLst>
              <a:ext uri="{FF2B5EF4-FFF2-40B4-BE49-F238E27FC236}">
                <a16:creationId xmlns:a16="http://schemas.microsoft.com/office/drawing/2014/main" id="{6CDF9958-0EB1-2E74-0FF7-DAFA29EF6621}"/>
              </a:ext>
            </a:extLst>
          </p:cNvPr>
          <p:cNvSpPr txBox="1">
            <a:spLocks/>
          </p:cNvSpPr>
          <p:nvPr/>
        </p:nvSpPr>
        <p:spPr>
          <a:xfrm>
            <a:off x="1610156" y="812838"/>
            <a:ext cx="16677844" cy="921406"/>
          </a:xfrm>
          <a:prstGeom prst="rect">
            <a:avLst/>
          </a:prstGeom>
        </p:spPr>
        <p:txBody>
          <a:bodyPr vert="horz" wrap="square" lIns="0" tIns="13335" rIns="0" bIns="0" rtlCol="0">
            <a:spAutoFit/>
          </a:bodyPr>
          <a:lstStyle>
            <a:lvl1pPr>
              <a:defRPr sz="5900" b="1" i="0">
                <a:solidFill>
                  <a:srgbClr val="1D1D1B"/>
                </a:solidFill>
                <a:latin typeface="Century Gothic"/>
                <a:ea typeface="+mj-ea"/>
                <a:cs typeface="Century Gothic"/>
              </a:defRPr>
            </a:lvl1pPr>
          </a:lstStyle>
          <a:p>
            <a:pPr marL="12700">
              <a:spcBef>
                <a:spcPts val="105"/>
              </a:spcBef>
            </a:pPr>
            <a:r>
              <a:rPr lang="en-US" spc="160" dirty="0"/>
              <a:t>Meet The AI-</a:t>
            </a:r>
            <a:r>
              <a:rPr lang="en-US" spc="160" dirty="0" err="1"/>
              <a:t>nsteins</a:t>
            </a:r>
            <a:endParaRPr lang="en-US" spc="155" dirty="0"/>
          </a:p>
        </p:txBody>
      </p:sp>
      <p:sp>
        <p:nvSpPr>
          <p:cNvPr id="3" name="object 9">
            <a:extLst>
              <a:ext uri="{FF2B5EF4-FFF2-40B4-BE49-F238E27FC236}">
                <a16:creationId xmlns:a16="http://schemas.microsoft.com/office/drawing/2014/main" id="{76E3B147-AF93-CEBA-34AE-84A84DD67F61}"/>
              </a:ext>
            </a:extLst>
          </p:cNvPr>
          <p:cNvSpPr/>
          <p:nvPr/>
        </p:nvSpPr>
        <p:spPr>
          <a:xfrm>
            <a:off x="0" y="10100945"/>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sp>
        <p:nvSpPr>
          <p:cNvPr id="4" name="object 3">
            <a:extLst>
              <a:ext uri="{FF2B5EF4-FFF2-40B4-BE49-F238E27FC236}">
                <a16:creationId xmlns:a16="http://schemas.microsoft.com/office/drawing/2014/main" id="{DD9F813A-F57A-2A64-443A-D784CB75B373}"/>
              </a:ext>
            </a:extLst>
          </p:cNvPr>
          <p:cNvSpPr txBox="1"/>
          <p:nvPr/>
        </p:nvSpPr>
        <p:spPr>
          <a:xfrm>
            <a:off x="1454150" y="2101850"/>
            <a:ext cx="3657600" cy="384721"/>
          </a:xfrm>
          <a:prstGeom prst="rect">
            <a:avLst/>
          </a:prstGeom>
        </p:spPr>
        <p:txBody>
          <a:bodyPr vert="horz" wrap="square" lIns="0" tIns="15240" rIns="0" bIns="0" rtlCol="0">
            <a:spAutoFit/>
          </a:bodyPr>
          <a:lstStyle/>
          <a:p>
            <a:pPr marL="12700" algn="ctr">
              <a:lnSpc>
                <a:spcPct val="100000"/>
              </a:lnSpc>
              <a:spcBef>
                <a:spcPts val="120"/>
              </a:spcBef>
            </a:pPr>
            <a:r>
              <a:rPr lang="en-US" sz="2400" b="1" spc="465" dirty="0">
                <a:solidFill>
                  <a:srgbClr val="1D1D1B"/>
                </a:solidFill>
                <a:latin typeface="Century Gothic"/>
                <a:cs typeface="Century Gothic"/>
              </a:rPr>
              <a:t>Antariksh Guha</a:t>
            </a:r>
            <a:endParaRPr sz="2400" dirty="0">
              <a:latin typeface="Century Gothic"/>
              <a:cs typeface="Century Gothic"/>
            </a:endParaRPr>
          </a:p>
        </p:txBody>
      </p:sp>
      <p:sp>
        <p:nvSpPr>
          <p:cNvPr id="5" name="object 4">
            <a:extLst>
              <a:ext uri="{FF2B5EF4-FFF2-40B4-BE49-F238E27FC236}">
                <a16:creationId xmlns:a16="http://schemas.microsoft.com/office/drawing/2014/main" id="{4A8ADD19-8FAA-4663-A5D8-9A5632A92A94}"/>
              </a:ext>
            </a:extLst>
          </p:cNvPr>
          <p:cNvSpPr txBox="1"/>
          <p:nvPr/>
        </p:nvSpPr>
        <p:spPr>
          <a:xfrm>
            <a:off x="5359012" y="2101850"/>
            <a:ext cx="3657600" cy="384721"/>
          </a:xfrm>
          <a:prstGeom prst="rect">
            <a:avLst/>
          </a:prstGeom>
        </p:spPr>
        <p:txBody>
          <a:bodyPr vert="horz" wrap="square" lIns="0" tIns="15240" rIns="0" bIns="0" rtlCol="0">
            <a:spAutoFit/>
          </a:bodyPr>
          <a:lstStyle/>
          <a:p>
            <a:pPr marL="12700" algn="ctr">
              <a:lnSpc>
                <a:spcPct val="100000"/>
              </a:lnSpc>
              <a:spcBef>
                <a:spcPts val="120"/>
              </a:spcBef>
            </a:pPr>
            <a:r>
              <a:rPr lang="en-US" sz="2400" b="1" spc="310" dirty="0">
                <a:solidFill>
                  <a:srgbClr val="1D1D1B"/>
                </a:solidFill>
                <a:latin typeface="Century Gothic"/>
                <a:cs typeface="Century Gothic"/>
              </a:rPr>
              <a:t>Priyanka Dekate</a:t>
            </a:r>
            <a:endParaRPr sz="2400" dirty="0">
              <a:latin typeface="Century Gothic"/>
              <a:cs typeface="Century Gothic"/>
            </a:endParaRPr>
          </a:p>
        </p:txBody>
      </p:sp>
      <p:sp>
        <p:nvSpPr>
          <p:cNvPr id="6" name="object 5">
            <a:extLst>
              <a:ext uri="{FF2B5EF4-FFF2-40B4-BE49-F238E27FC236}">
                <a16:creationId xmlns:a16="http://schemas.microsoft.com/office/drawing/2014/main" id="{60672200-CEE1-FD2A-B6F2-D3D7E985F99D}"/>
              </a:ext>
            </a:extLst>
          </p:cNvPr>
          <p:cNvSpPr txBox="1"/>
          <p:nvPr/>
        </p:nvSpPr>
        <p:spPr>
          <a:xfrm>
            <a:off x="9300447" y="2101850"/>
            <a:ext cx="3657600" cy="384721"/>
          </a:xfrm>
          <a:prstGeom prst="rect">
            <a:avLst/>
          </a:prstGeom>
        </p:spPr>
        <p:txBody>
          <a:bodyPr vert="horz" wrap="square" lIns="0" tIns="15240" rIns="0" bIns="0" rtlCol="0">
            <a:spAutoFit/>
          </a:bodyPr>
          <a:lstStyle/>
          <a:p>
            <a:pPr marL="12700" algn="ctr">
              <a:lnSpc>
                <a:spcPct val="100000"/>
              </a:lnSpc>
              <a:spcBef>
                <a:spcPts val="120"/>
              </a:spcBef>
            </a:pPr>
            <a:r>
              <a:rPr lang="en-US" sz="2400" b="1" spc="320" dirty="0">
                <a:solidFill>
                  <a:srgbClr val="1D1D1B"/>
                </a:solidFill>
                <a:latin typeface="Century Gothic"/>
                <a:cs typeface="Century Gothic"/>
              </a:rPr>
              <a:t>Sujoy Guha</a:t>
            </a:r>
            <a:endParaRPr sz="2400" dirty="0">
              <a:latin typeface="Century Gothic"/>
              <a:cs typeface="Century Gothic"/>
            </a:endParaRPr>
          </a:p>
        </p:txBody>
      </p:sp>
      <p:sp>
        <p:nvSpPr>
          <p:cNvPr id="7" name="object 6">
            <a:extLst>
              <a:ext uri="{FF2B5EF4-FFF2-40B4-BE49-F238E27FC236}">
                <a16:creationId xmlns:a16="http://schemas.microsoft.com/office/drawing/2014/main" id="{1C580589-73D1-F580-6A34-85B7DE3A8B3D}"/>
              </a:ext>
            </a:extLst>
          </p:cNvPr>
          <p:cNvSpPr/>
          <p:nvPr/>
        </p:nvSpPr>
        <p:spPr>
          <a:xfrm>
            <a:off x="1397495" y="5149850"/>
            <a:ext cx="15450185" cy="670146"/>
          </a:xfrm>
          <a:custGeom>
            <a:avLst/>
            <a:gdLst/>
            <a:ahLst/>
            <a:cxnLst/>
            <a:rect l="l" t="t" r="r" b="b"/>
            <a:pathLst>
              <a:path w="15450185" h="1600200">
                <a:moveTo>
                  <a:pt x="15182100" y="0"/>
                </a:moveTo>
                <a:lnTo>
                  <a:pt x="267500" y="0"/>
                </a:lnTo>
                <a:lnTo>
                  <a:pt x="219479" y="3566"/>
                </a:lnTo>
                <a:lnTo>
                  <a:pt x="174256" y="15415"/>
                </a:lnTo>
                <a:lnTo>
                  <a:pt x="132593" y="34763"/>
                </a:lnTo>
                <a:lnTo>
                  <a:pt x="95251" y="60830"/>
                </a:lnTo>
                <a:lnTo>
                  <a:pt x="62991" y="92835"/>
                </a:lnTo>
                <a:lnTo>
                  <a:pt x="36574" y="129998"/>
                </a:lnTo>
                <a:lnTo>
                  <a:pt x="16762" y="171536"/>
                </a:lnTo>
                <a:lnTo>
                  <a:pt x="4317" y="216669"/>
                </a:lnTo>
                <a:lnTo>
                  <a:pt x="0" y="264617"/>
                </a:lnTo>
                <a:lnTo>
                  <a:pt x="0" y="1333055"/>
                </a:lnTo>
                <a:lnTo>
                  <a:pt x="4317" y="1381006"/>
                </a:lnTo>
                <a:lnTo>
                  <a:pt x="16762" y="1426162"/>
                </a:lnTo>
                <a:lnTo>
                  <a:pt x="36574" y="1467765"/>
                </a:lnTo>
                <a:lnTo>
                  <a:pt x="62991" y="1505052"/>
                </a:lnTo>
                <a:lnTo>
                  <a:pt x="95251" y="1537265"/>
                </a:lnTo>
                <a:lnTo>
                  <a:pt x="132593" y="1563643"/>
                </a:lnTo>
                <a:lnTo>
                  <a:pt x="174256" y="1583426"/>
                </a:lnTo>
                <a:lnTo>
                  <a:pt x="219479" y="1595853"/>
                </a:lnTo>
                <a:lnTo>
                  <a:pt x="267500" y="1600164"/>
                </a:lnTo>
                <a:lnTo>
                  <a:pt x="15182100" y="1600164"/>
                </a:lnTo>
                <a:lnTo>
                  <a:pt x="15230106" y="1595853"/>
                </a:lnTo>
                <a:lnTo>
                  <a:pt x="15275318" y="1583426"/>
                </a:lnTo>
                <a:lnTo>
                  <a:pt x="15316974" y="1563643"/>
                </a:lnTo>
                <a:lnTo>
                  <a:pt x="15354312" y="1537265"/>
                </a:lnTo>
                <a:lnTo>
                  <a:pt x="15386570" y="1505052"/>
                </a:lnTo>
                <a:lnTo>
                  <a:pt x="15412986" y="1467765"/>
                </a:lnTo>
                <a:lnTo>
                  <a:pt x="15432798" y="1426162"/>
                </a:lnTo>
                <a:lnTo>
                  <a:pt x="15445244" y="1381006"/>
                </a:lnTo>
                <a:lnTo>
                  <a:pt x="15449562" y="1333055"/>
                </a:lnTo>
                <a:lnTo>
                  <a:pt x="15449562" y="264617"/>
                </a:lnTo>
                <a:lnTo>
                  <a:pt x="15444476" y="212894"/>
                </a:lnTo>
                <a:lnTo>
                  <a:pt x="15429544" y="163512"/>
                </a:lnTo>
                <a:lnTo>
                  <a:pt x="15405253" y="117873"/>
                </a:lnTo>
                <a:lnTo>
                  <a:pt x="15372092" y="77381"/>
                </a:lnTo>
                <a:lnTo>
                  <a:pt x="15331137" y="44228"/>
                </a:lnTo>
                <a:lnTo>
                  <a:pt x="15284574" y="19969"/>
                </a:lnTo>
                <a:lnTo>
                  <a:pt x="15234272" y="5070"/>
                </a:lnTo>
                <a:lnTo>
                  <a:pt x="15182100" y="0"/>
                </a:lnTo>
                <a:close/>
              </a:path>
            </a:pathLst>
          </a:custGeom>
          <a:solidFill>
            <a:srgbClr val="F3F3F3"/>
          </a:solidFill>
        </p:spPr>
        <p:txBody>
          <a:bodyPr wrap="square" lIns="0" tIns="0" rIns="0" bIns="0" rtlCol="0"/>
          <a:lstStyle/>
          <a:p>
            <a:endParaRPr/>
          </a:p>
        </p:txBody>
      </p:sp>
      <p:sp>
        <p:nvSpPr>
          <p:cNvPr id="8" name="object 7">
            <a:extLst>
              <a:ext uri="{FF2B5EF4-FFF2-40B4-BE49-F238E27FC236}">
                <a16:creationId xmlns:a16="http://schemas.microsoft.com/office/drawing/2014/main" id="{599208AB-0AC7-EE07-0B2A-5FDB9FDFB617}"/>
              </a:ext>
            </a:extLst>
          </p:cNvPr>
          <p:cNvSpPr txBox="1"/>
          <p:nvPr/>
        </p:nvSpPr>
        <p:spPr>
          <a:xfrm>
            <a:off x="1530350" y="5092311"/>
            <a:ext cx="3140075" cy="747705"/>
          </a:xfrm>
          <a:prstGeom prst="rect">
            <a:avLst/>
          </a:prstGeom>
        </p:spPr>
        <p:txBody>
          <a:bodyPr vert="horz" wrap="square" lIns="0" tIns="88265" rIns="0" bIns="0" rtlCol="0">
            <a:spAutoFit/>
          </a:bodyPr>
          <a:lstStyle/>
          <a:p>
            <a:pPr marL="12700" marR="5080" indent="410845" algn="ctr">
              <a:lnSpc>
                <a:spcPts val="2700"/>
              </a:lnSpc>
              <a:spcBef>
                <a:spcPts val="695"/>
              </a:spcBef>
            </a:pPr>
            <a:r>
              <a:rPr lang="en-US" sz="2000" spc="-25" dirty="0">
                <a:solidFill>
                  <a:srgbClr val="1D1D1B"/>
                </a:solidFill>
                <a:latin typeface="Tahoma"/>
                <a:cs typeface="Tahoma"/>
              </a:rPr>
              <a:t>Full-stack Developer / Architect</a:t>
            </a:r>
            <a:endParaRPr sz="2000" dirty="0">
              <a:latin typeface="Tahoma"/>
              <a:cs typeface="Tahoma"/>
            </a:endParaRPr>
          </a:p>
        </p:txBody>
      </p:sp>
      <p:sp>
        <p:nvSpPr>
          <p:cNvPr id="10" name="object 8">
            <a:extLst>
              <a:ext uri="{FF2B5EF4-FFF2-40B4-BE49-F238E27FC236}">
                <a16:creationId xmlns:a16="http://schemas.microsoft.com/office/drawing/2014/main" id="{B6BF9AE3-5CF6-60F1-073A-732FC4E6FECC}"/>
              </a:ext>
            </a:extLst>
          </p:cNvPr>
          <p:cNvSpPr txBox="1"/>
          <p:nvPr/>
        </p:nvSpPr>
        <p:spPr>
          <a:xfrm>
            <a:off x="6293203" y="5210244"/>
            <a:ext cx="1789215" cy="401457"/>
          </a:xfrm>
          <a:prstGeom prst="rect">
            <a:avLst/>
          </a:prstGeom>
        </p:spPr>
        <p:txBody>
          <a:bodyPr vert="horz" wrap="square" lIns="0" tIns="88265" rIns="0" bIns="0" rtlCol="0">
            <a:spAutoFit/>
          </a:bodyPr>
          <a:lstStyle/>
          <a:p>
            <a:pPr marL="337820" marR="5080" indent="-325755" algn="l">
              <a:lnSpc>
                <a:spcPts val="2700"/>
              </a:lnSpc>
              <a:spcBef>
                <a:spcPts val="695"/>
              </a:spcBef>
            </a:pPr>
            <a:r>
              <a:rPr lang="en-US" sz="2000" dirty="0">
                <a:solidFill>
                  <a:srgbClr val="1D1D1B"/>
                </a:solidFill>
                <a:latin typeface="Tahoma"/>
                <a:cs typeface="Tahoma"/>
              </a:rPr>
              <a:t>Data Engineer</a:t>
            </a:r>
            <a:endParaRPr sz="2000" dirty="0">
              <a:latin typeface="Tahoma"/>
              <a:cs typeface="Tahoma"/>
            </a:endParaRPr>
          </a:p>
        </p:txBody>
      </p:sp>
      <p:sp>
        <p:nvSpPr>
          <p:cNvPr id="12" name="object 9">
            <a:extLst>
              <a:ext uri="{FF2B5EF4-FFF2-40B4-BE49-F238E27FC236}">
                <a16:creationId xmlns:a16="http://schemas.microsoft.com/office/drawing/2014/main" id="{B363C9BF-5137-1117-F1A4-4F1604B4F759}"/>
              </a:ext>
            </a:extLst>
          </p:cNvPr>
          <p:cNvSpPr txBox="1"/>
          <p:nvPr/>
        </p:nvSpPr>
        <p:spPr>
          <a:xfrm>
            <a:off x="9519039" y="5149850"/>
            <a:ext cx="3498850" cy="401457"/>
          </a:xfrm>
          <a:prstGeom prst="rect">
            <a:avLst/>
          </a:prstGeom>
        </p:spPr>
        <p:txBody>
          <a:bodyPr vert="horz" wrap="square" lIns="0" tIns="88265" rIns="0" bIns="0" rtlCol="0">
            <a:spAutoFit/>
          </a:bodyPr>
          <a:lstStyle/>
          <a:p>
            <a:pPr marL="12700" marR="5080" indent="509270" algn="l">
              <a:lnSpc>
                <a:spcPts val="2700"/>
              </a:lnSpc>
              <a:spcBef>
                <a:spcPts val="695"/>
              </a:spcBef>
            </a:pPr>
            <a:r>
              <a:rPr lang="en-US" sz="2000" spc="-10" dirty="0">
                <a:solidFill>
                  <a:srgbClr val="1D1D1B"/>
                </a:solidFill>
                <a:latin typeface="Tahoma"/>
                <a:cs typeface="Tahoma"/>
              </a:rPr>
              <a:t>Full-stack Developer</a:t>
            </a:r>
            <a:endParaRPr sz="2000" dirty="0">
              <a:latin typeface="Tahoma"/>
              <a:cs typeface="Tahoma"/>
            </a:endParaRPr>
          </a:p>
        </p:txBody>
      </p:sp>
      <p:sp>
        <p:nvSpPr>
          <p:cNvPr id="16" name="object 3">
            <a:extLst>
              <a:ext uri="{FF2B5EF4-FFF2-40B4-BE49-F238E27FC236}">
                <a16:creationId xmlns:a16="http://schemas.microsoft.com/office/drawing/2014/main" id="{DFAF6DA6-8DCC-9C68-F79E-7D377B4723D4}"/>
              </a:ext>
            </a:extLst>
          </p:cNvPr>
          <p:cNvSpPr txBox="1"/>
          <p:nvPr/>
        </p:nvSpPr>
        <p:spPr>
          <a:xfrm>
            <a:off x="1415273" y="6292850"/>
            <a:ext cx="3657600" cy="384721"/>
          </a:xfrm>
          <a:prstGeom prst="rect">
            <a:avLst/>
          </a:prstGeom>
        </p:spPr>
        <p:txBody>
          <a:bodyPr vert="horz" wrap="square" lIns="0" tIns="15240" rIns="0" bIns="0" rtlCol="0">
            <a:spAutoFit/>
          </a:bodyPr>
          <a:lstStyle/>
          <a:p>
            <a:pPr marL="12700" algn="ctr">
              <a:lnSpc>
                <a:spcPct val="100000"/>
              </a:lnSpc>
              <a:spcBef>
                <a:spcPts val="120"/>
              </a:spcBef>
            </a:pPr>
            <a:r>
              <a:rPr lang="en-US" sz="2400" b="1" spc="465" dirty="0">
                <a:solidFill>
                  <a:srgbClr val="1D1D1B"/>
                </a:solidFill>
                <a:latin typeface="Century Gothic"/>
                <a:cs typeface="Century Gothic"/>
              </a:rPr>
              <a:t>Nitish Kishore</a:t>
            </a:r>
            <a:endParaRPr sz="2400" dirty="0">
              <a:latin typeface="Century Gothic"/>
              <a:cs typeface="Century Gothic"/>
            </a:endParaRPr>
          </a:p>
        </p:txBody>
      </p:sp>
      <p:sp>
        <p:nvSpPr>
          <p:cNvPr id="17" name="object 4">
            <a:extLst>
              <a:ext uri="{FF2B5EF4-FFF2-40B4-BE49-F238E27FC236}">
                <a16:creationId xmlns:a16="http://schemas.microsoft.com/office/drawing/2014/main" id="{2D8101FF-BB45-B577-C4AA-9520A0D939E8}"/>
              </a:ext>
            </a:extLst>
          </p:cNvPr>
          <p:cNvSpPr txBox="1"/>
          <p:nvPr/>
        </p:nvSpPr>
        <p:spPr>
          <a:xfrm>
            <a:off x="5338795" y="6292850"/>
            <a:ext cx="3657600" cy="384721"/>
          </a:xfrm>
          <a:prstGeom prst="rect">
            <a:avLst/>
          </a:prstGeom>
        </p:spPr>
        <p:txBody>
          <a:bodyPr vert="horz" wrap="square" lIns="0" tIns="15240" rIns="0" bIns="0" rtlCol="0">
            <a:spAutoFit/>
          </a:bodyPr>
          <a:lstStyle/>
          <a:p>
            <a:pPr marL="12700" algn="ctr">
              <a:lnSpc>
                <a:spcPct val="100000"/>
              </a:lnSpc>
              <a:spcBef>
                <a:spcPts val="120"/>
              </a:spcBef>
            </a:pPr>
            <a:r>
              <a:rPr lang="en-US" sz="2400" b="1" spc="310" dirty="0">
                <a:solidFill>
                  <a:srgbClr val="1D1D1B"/>
                </a:solidFill>
                <a:latin typeface="Century Gothic"/>
                <a:cs typeface="Century Gothic"/>
              </a:rPr>
              <a:t>Pallavi Nath</a:t>
            </a:r>
            <a:endParaRPr sz="2400" dirty="0">
              <a:latin typeface="Century Gothic"/>
              <a:cs typeface="Century Gothic"/>
            </a:endParaRPr>
          </a:p>
        </p:txBody>
      </p:sp>
      <p:sp>
        <p:nvSpPr>
          <p:cNvPr id="18" name="object 5">
            <a:extLst>
              <a:ext uri="{FF2B5EF4-FFF2-40B4-BE49-F238E27FC236}">
                <a16:creationId xmlns:a16="http://schemas.microsoft.com/office/drawing/2014/main" id="{260E1563-BD98-5EAB-316E-3BF44C3CBF37}"/>
              </a:ext>
            </a:extLst>
          </p:cNvPr>
          <p:cNvSpPr txBox="1"/>
          <p:nvPr/>
        </p:nvSpPr>
        <p:spPr>
          <a:xfrm>
            <a:off x="9284090" y="6292850"/>
            <a:ext cx="3657600" cy="384721"/>
          </a:xfrm>
          <a:prstGeom prst="rect">
            <a:avLst/>
          </a:prstGeom>
        </p:spPr>
        <p:txBody>
          <a:bodyPr vert="horz" wrap="square" lIns="0" tIns="15240" rIns="0" bIns="0" rtlCol="0">
            <a:spAutoFit/>
          </a:bodyPr>
          <a:lstStyle/>
          <a:p>
            <a:pPr marL="12700" algn="ctr">
              <a:lnSpc>
                <a:spcPct val="100000"/>
              </a:lnSpc>
              <a:spcBef>
                <a:spcPts val="120"/>
              </a:spcBef>
            </a:pPr>
            <a:r>
              <a:rPr lang="en-US" sz="2400" b="1" spc="320" dirty="0">
                <a:solidFill>
                  <a:srgbClr val="1D1D1B"/>
                </a:solidFill>
                <a:latin typeface="Century Gothic"/>
                <a:cs typeface="Century Gothic"/>
              </a:rPr>
              <a:t>Anupam Sharma</a:t>
            </a:r>
            <a:endParaRPr sz="2400" dirty="0">
              <a:latin typeface="Century Gothic"/>
              <a:cs typeface="Century Gothic"/>
            </a:endParaRPr>
          </a:p>
        </p:txBody>
      </p:sp>
      <p:sp>
        <p:nvSpPr>
          <p:cNvPr id="19" name="object 6">
            <a:extLst>
              <a:ext uri="{FF2B5EF4-FFF2-40B4-BE49-F238E27FC236}">
                <a16:creationId xmlns:a16="http://schemas.microsoft.com/office/drawing/2014/main" id="{21EC88C6-89EC-22E7-EE02-4C94AB8B98B4}"/>
              </a:ext>
            </a:extLst>
          </p:cNvPr>
          <p:cNvSpPr/>
          <p:nvPr/>
        </p:nvSpPr>
        <p:spPr>
          <a:xfrm>
            <a:off x="1377950" y="9340850"/>
            <a:ext cx="15450185" cy="670146"/>
          </a:xfrm>
          <a:custGeom>
            <a:avLst/>
            <a:gdLst/>
            <a:ahLst/>
            <a:cxnLst/>
            <a:rect l="l" t="t" r="r" b="b"/>
            <a:pathLst>
              <a:path w="15450185" h="1600200">
                <a:moveTo>
                  <a:pt x="15182100" y="0"/>
                </a:moveTo>
                <a:lnTo>
                  <a:pt x="267500" y="0"/>
                </a:lnTo>
                <a:lnTo>
                  <a:pt x="219479" y="3566"/>
                </a:lnTo>
                <a:lnTo>
                  <a:pt x="174256" y="15415"/>
                </a:lnTo>
                <a:lnTo>
                  <a:pt x="132593" y="34763"/>
                </a:lnTo>
                <a:lnTo>
                  <a:pt x="95251" y="60830"/>
                </a:lnTo>
                <a:lnTo>
                  <a:pt x="62991" y="92835"/>
                </a:lnTo>
                <a:lnTo>
                  <a:pt x="36574" y="129998"/>
                </a:lnTo>
                <a:lnTo>
                  <a:pt x="16762" y="171536"/>
                </a:lnTo>
                <a:lnTo>
                  <a:pt x="4317" y="216669"/>
                </a:lnTo>
                <a:lnTo>
                  <a:pt x="0" y="264617"/>
                </a:lnTo>
                <a:lnTo>
                  <a:pt x="0" y="1333055"/>
                </a:lnTo>
                <a:lnTo>
                  <a:pt x="4317" y="1381006"/>
                </a:lnTo>
                <a:lnTo>
                  <a:pt x="16762" y="1426162"/>
                </a:lnTo>
                <a:lnTo>
                  <a:pt x="36574" y="1467765"/>
                </a:lnTo>
                <a:lnTo>
                  <a:pt x="62991" y="1505052"/>
                </a:lnTo>
                <a:lnTo>
                  <a:pt x="95251" y="1537265"/>
                </a:lnTo>
                <a:lnTo>
                  <a:pt x="132593" y="1563643"/>
                </a:lnTo>
                <a:lnTo>
                  <a:pt x="174256" y="1583426"/>
                </a:lnTo>
                <a:lnTo>
                  <a:pt x="219479" y="1595853"/>
                </a:lnTo>
                <a:lnTo>
                  <a:pt x="267500" y="1600164"/>
                </a:lnTo>
                <a:lnTo>
                  <a:pt x="15182100" y="1600164"/>
                </a:lnTo>
                <a:lnTo>
                  <a:pt x="15230106" y="1595853"/>
                </a:lnTo>
                <a:lnTo>
                  <a:pt x="15275318" y="1583426"/>
                </a:lnTo>
                <a:lnTo>
                  <a:pt x="15316974" y="1563643"/>
                </a:lnTo>
                <a:lnTo>
                  <a:pt x="15354312" y="1537265"/>
                </a:lnTo>
                <a:lnTo>
                  <a:pt x="15386570" y="1505052"/>
                </a:lnTo>
                <a:lnTo>
                  <a:pt x="15412986" y="1467765"/>
                </a:lnTo>
                <a:lnTo>
                  <a:pt x="15432798" y="1426162"/>
                </a:lnTo>
                <a:lnTo>
                  <a:pt x="15445244" y="1381006"/>
                </a:lnTo>
                <a:lnTo>
                  <a:pt x="15449562" y="1333055"/>
                </a:lnTo>
                <a:lnTo>
                  <a:pt x="15449562" y="264617"/>
                </a:lnTo>
                <a:lnTo>
                  <a:pt x="15444476" y="212894"/>
                </a:lnTo>
                <a:lnTo>
                  <a:pt x="15429544" y="163512"/>
                </a:lnTo>
                <a:lnTo>
                  <a:pt x="15405253" y="117873"/>
                </a:lnTo>
                <a:lnTo>
                  <a:pt x="15372092" y="77381"/>
                </a:lnTo>
                <a:lnTo>
                  <a:pt x="15331137" y="44228"/>
                </a:lnTo>
                <a:lnTo>
                  <a:pt x="15284574" y="19969"/>
                </a:lnTo>
                <a:lnTo>
                  <a:pt x="15234272" y="5070"/>
                </a:lnTo>
                <a:lnTo>
                  <a:pt x="15182100" y="0"/>
                </a:lnTo>
                <a:close/>
              </a:path>
            </a:pathLst>
          </a:custGeom>
          <a:solidFill>
            <a:srgbClr val="F3F3F3"/>
          </a:solidFill>
        </p:spPr>
        <p:txBody>
          <a:bodyPr wrap="square" lIns="0" tIns="0" rIns="0" bIns="0" rtlCol="0"/>
          <a:lstStyle/>
          <a:p>
            <a:endParaRPr/>
          </a:p>
        </p:txBody>
      </p:sp>
      <p:sp>
        <p:nvSpPr>
          <p:cNvPr id="20" name="object 7">
            <a:extLst>
              <a:ext uri="{FF2B5EF4-FFF2-40B4-BE49-F238E27FC236}">
                <a16:creationId xmlns:a16="http://schemas.microsoft.com/office/drawing/2014/main" id="{0F6C1C21-D765-B941-D143-EB2DAEB844F3}"/>
              </a:ext>
            </a:extLst>
          </p:cNvPr>
          <p:cNvSpPr txBox="1"/>
          <p:nvPr/>
        </p:nvSpPr>
        <p:spPr>
          <a:xfrm>
            <a:off x="1674034" y="9401245"/>
            <a:ext cx="3140075" cy="401457"/>
          </a:xfrm>
          <a:prstGeom prst="rect">
            <a:avLst/>
          </a:prstGeom>
        </p:spPr>
        <p:txBody>
          <a:bodyPr vert="horz" wrap="square" lIns="0" tIns="88265" rIns="0" bIns="0" rtlCol="0">
            <a:spAutoFit/>
          </a:bodyPr>
          <a:lstStyle/>
          <a:p>
            <a:pPr marL="12700" marR="5080" indent="410845" algn="l">
              <a:lnSpc>
                <a:spcPts val="2700"/>
              </a:lnSpc>
              <a:spcBef>
                <a:spcPts val="695"/>
              </a:spcBef>
            </a:pPr>
            <a:r>
              <a:rPr lang="en-US" sz="2000" spc="-25" dirty="0">
                <a:solidFill>
                  <a:srgbClr val="1D1D1B"/>
                </a:solidFill>
                <a:latin typeface="Tahoma"/>
                <a:cs typeface="Tahoma"/>
              </a:rPr>
              <a:t>Full-stack Developer</a:t>
            </a:r>
            <a:endParaRPr sz="2000" dirty="0">
              <a:latin typeface="Tahoma"/>
              <a:cs typeface="Tahoma"/>
            </a:endParaRPr>
          </a:p>
        </p:txBody>
      </p:sp>
      <p:sp>
        <p:nvSpPr>
          <p:cNvPr id="21" name="object 8">
            <a:extLst>
              <a:ext uri="{FF2B5EF4-FFF2-40B4-BE49-F238E27FC236}">
                <a16:creationId xmlns:a16="http://schemas.microsoft.com/office/drawing/2014/main" id="{A2BFEA68-79C6-8920-DECD-33CF815BAC5A}"/>
              </a:ext>
            </a:extLst>
          </p:cNvPr>
          <p:cNvSpPr txBox="1"/>
          <p:nvPr/>
        </p:nvSpPr>
        <p:spPr>
          <a:xfrm>
            <a:off x="6330950" y="9401244"/>
            <a:ext cx="1789215" cy="401457"/>
          </a:xfrm>
          <a:prstGeom prst="rect">
            <a:avLst/>
          </a:prstGeom>
        </p:spPr>
        <p:txBody>
          <a:bodyPr vert="horz" wrap="square" lIns="0" tIns="88265" rIns="0" bIns="0" rtlCol="0">
            <a:spAutoFit/>
          </a:bodyPr>
          <a:lstStyle/>
          <a:p>
            <a:pPr marL="337820" marR="5080" indent="-325755" algn="l">
              <a:lnSpc>
                <a:spcPts val="2700"/>
              </a:lnSpc>
              <a:spcBef>
                <a:spcPts val="695"/>
              </a:spcBef>
            </a:pPr>
            <a:r>
              <a:rPr lang="en-US" sz="2000" dirty="0">
                <a:solidFill>
                  <a:srgbClr val="1D1D1B"/>
                </a:solidFill>
                <a:latin typeface="Tahoma"/>
                <a:cs typeface="Tahoma"/>
              </a:rPr>
              <a:t>Data Engineer</a:t>
            </a:r>
            <a:endParaRPr sz="2000" dirty="0">
              <a:latin typeface="Tahoma"/>
              <a:cs typeface="Tahoma"/>
            </a:endParaRPr>
          </a:p>
        </p:txBody>
      </p:sp>
      <p:sp>
        <p:nvSpPr>
          <p:cNvPr id="22" name="object 9">
            <a:extLst>
              <a:ext uri="{FF2B5EF4-FFF2-40B4-BE49-F238E27FC236}">
                <a16:creationId xmlns:a16="http://schemas.microsoft.com/office/drawing/2014/main" id="{F8D38B7B-DB04-5AAC-1B1F-FD53E2A91BBE}"/>
              </a:ext>
            </a:extLst>
          </p:cNvPr>
          <p:cNvSpPr txBox="1"/>
          <p:nvPr/>
        </p:nvSpPr>
        <p:spPr>
          <a:xfrm>
            <a:off x="9363477" y="9340850"/>
            <a:ext cx="3140075" cy="747705"/>
          </a:xfrm>
          <a:prstGeom prst="rect">
            <a:avLst/>
          </a:prstGeom>
        </p:spPr>
        <p:txBody>
          <a:bodyPr vert="horz" wrap="square" lIns="0" tIns="88265" rIns="0" bIns="0" rtlCol="0">
            <a:spAutoFit/>
          </a:bodyPr>
          <a:lstStyle/>
          <a:p>
            <a:pPr marL="12700" marR="5080" indent="509270" algn="ctr">
              <a:lnSpc>
                <a:spcPts val="2700"/>
              </a:lnSpc>
              <a:spcBef>
                <a:spcPts val="695"/>
              </a:spcBef>
            </a:pPr>
            <a:r>
              <a:rPr lang="en-US" sz="2000" spc="-10" dirty="0">
                <a:solidFill>
                  <a:srgbClr val="1D1D1B"/>
                </a:solidFill>
                <a:latin typeface="Tahoma"/>
                <a:cs typeface="Tahoma"/>
              </a:rPr>
              <a:t>Debugger / Problem Solver</a:t>
            </a:r>
            <a:endParaRPr sz="2000" dirty="0">
              <a:latin typeface="Tahoma"/>
              <a:cs typeface="Tahoma"/>
            </a:endParaRPr>
          </a:p>
        </p:txBody>
      </p:sp>
      <p:pic>
        <p:nvPicPr>
          <p:cNvPr id="25" name="object 12">
            <a:extLst>
              <a:ext uri="{FF2B5EF4-FFF2-40B4-BE49-F238E27FC236}">
                <a16:creationId xmlns:a16="http://schemas.microsoft.com/office/drawing/2014/main" id="{05B55E45-E110-6891-879C-DDF5F2997AB7}"/>
              </a:ext>
            </a:extLst>
          </p:cNvPr>
          <p:cNvPicPr/>
          <p:nvPr/>
        </p:nvPicPr>
        <p:blipFill>
          <a:blip r:embed="rId3" cstate="print">
            <a:extLst>
              <a:ext uri="{28A0092B-C50C-407E-A947-70E740481C1C}">
                <a14:useLocalDpi xmlns:a14="http://schemas.microsoft.com/office/drawing/2010/main" val="0"/>
              </a:ext>
            </a:extLst>
          </a:blip>
          <a:srcRect t="18871" b="13872"/>
          <a:stretch/>
        </p:blipFill>
        <p:spPr>
          <a:xfrm>
            <a:off x="9335223" y="6780530"/>
            <a:ext cx="3588045" cy="2560320"/>
          </a:xfrm>
          <a:prstGeom prst="rect">
            <a:avLst/>
          </a:prstGeom>
        </p:spPr>
      </p:pic>
      <p:sp>
        <p:nvSpPr>
          <p:cNvPr id="26" name="object 5">
            <a:extLst>
              <a:ext uri="{FF2B5EF4-FFF2-40B4-BE49-F238E27FC236}">
                <a16:creationId xmlns:a16="http://schemas.microsoft.com/office/drawing/2014/main" id="{A8FDD36A-1933-C7F7-79E5-FBE39FC902D6}"/>
              </a:ext>
            </a:extLst>
          </p:cNvPr>
          <p:cNvSpPr txBox="1"/>
          <p:nvPr/>
        </p:nvSpPr>
        <p:spPr>
          <a:xfrm>
            <a:off x="12731750" y="2101849"/>
            <a:ext cx="4952999" cy="384721"/>
          </a:xfrm>
          <a:prstGeom prst="rect">
            <a:avLst/>
          </a:prstGeom>
        </p:spPr>
        <p:txBody>
          <a:bodyPr vert="horz" wrap="square" lIns="0" tIns="15240" rIns="0" bIns="0" rtlCol="0">
            <a:spAutoFit/>
          </a:bodyPr>
          <a:lstStyle/>
          <a:p>
            <a:pPr marL="12700" algn="ctr">
              <a:lnSpc>
                <a:spcPct val="100000"/>
              </a:lnSpc>
              <a:spcBef>
                <a:spcPts val="120"/>
              </a:spcBef>
            </a:pPr>
            <a:r>
              <a:rPr lang="en-US" sz="2400" b="1" spc="320" dirty="0" err="1">
                <a:solidFill>
                  <a:srgbClr val="1D1D1B"/>
                </a:solidFill>
                <a:latin typeface="Century Gothic"/>
                <a:cs typeface="Century Gothic"/>
              </a:rPr>
              <a:t>Ishitaa</a:t>
            </a:r>
            <a:r>
              <a:rPr lang="en-US" sz="2400" b="1" spc="320" dirty="0">
                <a:solidFill>
                  <a:srgbClr val="1D1D1B"/>
                </a:solidFill>
                <a:latin typeface="Century Gothic"/>
                <a:cs typeface="Century Gothic"/>
              </a:rPr>
              <a:t> Gangadhara</a:t>
            </a:r>
            <a:endParaRPr sz="2400" dirty="0">
              <a:latin typeface="Century Gothic"/>
              <a:cs typeface="Century Gothic"/>
            </a:endParaRPr>
          </a:p>
        </p:txBody>
      </p:sp>
      <p:sp>
        <p:nvSpPr>
          <p:cNvPr id="27" name="object 9">
            <a:extLst>
              <a:ext uri="{FF2B5EF4-FFF2-40B4-BE49-F238E27FC236}">
                <a16:creationId xmlns:a16="http://schemas.microsoft.com/office/drawing/2014/main" id="{4A9D7592-FC56-77D6-B3ED-0878A96B4A3D}"/>
              </a:ext>
            </a:extLst>
          </p:cNvPr>
          <p:cNvSpPr txBox="1"/>
          <p:nvPr/>
        </p:nvSpPr>
        <p:spPr>
          <a:xfrm>
            <a:off x="13188950" y="5149850"/>
            <a:ext cx="3498850" cy="401457"/>
          </a:xfrm>
          <a:prstGeom prst="rect">
            <a:avLst/>
          </a:prstGeom>
        </p:spPr>
        <p:txBody>
          <a:bodyPr vert="horz" wrap="square" lIns="0" tIns="88265" rIns="0" bIns="0" rtlCol="0">
            <a:spAutoFit/>
          </a:bodyPr>
          <a:lstStyle/>
          <a:p>
            <a:pPr marL="12700" marR="5080" indent="509270" algn="l">
              <a:lnSpc>
                <a:spcPts val="2700"/>
              </a:lnSpc>
              <a:spcBef>
                <a:spcPts val="695"/>
              </a:spcBef>
            </a:pPr>
            <a:r>
              <a:rPr lang="en-US" sz="2000" spc="-10" dirty="0">
                <a:solidFill>
                  <a:srgbClr val="1D1D1B"/>
                </a:solidFill>
                <a:latin typeface="Tahoma"/>
                <a:cs typeface="Tahoma"/>
              </a:rPr>
              <a:t>Creative Content Creator</a:t>
            </a:r>
            <a:endParaRPr sz="2000" dirty="0">
              <a:latin typeface="Tahoma"/>
              <a:cs typeface="Tahoma"/>
            </a:endParaRPr>
          </a:p>
        </p:txBody>
      </p:sp>
      <p:sp>
        <p:nvSpPr>
          <p:cNvPr id="29" name="object 5">
            <a:extLst>
              <a:ext uri="{FF2B5EF4-FFF2-40B4-BE49-F238E27FC236}">
                <a16:creationId xmlns:a16="http://schemas.microsoft.com/office/drawing/2014/main" id="{E4638B73-9509-520C-8959-0D605892F5B4}"/>
              </a:ext>
            </a:extLst>
          </p:cNvPr>
          <p:cNvSpPr txBox="1"/>
          <p:nvPr/>
        </p:nvSpPr>
        <p:spPr>
          <a:xfrm>
            <a:off x="13188951" y="6292850"/>
            <a:ext cx="3657600" cy="384721"/>
          </a:xfrm>
          <a:prstGeom prst="rect">
            <a:avLst/>
          </a:prstGeom>
        </p:spPr>
        <p:txBody>
          <a:bodyPr vert="horz" wrap="square" lIns="0" tIns="15240" rIns="0" bIns="0" rtlCol="0">
            <a:spAutoFit/>
          </a:bodyPr>
          <a:lstStyle/>
          <a:p>
            <a:pPr marL="12700" algn="ctr">
              <a:lnSpc>
                <a:spcPct val="100000"/>
              </a:lnSpc>
              <a:spcBef>
                <a:spcPts val="120"/>
              </a:spcBef>
            </a:pPr>
            <a:r>
              <a:rPr lang="en-US" sz="2400" b="1" spc="320" dirty="0">
                <a:solidFill>
                  <a:srgbClr val="1D1D1B"/>
                </a:solidFill>
                <a:latin typeface="Century Gothic"/>
                <a:cs typeface="Century Gothic"/>
              </a:rPr>
              <a:t>Arushi Shukla</a:t>
            </a:r>
            <a:endParaRPr sz="2400" dirty="0">
              <a:latin typeface="Century Gothic"/>
              <a:cs typeface="Century Gothic"/>
            </a:endParaRPr>
          </a:p>
        </p:txBody>
      </p:sp>
      <p:sp>
        <p:nvSpPr>
          <p:cNvPr id="30" name="object 9">
            <a:extLst>
              <a:ext uri="{FF2B5EF4-FFF2-40B4-BE49-F238E27FC236}">
                <a16:creationId xmlns:a16="http://schemas.microsoft.com/office/drawing/2014/main" id="{09AB71A9-6AF7-B4FC-8FF3-C2AA5B2E3155}"/>
              </a:ext>
            </a:extLst>
          </p:cNvPr>
          <p:cNvSpPr txBox="1"/>
          <p:nvPr/>
        </p:nvSpPr>
        <p:spPr>
          <a:xfrm>
            <a:off x="13268338" y="9340850"/>
            <a:ext cx="3498850" cy="401457"/>
          </a:xfrm>
          <a:prstGeom prst="rect">
            <a:avLst/>
          </a:prstGeom>
        </p:spPr>
        <p:txBody>
          <a:bodyPr vert="horz" wrap="square" lIns="0" tIns="88265" rIns="0" bIns="0" rtlCol="0">
            <a:spAutoFit/>
          </a:bodyPr>
          <a:lstStyle/>
          <a:p>
            <a:pPr marL="12700" marR="5080" indent="509270" algn="l">
              <a:lnSpc>
                <a:spcPts val="2700"/>
              </a:lnSpc>
              <a:spcBef>
                <a:spcPts val="695"/>
              </a:spcBef>
            </a:pPr>
            <a:r>
              <a:rPr lang="en-US" sz="2000" spc="-10" dirty="0">
                <a:solidFill>
                  <a:srgbClr val="1D1D1B"/>
                </a:solidFill>
                <a:latin typeface="Tahoma"/>
                <a:cs typeface="Tahoma"/>
              </a:rPr>
              <a:t>    Quality Control</a:t>
            </a:r>
            <a:endParaRPr sz="2000" dirty="0">
              <a:latin typeface="Tahoma"/>
              <a:cs typeface="Tahoma"/>
            </a:endParaRPr>
          </a:p>
        </p:txBody>
      </p:sp>
      <p:pic>
        <p:nvPicPr>
          <p:cNvPr id="32" name="Picture 31" descr="A person in a blue shirt&#10;&#10;Description automatically generated">
            <a:extLst>
              <a:ext uri="{FF2B5EF4-FFF2-40B4-BE49-F238E27FC236}">
                <a16:creationId xmlns:a16="http://schemas.microsoft.com/office/drawing/2014/main" id="{0F80A813-9D4F-7F75-1850-7C132CEFBC54}"/>
              </a:ext>
            </a:extLst>
          </p:cNvPr>
          <p:cNvPicPr>
            <a:picLocks noChangeAspect="1"/>
          </p:cNvPicPr>
          <p:nvPr/>
        </p:nvPicPr>
        <p:blipFill>
          <a:blip r:embed="rId4" cstate="print">
            <a:extLst>
              <a:ext uri="{28A0092B-C50C-407E-A947-70E740481C1C}">
                <a14:useLocalDpi xmlns:a14="http://schemas.microsoft.com/office/drawing/2010/main" val="0"/>
              </a:ext>
            </a:extLst>
          </a:blip>
          <a:srcRect l="4053" t="5430" r="6696" b="6013"/>
          <a:stretch/>
        </p:blipFill>
        <p:spPr>
          <a:xfrm>
            <a:off x="9422623" y="2606783"/>
            <a:ext cx="3500645" cy="2497572"/>
          </a:xfrm>
          <a:prstGeom prst="rect">
            <a:avLst/>
          </a:prstGeom>
        </p:spPr>
      </p:pic>
      <p:pic>
        <p:nvPicPr>
          <p:cNvPr id="34" name="Picture 33" descr="A person in a blue shirt&#10;&#10;Description automatically generated">
            <a:extLst>
              <a:ext uri="{FF2B5EF4-FFF2-40B4-BE49-F238E27FC236}">
                <a16:creationId xmlns:a16="http://schemas.microsoft.com/office/drawing/2014/main" id="{F772D6FC-961C-B8FC-0270-50808B8D688C}"/>
              </a:ext>
            </a:extLst>
          </p:cNvPr>
          <p:cNvPicPr>
            <a:picLocks noChangeAspect="1"/>
          </p:cNvPicPr>
          <p:nvPr/>
        </p:nvPicPr>
        <p:blipFill>
          <a:blip r:embed="rId5" cstate="print">
            <a:extLst>
              <a:ext uri="{28A0092B-C50C-407E-A947-70E740481C1C}">
                <a14:useLocalDpi xmlns:a14="http://schemas.microsoft.com/office/drawing/2010/main" val="0"/>
              </a:ext>
            </a:extLst>
          </a:blip>
          <a:srcRect l="5033" t="2803" r="6828" b="2877"/>
          <a:stretch/>
        </p:blipFill>
        <p:spPr>
          <a:xfrm>
            <a:off x="13423901" y="2569901"/>
            <a:ext cx="3263899" cy="2640343"/>
          </a:xfrm>
          <a:prstGeom prst="rect">
            <a:avLst/>
          </a:prstGeom>
        </p:spPr>
      </p:pic>
      <p:pic>
        <p:nvPicPr>
          <p:cNvPr id="36" name="Picture 35" descr="A person with dark hair wearing a red shirt">
            <a:extLst>
              <a:ext uri="{FF2B5EF4-FFF2-40B4-BE49-F238E27FC236}">
                <a16:creationId xmlns:a16="http://schemas.microsoft.com/office/drawing/2014/main" id="{47B71DF4-2D0B-5CA6-F700-A87B872E94B4}"/>
              </a:ext>
            </a:extLst>
          </p:cNvPr>
          <p:cNvPicPr>
            <a:picLocks noChangeAspect="1"/>
          </p:cNvPicPr>
          <p:nvPr/>
        </p:nvPicPr>
        <p:blipFill>
          <a:blip r:embed="rId6">
            <a:extLst>
              <a:ext uri="{28A0092B-C50C-407E-A947-70E740481C1C}">
                <a14:useLocalDpi xmlns:a14="http://schemas.microsoft.com/office/drawing/2010/main" val="0"/>
              </a:ext>
            </a:extLst>
          </a:blip>
          <a:srcRect l="2754" r="3526"/>
          <a:stretch/>
        </p:blipFill>
        <p:spPr>
          <a:xfrm>
            <a:off x="5377434" y="2606782"/>
            <a:ext cx="3346450" cy="2483649"/>
          </a:xfrm>
          <a:prstGeom prst="rect">
            <a:avLst/>
          </a:prstGeom>
        </p:spPr>
      </p:pic>
      <p:pic>
        <p:nvPicPr>
          <p:cNvPr id="38" name="Picture 37" descr="A person with a beard and mustache&#10;&#10;Description automatically generated">
            <a:extLst>
              <a:ext uri="{FF2B5EF4-FFF2-40B4-BE49-F238E27FC236}">
                <a16:creationId xmlns:a16="http://schemas.microsoft.com/office/drawing/2014/main" id="{A4614190-EC5A-D9AF-174F-6DE7DADBFE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30350" y="2560137"/>
            <a:ext cx="3346450" cy="2359239"/>
          </a:xfrm>
          <a:prstGeom prst="rect">
            <a:avLst/>
          </a:prstGeom>
        </p:spPr>
      </p:pic>
      <p:pic>
        <p:nvPicPr>
          <p:cNvPr id="40" name="Picture 39" descr="A person in a suit and tie&#10;&#10;Description automatically generated">
            <a:extLst>
              <a:ext uri="{FF2B5EF4-FFF2-40B4-BE49-F238E27FC236}">
                <a16:creationId xmlns:a16="http://schemas.microsoft.com/office/drawing/2014/main" id="{4E6A1117-1A18-5FF9-3541-550F8222404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30350" y="6840924"/>
            <a:ext cx="3508544" cy="2560320"/>
          </a:xfrm>
          <a:prstGeom prst="rect">
            <a:avLst/>
          </a:prstGeom>
        </p:spPr>
      </p:pic>
      <p:pic>
        <p:nvPicPr>
          <p:cNvPr id="42" name="Picture 41" descr="A person smiling for the camera">
            <a:extLst>
              <a:ext uri="{FF2B5EF4-FFF2-40B4-BE49-F238E27FC236}">
                <a16:creationId xmlns:a16="http://schemas.microsoft.com/office/drawing/2014/main" id="{8157A770-26FC-E6D4-5492-7BA270338713}"/>
              </a:ext>
            </a:extLst>
          </p:cNvPr>
          <p:cNvPicPr>
            <a:picLocks noChangeAspect="1"/>
          </p:cNvPicPr>
          <p:nvPr/>
        </p:nvPicPr>
        <p:blipFill>
          <a:blip r:embed="rId9">
            <a:extLst>
              <a:ext uri="{28A0092B-C50C-407E-A947-70E740481C1C}">
                <a14:useLocalDpi xmlns:a14="http://schemas.microsoft.com/office/drawing/2010/main" val="0"/>
              </a:ext>
            </a:extLst>
          </a:blip>
          <a:srcRect l="7968" t="7486" r="3765" b="14331"/>
          <a:stretch/>
        </p:blipFill>
        <p:spPr>
          <a:xfrm>
            <a:off x="5377434" y="6768737"/>
            <a:ext cx="3500643" cy="2560320"/>
          </a:xfrm>
          <a:prstGeom prst="rect">
            <a:avLst/>
          </a:prstGeom>
        </p:spPr>
      </p:pic>
      <p:pic>
        <p:nvPicPr>
          <p:cNvPr id="13" name="Graphic 12" descr="Female Profile outline">
            <a:extLst>
              <a:ext uri="{FF2B5EF4-FFF2-40B4-BE49-F238E27FC236}">
                <a16:creationId xmlns:a16="http://schemas.microsoft.com/office/drawing/2014/main" id="{FFB8652D-5FE3-DFB4-040B-854E66E0397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3646150" y="6767519"/>
            <a:ext cx="3041650" cy="2561538"/>
          </a:xfrm>
          <a:prstGeom prst="rect">
            <a:avLst/>
          </a:prstGeom>
        </p:spPr>
      </p:pic>
    </p:spTree>
    <p:extLst>
      <p:ext uri="{BB962C8B-B14F-4D97-AF65-F5344CB8AC3E}">
        <p14:creationId xmlns:p14="http://schemas.microsoft.com/office/powerpoint/2010/main" val="1336686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grpSp>
        <p:nvGrpSpPr>
          <p:cNvPr id="4" name="object 4"/>
          <p:cNvGrpSpPr/>
          <p:nvPr/>
        </p:nvGrpSpPr>
        <p:grpSpPr>
          <a:xfrm>
            <a:off x="0" y="0"/>
            <a:ext cx="18288125" cy="10288270"/>
            <a:chOff x="0" y="0"/>
            <a:chExt cx="18288125" cy="10288270"/>
          </a:xfrm>
        </p:grpSpPr>
        <p:sp>
          <p:nvSpPr>
            <p:cNvPr id="5" name="object 5"/>
            <p:cNvSpPr/>
            <p:nvPr/>
          </p:nvSpPr>
          <p:spPr>
            <a:xfrm>
              <a:off x="0" y="9739303"/>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sp>
          <p:nvSpPr>
            <p:cNvPr id="6" name="object 6"/>
            <p:cNvSpPr/>
            <p:nvPr/>
          </p:nvSpPr>
          <p:spPr>
            <a:xfrm>
              <a:off x="1068451" y="0"/>
              <a:ext cx="4116070" cy="10288270"/>
            </a:xfrm>
            <a:custGeom>
              <a:avLst/>
              <a:gdLst/>
              <a:ahLst/>
              <a:cxnLst/>
              <a:rect l="l" t="t" r="r" b="b"/>
              <a:pathLst>
                <a:path w="4116070" h="10288270">
                  <a:moveTo>
                    <a:pt x="3239285" y="0"/>
                  </a:moveTo>
                  <a:lnTo>
                    <a:pt x="3339286" y="196532"/>
                  </a:lnTo>
                  <a:lnTo>
                    <a:pt x="3422090" y="370763"/>
                  </a:lnTo>
                  <a:lnTo>
                    <a:pt x="3499852" y="546455"/>
                  </a:lnTo>
                  <a:lnTo>
                    <a:pt x="3574007" y="723569"/>
                  </a:lnTo>
                  <a:lnTo>
                    <a:pt x="3643121" y="903566"/>
                  </a:lnTo>
                  <a:lnTo>
                    <a:pt x="3707205" y="1084287"/>
                  </a:lnTo>
                  <a:lnTo>
                    <a:pt x="3766958" y="1267167"/>
                  </a:lnTo>
                  <a:lnTo>
                    <a:pt x="3822407" y="1451483"/>
                  </a:lnTo>
                  <a:lnTo>
                    <a:pt x="3872800" y="1637245"/>
                  </a:lnTo>
                  <a:lnTo>
                    <a:pt x="3918889" y="1823720"/>
                  </a:lnTo>
                  <a:lnTo>
                    <a:pt x="3959922" y="2011641"/>
                  </a:lnTo>
                  <a:lnTo>
                    <a:pt x="3995927" y="2200274"/>
                  </a:lnTo>
                  <a:lnTo>
                    <a:pt x="4027601" y="2390355"/>
                  </a:lnTo>
                  <a:lnTo>
                    <a:pt x="4054245" y="2580436"/>
                  </a:lnTo>
                  <a:lnTo>
                    <a:pt x="4076559" y="2771228"/>
                  </a:lnTo>
                  <a:lnTo>
                    <a:pt x="4093120" y="2962744"/>
                  </a:lnTo>
                  <a:lnTo>
                    <a:pt x="4105363" y="3154984"/>
                  </a:lnTo>
                  <a:lnTo>
                    <a:pt x="4113287" y="3347224"/>
                  </a:lnTo>
                  <a:lnTo>
                    <a:pt x="4115446" y="3539464"/>
                  </a:lnTo>
                  <a:lnTo>
                    <a:pt x="4113287" y="3731704"/>
                  </a:lnTo>
                  <a:lnTo>
                    <a:pt x="4105363" y="3923944"/>
                  </a:lnTo>
                  <a:lnTo>
                    <a:pt x="4093844" y="4116184"/>
                  </a:lnTo>
                  <a:lnTo>
                    <a:pt x="4076559" y="4307700"/>
                  </a:lnTo>
                  <a:lnTo>
                    <a:pt x="4054956" y="4498504"/>
                  </a:lnTo>
                  <a:lnTo>
                    <a:pt x="4027601" y="4688585"/>
                  </a:lnTo>
                  <a:lnTo>
                    <a:pt x="3996651" y="4878654"/>
                  </a:lnTo>
                  <a:lnTo>
                    <a:pt x="3959922" y="5067299"/>
                  </a:lnTo>
                  <a:lnTo>
                    <a:pt x="3918889" y="5255208"/>
                  </a:lnTo>
                  <a:lnTo>
                    <a:pt x="3872800" y="5441695"/>
                  </a:lnTo>
                  <a:lnTo>
                    <a:pt x="3822407" y="5627445"/>
                  </a:lnTo>
                  <a:lnTo>
                    <a:pt x="3767682" y="5811773"/>
                  </a:lnTo>
                  <a:lnTo>
                    <a:pt x="3707205" y="5994653"/>
                  </a:lnTo>
                  <a:lnTo>
                    <a:pt x="3643121" y="6175362"/>
                  </a:lnTo>
                  <a:lnTo>
                    <a:pt x="3574007" y="6355359"/>
                  </a:lnTo>
                  <a:lnTo>
                    <a:pt x="3500563" y="6532485"/>
                  </a:lnTo>
                  <a:lnTo>
                    <a:pt x="3422090" y="6708888"/>
                  </a:lnTo>
                  <a:lnTo>
                    <a:pt x="3340010" y="6882409"/>
                  </a:lnTo>
                  <a:lnTo>
                    <a:pt x="3252888" y="7053757"/>
                  </a:lnTo>
                  <a:lnTo>
                    <a:pt x="3161448" y="7222959"/>
                  </a:lnTo>
                  <a:lnTo>
                    <a:pt x="3066414" y="7390002"/>
                  </a:lnTo>
                  <a:lnTo>
                    <a:pt x="2966338" y="7554874"/>
                  </a:lnTo>
                  <a:lnTo>
                    <a:pt x="2862655" y="7716151"/>
                  </a:lnTo>
                  <a:lnTo>
                    <a:pt x="2755378" y="7875993"/>
                  </a:lnTo>
                  <a:lnTo>
                    <a:pt x="2643059" y="8032241"/>
                  </a:lnTo>
                  <a:lnTo>
                    <a:pt x="2527134" y="8185594"/>
                  </a:lnTo>
                  <a:lnTo>
                    <a:pt x="2407614" y="8336076"/>
                  </a:lnTo>
                  <a:lnTo>
                    <a:pt x="2284500" y="8483675"/>
                  </a:lnTo>
                  <a:lnTo>
                    <a:pt x="2157056" y="8628392"/>
                  </a:lnTo>
                  <a:lnTo>
                    <a:pt x="2026741" y="8768790"/>
                  </a:lnTo>
                  <a:lnTo>
                    <a:pt x="1892096" y="8907030"/>
                  </a:lnTo>
                  <a:lnTo>
                    <a:pt x="1754580" y="9040949"/>
                  </a:lnTo>
                  <a:lnTo>
                    <a:pt x="1613458" y="9171986"/>
                  </a:lnTo>
                  <a:lnTo>
                    <a:pt x="1469465" y="9298704"/>
                  </a:lnTo>
                  <a:lnTo>
                    <a:pt x="1321866" y="9422544"/>
                  </a:lnTo>
                  <a:lnTo>
                    <a:pt x="1171383" y="9542063"/>
                  </a:lnTo>
                  <a:lnTo>
                    <a:pt x="1018018" y="9657985"/>
                  </a:lnTo>
                  <a:lnTo>
                    <a:pt x="861059" y="9769581"/>
                  </a:lnTo>
                  <a:lnTo>
                    <a:pt x="701953" y="9877580"/>
                  </a:lnTo>
                  <a:lnTo>
                    <a:pt x="539952" y="9981259"/>
                  </a:lnTo>
                  <a:lnTo>
                    <a:pt x="375792" y="10080621"/>
                  </a:lnTo>
                  <a:lnTo>
                    <a:pt x="208749" y="10176378"/>
                  </a:lnTo>
                  <a:lnTo>
                    <a:pt x="39553" y="10267818"/>
                  </a:lnTo>
                  <a:lnTo>
                    <a:pt x="0" y="10287761"/>
                  </a:lnTo>
                </a:path>
              </a:pathLst>
            </a:custGeom>
            <a:ln w="18719">
              <a:solidFill>
                <a:srgbClr val="262425"/>
              </a:solidFill>
            </a:ln>
          </p:spPr>
          <p:txBody>
            <a:bodyPr wrap="square" lIns="0" tIns="0" rIns="0" bIns="0" rtlCol="0"/>
            <a:lstStyle/>
            <a:p>
              <a:endParaRPr/>
            </a:p>
          </p:txBody>
        </p:sp>
        <p:sp>
          <p:nvSpPr>
            <p:cNvPr id="7" name="object 7"/>
            <p:cNvSpPr/>
            <p:nvPr/>
          </p:nvSpPr>
          <p:spPr>
            <a:xfrm>
              <a:off x="0" y="0"/>
              <a:ext cx="2399030" cy="7698740"/>
            </a:xfrm>
            <a:custGeom>
              <a:avLst/>
              <a:gdLst/>
              <a:ahLst/>
              <a:cxnLst/>
              <a:rect l="l" t="t" r="r" b="b"/>
              <a:pathLst>
                <a:path w="2399030" h="7698740">
                  <a:moveTo>
                    <a:pt x="841333" y="0"/>
                  </a:moveTo>
                  <a:lnTo>
                    <a:pt x="0" y="0"/>
                  </a:lnTo>
                  <a:lnTo>
                    <a:pt x="0" y="7698346"/>
                  </a:lnTo>
                  <a:lnTo>
                    <a:pt x="136009" y="7617523"/>
                  </a:lnTo>
                  <a:lnTo>
                    <a:pt x="238249" y="7552003"/>
                  </a:lnTo>
                  <a:lnTo>
                    <a:pt x="339050" y="7483601"/>
                  </a:lnTo>
                  <a:lnTo>
                    <a:pt x="437688" y="7412316"/>
                  </a:lnTo>
                  <a:lnTo>
                    <a:pt x="534888" y="7339596"/>
                  </a:lnTo>
                  <a:lnTo>
                    <a:pt x="630643" y="7264006"/>
                  </a:lnTo>
                  <a:lnTo>
                    <a:pt x="723527" y="7185520"/>
                  </a:lnTo>
                  <a:lnTo>
                    <a:pt x="814962" y="7104887"/>
                  </a:lnTo>
                  <a:lnTo>
                    <a:pt x="904245" y="7022083"/>
                  </a:lnTo>
                  <a:lnTo>
                    <a:pt x="991364" y="6937120"/>
                  </a:lnTo>
                  <a:lnTo>
                    <a:pt x="1076324" y="6850011"/>
                  </a:lnTo>
                  <a:lnTo>
                    <a:pt x="1159122" y="6760717"/>
                  </a:lnTo>
                  <a:lnTo>
                    <a:pt x="1239762" y="6670001"/>
                  </a:lnTo>
                  <a:lnTo>
                    <a:pt x="1317523" y="6576402"/>
                  </a:lnTo>
                  <a:lnTo>
                    <a:pt x="1393126" y="6481368"/>
                  </a:lnTo>
                  <a:lnTo>
                    <a:pt x="1466557" y="6384162"/>
                  </a:lnTo>
                  <a:lnTo>
                    <a:pt x="1537119" y="6284810"/>
                  </a:lnTo>
                  <a:lnTo>
                    <a:pt x="1605521" y="6184010"/>
                  </a:lnTo>
                  <a:lnTo>
                    <a:pt x="1671040" y="6081775"/>
                  </a:lnTo>
                  <a:lnTo>
                    <a:pt x="1734400" y="5977369"/>
                  </a:lnTo>
                  <a:lnTo>
                    <a:pt x="1794878" y="5872251"/>
                  </a:lnTo>
                  <a:lnTo>
                    <a:pt x="1852472" y="5764974"/>
                  </a:lnTo>
                  <a:lnTo>
                    <a:pt x="1907197" y="5656249"/>
                  </a:lnTo>
                  <a:lnTo>
                    <a:pt x="1959762" y="5546089"/>
                  </a:lnTo>
                  <a:lnTo>
                    <a:pt x="2008720" y="5435218"/>
                  </a:lnTo>
                  <a:lnTo>
                    <a:pt x="2055520" y="5322900"/>
                  </a:lnTo>
                  <a:lnTo>
                    <a:pt x="2099436" y="5209133"/>
                  </a:lnTo>
                  <a:lnTo>
                    <a:pt x="2139759" y="5094655"/>
                  </a:lnTo>
                  <a:lnTo>
                    <a:pt x="2177910" y="4978730"/>
                  </a:lnTo>
                  <a:lnTo>
                    <a:pt x="2213190" y="4862093"/>
                  </a:lnTo>
                  <a:lnTo>
                    <a:pt x="2244877" y="4744732"/>
                  </a:lnTo>
                  <a:lnTo>
                    <a:pt x="2273680" y="4626660"/>
                  </a:lnTo>
                  <a:lnTo>
                    <a:pt x="2299588" y="4507864"/>
                  </a:lnTo>
                  <a:lnTo>
                    <a:pt x="2322639" y="4388345"/>
                  </a:lnTo>
                  <a:lnTo>
                    <a:pt x="2342794" y="4268101"/>
                  </a:lnTo>
                  <a:lnTo>
                    <a:pt x="2360078" y="4147858"/>
                  </a:lnTo>
                  <a:lnTo>
                    <a:pt x="2373756" y="4026903"/>
                  </a:lnTo>
                  <a:lnTo>
                    <a:pt x="2384551" y="3905948"/>
                  </a:lnTo>
                  <a:lnTo>
                    <a:pt x="2391752" y="3784269"/>
                  </a:lnTo>
                  <a:lnTo>
                    <a:pt x="2396794" y="3662591"/>
                  </a:lnTo>
                  <a:lnTo>
                    <a:pt x="2398242" y="3540912"/>
                  </a:lnTo>
                  <a:lnTo>
                    <a:pt x="2398953" y="3540912"/>
                  </a:lnTo>
                  <a:lnTo>
                    <a:pt x="2397505" y="3419233"/>
                  </a:lnTo>
                  <a:lnTo>
                    <a:pt x="2392476" y="3297542"/>
                  </a:lnTo>
                  <a:lnTo>
                    <a:pt x="2385275" y="3175876"/>
                  </a:lnTo>
                  <a:lnTo>
                    <a:pt x="2374468" y="3054908"/>
                  </a:lnTo>
                  <a:lnTo>
                    <a:pt x="2360790" y="2933953"/>
                  </a:lnTo>
                  <a:lnTo>
                    <a:pt x="2343518" y="2813710"/>
                  </a:lnTo>
                  <a:lnTo>
                    <a:pt x="2323350" y="2693479"/>
                  </a:lnTo>
                  <a:lnTo>
                    <a:pt x="2300312" y="2573959"/>
                  </a:lnTo>
                  <a:lnTo>
                    <a:pt x="2274392" y="2455151"/>
                  </a:lnTo>
                  <a:lnTo>
                    <a:pt x="2245588" y="2337079"/>
                  </a:lnTo>
                  <a:lnTo>
                    <a:pt x="2213914" y="2219718"/>
                  </a:lnTo>
                  <a:lnTo>
                    <a:pt x="2178634" y="2103081"/>
                  </a:lnTo>
                  <a:lnTo>
                    <a:pt x="2140470" y="1987156"/>
                  </a:lnTo>
                  <a:lnTo>
                    <a:pt x="2100160" y="1872678"/>
                  </a:lnTo>
                  <a:lnTo>
                    <a:pt x="2056231" y="1758911"/>
                  </a:lnTo>
                  <a:lnTo>
                    <a:pt x="2009431" y="1646605"/>
                  </a:lnTo>
                  <a:lnTo>
                    <a:pt x="1960473" y="1534998"/>
                  </a:lnTo>
                  <a:lnTo>
                    <a:pt x="1907920" y="1425562"/>
                  </a:lnTo>
                  <a:lnTo>
                    <a:pt x="1853196" y="1316850"/>
                  </a:lnTo>
                  <a:lnTo>
                    <a:pt x="1795602" y="1209560"/>
                  </a:lnTo>
                  <a:lnTo>
                    <a:pt x="1735112" y="1103718"/>
                  </a:lnTo>
                  <a:lnTo>
                    <a:pt x="1671764" y="1000048"/>
                  </a:lnTo>
                  <a:lnTo>
                    <a:pt x="1606232" y="897089"/>
                  </a:lnTo>
                  <a:lnTo>
                    <a:pt x="1537842" y="796290"/>
                  </a:lnTo>
                  <a:lnTo>
                    <a:pt x="1467281" y="697649"/>
                  </a:lnTo>
                  <a:lnTo>
                    <a:pt x="1393837" y="600456"/>
                  </a:lnTo>
                  <a:lnTo>
                    <a:pt x="1318234" y="505409"/>
                  </a:lnTo>
                  <a:lnTo>
                    <a:pt x="1239762" y="411810"/>
                  </a:lnTo>
                  <a:lnTo>
                    <a:pt x="1159842" y="320370"/>
                  </a:lnTo>
                  <a:lnTo>
                    <a:pt x="1077043" y="231089"/>
                  </a:lnTo>
                  <a:lnTo>
                    <a:pt x="992083" y="143967"/>
                  </a:lnTo>
                  <a:lnTo>
                    <a:pt x="904963" y="59017"/>
                  </a:lnTo>
                  <a:lnTo>
                    <a:pt x="841333" y="0"/>
                  </a:lnTo>
                  <a:close/>
                </a:path>
              </a:pathLst>
            </a:custGeom>
            <a:solidFill>
              <a:srgbClr val="4A86E8">
                <a:alpha val="27059"/>
              </a:srgbClr>
            </a:solidFill>
          </p:spPr>
          <p:txBody>
            <a:bodyPr wrap="square" lIns="0" tIns="0" rIns="0" bIns="0" rtlCol="0"/>
            <a:lstStyle/>
            <a:p>
              <a:endParaRPr/>
            </a:p>
          </p:txBody>
        </p:sp>
        <p:sp>
          <p:nvSpPr>
            <p:cNvPr id="8" name="object 8"/>
            <p:cNvSpPr/>
            <p:nvPr/>
          </p:nvSpPr>
          <p:spPr>
            <a:xfrm>
              <a:off x="0" y="0"/>
              <a:ext cx="2399030" cy="7698740"/>
            </a:xfrm>
            <a:custGeom>
              <a:avLst/>
              <a:gdLst/>
              <a:ahLst/>
              <a:cxnLst/>
              <a:rect l="l" t="t" r="r" b="b"/>
              <a:pathLst>
                <a:path w="2399030" h="7698740">
                  <a:moveTo>
                    <a:pt x="841333" y="0"/>
                  </a:moveTo>
                  <a:lnTo>
                    <a:pt x="904963" y="59017"/>
                  </a:lnTo>
                  <a:lnTo>
                    <a:pt x="992083" y="143967"/>
                  </a:lnTo>
                  <a:lnTo>
                    <a:pt x="1077043" y="231089"/>
                  </a:lnTo>
                  <a:lnTo>
                    <a:pt x="1159842" y="320370"/>
                  </a:lnTo>
                  <a:lnTo>
                    <a:pt x="1239762" y="411810"/>
                  </a:lnTo>
                  <a:lnTo>
                    <a:pt x="1318234" y="505409"/>
                  </a:lnTo>
                  <a:lnTo>
                    <a:pt x="1393837" y="600456"/>
                  </a:lnTo>
                  <a:lnTo>
                    <a:pt x="1467281" y="697649"/>
                  </a:lnTo>
                  <a:lnTo>
                    <a:pt x="1537842" y="796290"/>
                  </a:lnTo>
                  <a:lnTo>
                    <a:pt x="1606232" y="897089"/>
                  </a:lnTo>
                  <a:lnTo>
                    <a:pt x="1671764" y="1000048"/>
                  </a:lnTo>
                  <a:lnTo>
                    <a:pt x="1735111" y="1103718"/>
                  </a:lnTo>
                  <a:lnTo>
                    <a:pt x="1795602" y="1209560"/>
                  </a:lnTo>
                  <a:lnTo>
                    <a:pt x="1853196" y="1316850"/>
                  </a:lnTo>
                  <a:lnTo>
                    <a:pt x="1907920" y="1425562"/>
                  </a:lnTo>
                  <a:lnTo>
                    <a:pt x="1960473" y="1534998"/>
                  </a:lnTo>
                  <a:lnTo>
                    <a:pt x="2009431" y="1646605"/>
                  </a:lnTo>
                  <a:lnTo>
                    <a:pt x="2056231" y="1758911"/>
                  </a:lnTo>
                  <a:lnTo>
                    <a:pt x="2100160" y="1872678"/>
                  </a:lnTo>
                  <a:lnTo>
                    <a:pt x="2140470" y="1987156"/>
                  </a:lnTo>
                  <a:lnTo>
                    <a:pt x="2178634" y="2103081"/>
                  </a:lnTo>
                  <a:lnTo>
                    <a:pt x="2213914" y="2219718"/>
                  </a:lnTo>
                  <a:lnTo>
                    <a:pt x="2245588" y="2337079"/>
                  </a:lnTo>
                  <a:lnTo>
                    <a:pt x="2274392" y="2455151"/>
                  </a:lnTo>
                  <a:lnTo>
                    <a:pt x="2300312" y="2573959"/>
                  </a:lnTo>
                  <a:lnTo>
                    <a:pt x="2323350" y="2693479"/>
                  </a:lnTo>
                  <a:lnTo>
                    <a:pt x="2343518" y="2813710"/>
                  </a:lnTo>
                  <a:lnTo>
                    <a:pt x="2360790" y="2933953"/>
                  </a:lnTo>
                  <a:lnTo>
                    <a:pt x="2374468" y="3054908"/>
                  </a:lnTo>
                  <a:lnTo>
                    <a:pt x="2385275" y="3175876"/>
                  </a:lnTo>
                  <a:lnTo>
                    <a:pt x="2392476" y="3297542"/>
                  </a:lnTo>
                  <a:lnTo>
                    <a:pt x="2397505" y="3419233"/>
                  </a:lnTo>
                  <a:lnTo>
                    <a:pt x="2398953" y="3540912"/>
                  </a:lnTo>
                  <a:lnTo>
                    <a:pt x="2398242" y="3540912"/>
                  </a:lnTo>
                  <a:lnTo>
                    <a:pt x="2396794" y="3662590"/>
                  </a:lnTo>
                  <a:lnTo>
                    <a:pt x="2391752" y="3784269"/>
                  </a:lnTo>
                  <a:lnTo>
                    <a:pt x="2384551" y="3905948"/>
                  </a:lnTo>
                  <a:lnTo>
                    <a:pt x="2373756" y="4026903"/>
                  </a:lnTo>
                  <a:lnTo>
                    <a:pt x="2360078" y="4147857"/>
                  </a:lnTo>
                  <a:lnTo>
                    <a:pt x="2342794" y="4268101"/>
                  </a:lnTo>
                  <a:lnTo>
                    <a:pt x="2322639" y="4388345"/>
                  </a:lnTo>
                  <a:lnTo>
                    <a:pt x="2299588" y="4507864"/>
                  </a:lnTo>
                  <a:lnTo>
                    <a:pt x="2273680" y="4626660"/>
                  </a:lnTo>
                  <a:lnTo>
                    <a:pt x="2244877" y="4744732"/>
                  </a:lnTo>
                  <a:lnTo>
                    <a:pt x="2213190" y="4862093"/>
                  </a:lnTo>
                  <a:lnTo>
                    <a:pt x="2177910" y="4978729"/>
                  </a:lnTo>
                  <a:lnTo>
                    <a:pt x="2139759" y="5094655"/>
                  </a:lnTo>
                  <a:lnTo>
                    <a:pt x="2099436" y="5209133"/>
                  </a:lnTo>
                  <a:lnTo>
                    <a:pt x="2055520" y="5322899"/>
                  </a:lnTo>
                  <a:lnTo>
                    <a:pt x="2008720" y="5435218"/>
                  </a:lnTo>
                  <a:lnTo>
                    <a:pt x="1959762" y="5546089"/>
                  </a:lnTo>
                  <a:lnTo>
                    <a:pt x="1907196" y="5656249"/>
                  </a:lnTo>
                  <a:lnTo>
                    <a:pt x="1852472" y="5764974"/>
                  </a:lnTo>
                  <a:lnTo>
                    <a:pt x="1794878" y="5872251"/>
                  </a:lnTo>
                  <a:lnTo>
                    <a:pt x="1734400" y="5977369"/>
                  </a:lnTo>
                  <a:lnTo>
                    <a:pt x="1671040" y="6081775"/>
                  </a:lnTo>
                  <a:lnTo>
                    <a:pt x="1605521" y="6184010"/>
                  </a:lnTo>
                  <a:lnTo>
                    <a:pt x="1537118" y="6284810"/>
                  </a:lnTo>
                  <a:lnTo>
                    <a:pt x="1466557" y="6384162"/>
                  </a:lnTo>
                  <a:lnTo>
                    <a:pt x="1393126" y="6481368"/>
                  </a:lnTo>
                  <a:lnTo>
                    <a:pt x="1317523" y="6576402"/>
                  </a:lnTo>
                  <a:lnTo>
                    <a:pt x="1239762" y="6670001"/>
                  </a:lnTo>
                  <a:lnTo>
                    <a:pt x="1159122" y="6760717"/>
                  </a:lnTo>
                  <a:lnTo>
                    <a:pt x="1076324" y="6850011"/>
                  </a:lnTo>
                  <a:lnTo>
                    <a:pt x="991364" y="6937120"/>
                  </a:lnTo>
                  <a:lnTo>
                    <a:pt x="904245" y="7022083"/>
                  </a:lnTo>
                  <a:lnTo>
                    <a:pt x="814962" y="7104887"/>
                  </a:lnTo>
                  <a:lnTo>
                    <a:pt x="723527" y="7185519"/>
                  </a:lnTo>
                  <a:lnTo>
                    <a:pt x="630643" y="7264005"/>
                  </a:lnTo>
                  <a:lnTo>
                    <a:pt x="534888" y="7339596"/>
                  </a:lnTo>
                  <a:lnTo>
                    <a:pt x="437688" y="7412316"/>
                  </a:lnTo>
                  <a:lnTo>
                    <a:pt x="339050" y="7483601"/>
                  </a:lnTo>
                  <a:lnTo>
                    <a:pt x="238249" y="7552003"/>
                  </a:lnTo>
                  <a:lnTo>
                    <a:pt x="136009" y="7617523"/>
                  </a:lnTo>
                  <a:lnTo>
                    <a:pt x="31611" y="7680159"/>
                  </a:lnTo>
                  <a:lnTo>
                    <a:pt x="0" y="7698346"/>
                  </a:lnTo>
                </a:path>
              </a:pathLst>
            </a:custGeom>
            <a:ln w="3175">
              <a:solidFill>
                <a:srgbClr val="FFFFFF"/>
              </a:solidFill>
            </a:ln>
          </p:spPr>
          <p:txBody>
            <a:bodyPr wrap="square" lIns="0" tIns="0" rIns="0" bIns="0" rtlCol="0"/>
            <a:lstStyle/>
            <a:p>
              <a:endParaRPr/>
            </a:p>
          </p:txBody>
        </p:sp>
        <p:sp>
          <p:nvSpPr>
            <p:cNvPr id="9" name="object 9"/>
            <p:cNvSpPr/>
            <p:nvPr/>
          </p:nvSpPr>
          <p:spPr>
            <a:xfrm>
              <a:off x="0" y="0"/>
              <a:ext cx="2399030" cy="7698740"/>
            </a:xfrm>
            <a:custGeom>
              <a:avLst/>
              <a:gdLst/>
              <a:ahLst/>
              <a:cxnLst/>
              <a:rect l="l" t="t" r="r" b="b"/>
              <a:pathLst>
                <a:path w="2399030" h="7698740">
                  <a:moveTo>
                    <a:pt x="841333" y="0"/>
                  </a:moveTo>
                  <a:lnTo>
                    <a:pt x="904963" y="59017"/>
                  </a:lnTo>
                  <a:lnTo>
                    <a:pt x="992083" y="143967"/>
                  </a:lnTo>
                  <a:lnTo>
                    <a:pt x="1077043" y="231089"/>
                  </a:lnTo>
                  <a:lnTo>
                    <a:pt x="1159842" y="320370"/>
                  </a:lnTo>
                  <a:lnTo>
                    <a:pt x="1239762" y="411810"/>
                  </a:lnTo>
                  <a:lnTo>
                    <a:pt x="1318234" y="505409"/>
                  </a:lnTo>
                  <a:lnTo>
                    <a:pt x="1393837" y="600456"/>
                  </a:lnTo>
                  <a:lnTo>
                    <a:pt x="1467281" y="697649"/>
                  </a:lnTo>
                  <a:lnTo>
                    <a:pt x="1537842" y="796290"/>
                  </a:lnTo>
                  <a:lnTo>
                    <a:pt x="1606232" y="897089"/>
                  </a:lnTo>
                  <a:lnTo>
                    <a:pt x="1671764" y="1000048"/>
                  </a:lnTo>
                  <a:lnTo>
                    <a:pt x="1735111" y="1103718"/>
                  </a:lnTo>
                  <a:lnTo>
                    <a:pt x="1795602" y="1209560"/>
                  </a:lnTo>
                  <a:lnTo>
                    <a:pt x="1853196" y="1316850"/>
                  </a:lnTo>
                  <a:lnTo>
                    <a:pt x="1907920" y="1425562"/>
                  </a:lnTo>
                  <a:lnTo>
                    <a:pt x="1960473" y="1534998"/>
                  </a:lnTo>
                  <a:lnTo>
                    <a:pt x="2009431" y="1646605"/>
                  </a:lnTo>
                  <a:lnTo>
                    <a:pt x="2056231" y="1758911"/>
                  </a:lnTo>
                  <a:lnTo>
                    <a:pt x="2100160" y="1872678"/>
                  </a:lnTo>
                  <a:lnTo>
                    <a:pt x="2140470" y="1987156"/>
                  </a:lnTo>
                  <a:lnTo>
                    <a:pt x="2178634" y="2103081"/>
                  </a:lnTo>
                  <a:lnTo>
                    <a:pt x="2213914" y="2219718"/>
                  </a:lnTo>
                  <a:lnTo>
                    <a:pt x="2245588" y="2337079"/>
                  </a:lnTo>
                  <a:lnTo>
                    <a:pt x="2274392" y="2455151"/>
                  </a:lnTo>
                  <a:lnTo>
                    <a:pt x="2300312" y="2573959"/>
                  </a:lnTo>
                  <a:lnTo>
                    <a:pt x="2323350" y="2693479"/>
                  </a:lnTo>
                  <a:lnTo>
                    <a:pt x="2343518" y="2813710"/>
                  </a:lnTo>
                  <a:lnTo>
                    <a:pt x="2360790" y="2933953"/>
                  </a:lnTo>
                  <a:lnTo>
                    <a:pt x="2374468" y="3054908"/>
                  </a:lnTo>
                  <a:lnTo>
                    <a:pt x="2385275" y="3175876"/>
                  </a:lnTo>
                  <a:lnTo>
                    <a:pt x="2392476" y="3297542"/>
                  </a:lnTo>
                  <a:lnTo>
                    <a:pt x="2397505" y="3419233"/>
                  </a:lnTo>
                  <a:lnTo>
                    <a:pt x="2398953" y="3540912"/>
                  </a:lnTo>
                  <a:lnTo>
                    <a:pt x="2398242" y="3540912"/>
                  </a:lnTo>
                  <a:lnTo>
                    <a:pt x="2396794" y="3662590"/>
                  </a:lnTo>
                  <a:lnTo>
                    <a:pt x="2391752" y="3784269"/>
                  </a:lnTo>
                  <a:lnTo>
                    <a:pt x="2384551" y="3905948"/>
                  </a:lnTo>
                  <a:lnTo>
                    <a:pt x="2373756" y="4026903"/>
                  </a:lnTo>
                  <a:lnTo>
                    <a:pt x="2360078" y="4147857"/>
                  </a:lnTo>
                  <a:lnTo>
                    <a:pt x="2342794" y="4268101"/>
                  </a:lnTo>
                  <a:lnTo>
                    <a:pt x="2322639" y="4388345"/>
                  </a:lnTo>
                  <a:lnTo>
                    <a:pt x="2299588" y="4507864"/>
                  </a:lnTo>
                  <a:lnTo>
                    <a:pt x="2273680" y="4626660"/>
                  </a:lnTo>
                  <a:lnTo>
                    <a:pt x="2244877" y="4744732"/>
                  </a:lnTo>
                  <a:lnTo>
                    <a:pt x="2213190" y="4862093"/>
                  </a:lnTo>
                  <a:lnTo>
                    <a:pt x="2177910" y="4978729"/>
                  </a:lnTo>
                  <a:lnTo>
                    <a:pt x="2139759" y="5094655"/>
                  </a:lnTo>
                  <a:lnTo>
                    <a:pt x="2099436" y="5209133"/>
                  </a:lnTo>
                  <a:lnTo>
                    <a:pt x="2055520" y="5322899"/>
                  </a:lnTo>
                  <a:lnTo>
                    <a:pt x="2008720" y="5435218"/>
                  </a:lnTo>
                  <a:lnTo>
                    <a:pt x="1959762" y="5546089"/>
                  </a:lnTo>
                  <a:lnTo>
                    <a:pt x="1907196" y="5656249"/>
                  </a:lnTo>
                  <a:lnTo>
                    <a:pt x="1852472" y="5764974"/>
                  </a:lnTo>
                  <a:lnTo>
                    <a:pt x="1794878" y="5872251"/>
                  </a:lnTo>
                  <a:lnTo>
                    <a:pt x="1734400" y="5977369"/>
                  </a:lnTo>
                  <a:lnTo>
                    <a:pt x="1671040" y="6081775"/>
                  </a:lnTo>
                  <a:lnTo>
                    <a:pt x="1605521" y="6184010"/>
                  </a:lnTo>
                  <a:lnTo>
                    <a:pt x="1537118" y="6284810"/>
                  </a:lnTo>
                  <a:lnTo>
                    <a:pt x="1466557" y="6384162"/>
                  </a:lnTo>
                  <a:lnTo>
                    <a:pt x="1393126" y="6481368"/>
                  </a:lnTo>
                  <a:lnTo>
                    <a:pt x="1317523" y="6576402"/>
                  </a:lnTo>
                  <a:lnTo>
                    <a:pt x="1239762" y="6670001"/>
                  </a:lnTo>
                  <a:lnTo>
                    <a:pt x="1159122" y="6760717"/>
                  </a:lnTo>
                  <a:lnTo>
                    <a:pt x="1076324" y="6850011"/>
                  </a:lnTo>
                  <a:lnTo>
                    <a:pt x="991364" y="6937120"/>
                  </a:lnTo>
                  <a:lnTo>
                    <a:pt x="904245" y="7022083"/>
                  </a:lnTo>
                  <a:lnTo>
                    <a:pt x="814962" y="7104887"/>
                  </a:lnTo>
                  <a:lnTo>
                    <a:pt x="723527" y="7185519"/>
                  </a:lnTo>
                  <a:lnTo>
                    <a:pt x="630643" y="7264005"/>
                  </a:lnTo>
                  <a:lnTo>
                    <a:pt x="534888" y="7339596"/>
                  </a:lnTo>
                  <a:lnTo>
                    <a:pt x="437688" y="7412316"/>
                  </a:lnTo>
                  <a:lnTo>
                    <a:pt x="339050" y="7483601"/>
                  </a:lnTo>
                  <a:lnTo>
                    <a:pt x="238249" y="7552003"/>
                  </a:lnTo>
                  <a:lnTo>
                    <a:pt x="136009" y="7617523"/>
                  </a:lnTo>
                  <a:lnTo>
                    <a:pt x="31611" y="7680159"/>
                  </a:lnTo>
                  <a:lnTo>
                    <a:pt x="0" y="7698346"/>
                  </a:lnTo>
                </a:path>
              </a:pathLst>
            </a:custGeom>
            <a:ln w="18719">
              <a:solidFill>
                <a:srgbClr val="4A86E8"/>
              </a:solidFill>
            </a:ln>
          </p:spPr>
          <p:txBody>
            <a:bodyPr wrap="square" lIns="0" tIns="0" rIns="0" bIns="0" rtlCol="0"/>
            <a:lstStyle/>
            <a:p>
              <a:endParaRPr/>
            </a:p>
          </p:txBody>
        </p:sp>
        <p:sp>
          <p:nvSpPr>
            <p:cNvPr id="10" name="object 10"/>
            <p:cNvSpPr/>
            <p:nvPr/>
          </p:nvSpPr>
          <p:spPr>
            <a:xfrm>
              <a:off x="15546195" y="6161761"/>
              <a:ext cx="2741930" cy="4125595"/>
            </a:xfrm>
            <a:custGeom>
              <a:avLst/>
              <a:gdLst/>
              <a:ahLst/>
              <a:cxnLst/>
              <a:rect l="l" t="t" r="r" b="b"/>
              <a:pathLst>
                <a:path w="2741930" h="4125595">
                  <a:moveTo>
                    <a:pt x="712111" y="4125242"/>
                  </a:moveTo>
                  <a:lnTo>
                    <a:pt x="620648" y="4029094"/>
                  </a:lnTo>
                  <a:lnTo>
                    <a:pt x="538606" y="3933333"/>
                  </a:lnTo>
                  <a:lnTo>
                    <a:pt x="461517" y="3832537"/>
                  </a:lnTo>
                  <a:lnTo>
                    <a:pt x="389508" y="3728858"/>
                  </a:lnTo>
                  <a:lnTo>
                    <a:pt x="324103" y="3620858"/>
                  </a:lnTo>
                  <a:lnTo>
                    <a:pt x="263524" y="3509976"/>
                  </a:lnTo>
                  <a:lnTo>
                    <a:pt x="208787" y="3395498"/>
                  </a:lnTo>
                  <a:lnTo>
                    <a:pt x="160654" y="3278861"/>
                  </a:lnTo>
                  <a:lnTo>
                    <a:pt x="118109" y="3160062"/>
                  </a:lnTo>
                  <a:lnTo>
                    <a:pt x="82168" y="3039099"/>
                  </a:lnTo>
                  <a:lnTo>
                    <a:pt x="52577" y="2915979"/>
                  </a:lnTo>
                  <a:lnTo>
                    <a:pt x="29590" y="2791421"/>
                  </a:lnTo>
                  <a:lnTo>
                    <a:pt x="12953" y="2666136"/>
                  </a:lnTo>
                  <a:lnTo>
                    <a:pt x="3682" y="2540139"/>
                  </a:lnTo>
                  <a:lnTo>
                    <a:pt x="0" y="2414142"/>
                  </a:lnTo>
                  <a:lnTo>
                    <a:pt x="761" y="2414142"/>
                  </a:lnTo>
                  <a:lnTo>
                    <a:pt x="4317" y="2288146"/>
                  </a:lnTo>
                  <a:lnTo>
                    <a:pt x="13715" y="2162149"/>
                  </a:lnTo>
                  <a:lnTo>
                    <a:pt x="30225" y="2036863"/>
                  </a:lnTo>
                  <a:lnTo>
                    <a:pt x="53339" y="1912302"/>
                  </a:lnTo>
                  <a:lnTo>
                    <a:pt x="82803" y="1789188"/>
                  </a:lnTo>
                  <a:lnTo>
                    <a:pt x="118871" y="1668233"/>
                  </a:lnTo>
                  <a:lnTo>
                    <a:pt x="160654" y="1549425"/>
                  </a:lnTo>
                  <a:lnTo>
                    <a:pt x="208787" y="1432788"/>
                  </a:lnTo>
                  <a:lnTo>
                    <a:pt x="263524" y="1318310"/>
                  </a:lnTo>
                  <a:lnTo>
                    <a:pt x="324103" y="1207427"/>
                  </a:lnTo>
                  <a:lnTo>
                    <a:pt x="389508" y="1099426"/>
                  </a:lnTo>
                  <a:lnTo>
                    <a:pt x="461517" y="995756"/>
                  </a:lnTo>
                  <a:lnTo>
                    <a:pt x="538606" y="894956"/>
                  </a:lnTo>
                  <a:lnTo>
                    <a:pt x="620648" y="799198"/>
                  </a:lnTo>
                  <a:lnTo>
                    <a:pt x="707135" y="707034"/>
                  </a:lnTo>
                  <a:lnTo>
                    <a:pt x="799210" y="620636"/>
                  </a:lnTo>
                  <a:lnTo>
                    <a:pt x="894968" y="538556"/>
                  </a:lnTo>
                  <a:lnTo>
                    <a:pt x="995044" y="461517"/>
                  </a:lnTo>
                  <a:lnTo>
                    <a:pt x="1099438" y="389521"/>
                  </a:lnTo>
                  <a:lnTo>
                    <a:pt x="1207515" y="324002"/>
                  </a:lnTo>
                  <a:lnTo>
                    <a:pt x="1318386" y="263524"/>
                  </a:lnTo>
                  <a:lnTo>
                    <a:pt x="1432178" y="208800"/>
                  </a:lnTo>
                  <a:lnTo>
                    <a:pt x="1548764" y="160566"/>
                  </a:lnTo>
                  <a:lnTo>
                    <a:pt x="1668271" y="118084"/>
                  </a:lnTo>
                  <a:lnTo>
                    <a:pt x="1789175" y="82080"/>
                  </a:lnTo>
                  <a:lnTo>
                    <a:pt x="1912365" y="52565"/>
                  </a:lnTo>
                  <a:lnTo>
                    <a:pt x="2036190" y="29514"/>
                  </a:lnTo>
                  <a:lnTo>
                    <a:pt x="2162174" y="12953"/>
                  </a:lnTo>
                  <a:lnTo>
                    <a:pt x="2288158" y="3606"/>
                  </a:lnTo>
                  <a:lnTo>
                    <a:pt x="2414142" y="0"/>
                  </a:lnTo>
                  <a:lnTo>
                    <a:pt x="2540126" y="3606"/>
                  </a:lnTo>
                  <a:lnTo>
                    <a:pt x="2666237" y="12953"/>
                  </a:lnTo>
                  <a:lnTo>
                    <a:pt x="2741840" y="22952"/>
                  </a:lnTo>
                </a:path>
              </a:pathLst>
            </a:custGeom>
            <a:ln w="18719">
              <a:solidFill>
                <a:srgbClr val="262425"/>
              </a:solidFill>
            </a:ln>
          </p:spPr>
          <p:txBody>
            <a:bodyPr wrap="square" lIns="0" tIns="0" rIns="0" bIns="0" rtlCol="0"/>
            <a:lstStyle/>
            <a:p>
              <a:endParaRPr/>
            </a:p>
          </p:txBody>
        </p:sp>
        <p:pic>
          <p:nvPicPr>
            <p:cNvPr id="18" name="object 18"/>
            <p:cNvPicPr/>
            <p:nvPr/>
          </p:nvPicPr>
          <p:blipFill>
            <a:blip r:embed="rId2" cstate="print"/>
            <a:stretch>
              <a:fillRect/>
            </a:stretch>
          </p:blipFill>
          <p:spPr>
            <a:xfrm>
              <a:off x="9030944" y="5781586"/>
              <a:ext cx="257022" cy="272135"/>
            </a:xfrm>
            <a:prstGeom prst="rect">
              <a:avLst/>
            </a:prstGeom>
          </p:spPr>
        </p:pic>
        <p:sp>
          <p:nvSpPr>
            <p:cNvPr id="19" name="object 19"/>
            <p:cNvSpPr/>
            <p:nvPr/>
          </p:nvSpPr>
          <p:spPr>
            <a:xfrm>
              <a:off x="10020959" y="5595125"/>
              <a:ext cx="691515" cy="685800"/>
            </a:xfrm>
            <a:custGeom>
              <a:avLst/>
              <a:gdLst/>
              <a:ahLst/>
              <a:cxnLst/>
              <a:rect l="l" t="t" r="r" b="b"/>
              <a:pathLst>
                <a:path w="691515" h="685800">
                  <a:moveTo>
                    <a:pt x="344855" y="0"/>
                  </a:moveTo>
                  <a:lnTo>
                    <a:pt x="290660" y="4192"/>
                  </a:lnTo>
                  <a:lnTo>
                    <a:pt x="238362" y="16607"/>
                  </a:lnTo>
                  <a:lnTo>
                    <a:pt x="188828" y="37005"/>
                  </a:lnTo>
                  <a:lnTo>
                    <a:pt x="142923" y="65145"/>
                  </a:lnTo>
                  <a:lnTo>
                    <a:pt x="101511" y="100787"/>
                  </a:lnTo>
                  <a:lnTo>
                    <a:pt x="65799" y="142552"/>
                  </a:lnTo>
                  <a:lnTo>
                    <a:pt x="37480" y="188708"/>
                  </a:lnTo>
                  <a:lnTo>
                    <a:pt x="16866" y="238461"/>
                  </a:lnTo>
                  <a:lnTo>
                    <a:pt x="4268" y="291012"/>
                  </a:lnTo>
                  <a:lnTo>
                    <a:pt x="0" y="345566"/>
                  </a:lnTo>
                  <a:lnTo>
                    <a:pt x="4268" y="399761"/>
                  </a:lnTo>
                  <a:lnTo>
                    <a:pt x="16866" y="452055"/>
                  </a:lnTo>
                  <a:lnTo>
                    <a:pt x="37480" y="501585"/>
                  </a:lnTo>
                  <a:lnTo>
                    <a:pt x="65799" y="547488"/>
                  </a:lnTo>
                  <a:lnTo>
                    <a:pt x="101511" y="588898"/>
                  </a:lnTo>
                  <a:lnTo>
                    <a:pt x="142923" y="624888"/>
                  </a:lnTo>
                  <a:lnTo>
                    <a:pt x="188828" y="653242"/>
                  </a:lnTo>
                  <a:lnTo>
                    <a:pt x="238362" y="673752"/>
                  </a:lnTo>
                  <a:lnTo>
                    <a:pt x="288934" y="685799"/>
                  </a:lnTo>
                  <a:lnTo>
                    <a:pt x="399394" y="685799"/>
                  </a:lnTo>
                  <a:lnTo>
                    <a:pt x="435199" y="678810"/>
                  </a:lnTo>
                  <a:lnTo>
                    <a:pt x="464945" y="668807"/>
                  </a:lnTo>
                  <a:lnTo>
                    <a:pt x="344855" y="668807"/>
                  </a:lnTo>
                  <a:lnTo>
                    <a:pt x="297082" y="665302"/>
                  </a:lnTo>
                  <a:lnTo>
                    <a:pt x="251488" y="655122"/>
                  </a:lnTo>
                  <a:lnTo>
                    <a:pt x="208571" y="638767"/>
                  </a:lnTo>
                  <a:lnTo>
                    <a:pt x="168831" y="616735"/>
                  </a:lnTo>
                  <a:lnTo>
                    <a:pt x="132769" y="589527"/>
                  </a:lnTo>
                  <a:lnTo>
                    <a:pt x="100883" y="557642"/>
                  </a:lnTo>
                  <a:lnTo>
                    <a:pt x="73675" y="521581"/>
                  </a:lnTo>
                  <a:lnTo>
                    <a:pt x="51643" y="481843"/>
                  </a:lnTo>
                  <a:lnTo>
                    <a:pt x="35287" y="438928"/>
                  </a:lnTo>
                  <a:lnTo>
                    <a:pt x="25107" y="393336"/>
                  </a:lnTo>
                  <a:lnTo>
                    <a:pt x="21602" y="345566"/>
                  </a:lnTo>
                  <a:lnTo>
                    <a:pt x="25107" y="297437"/>
                  </a:lnTo>
                  <a:lnTo>
                    <a:pt x="35287" y="251550"/>
                  </a:lnTo>
                  <a:lnTo>
                    <a:pt x="51643" y="208399"/>
                  </a:lnTo>
                  <a:lnTo>
                    <a:pt x="73675" y="168477"/>
                  </a:lnTo>
                  <a:lnTo>
                    <a:pt x="100883" y="132278"/>
                  </a:lnTo>
                  <a:lnTo>
                    <a:pt x="132769" y="100294"/>
                  </a:lnTo>
                  <a:lnTo>
                    <a:pt x="168831" y="73020"/>
                  </a:lnTo>
                  <a:lnTo>
                    <a:pt x="208571" y="50948"/>
                  </a:lnTo>
                  <a:lnTo>
                    <a:pt x="251488" y="34571"/>
                  </a:lnTo>
                  <a:lnTo>
                    <a:pt x="297082" y="24384"/>
                  </a:lnTo>
                  <a:lnTo>
                    <a:pt x="344855" y="20878"/>
                  </a:lnTo>
                  <a:lnTo>
                    <a:pt x="462901" y="20878"/>
                  </a:lnTo>
                  <a:lnTo>
                    <a:pt x="452483" y="16607"/>
                  </a:lnTo>
                  <a:lnTo>
                    <a:pt x="399757" y="4192"/>
                  </a:lnTo>
                  <a:lnTo>
                    <a:pt x="344855" y="0"/>
                  </a:lnTo>
                  <a:close/>
                </a:path>
                <a:path w="691515" h="685800">
                  <a:moveTo>
                    <a:pt x="462901" y="20878"/>
                  </a:moveTo>
                  <a:lnTo>
                    <a:pt x="344855" y="20878"/>
                  </a:lnTo>
                  <a:lnTo>
                    <a:pt x="392988" y="24384"/>
                  </a:lnTo>
                  <a:lnTo>
                    <a:pt x="438878" y="34571"/>
                  </a:lnTo>
                  <a:lnTo>
                    <a:pt x="482031" y="50948"/>
                  </a:lnTo>
                  <a:lnTo>
                    <a:pt x="521954" y="73020"/>
                  </a:lnTo>
                  <a:lnTo>
                    <a:pt x="558155" y="100294"/>
                  </a:lnTo>
                  <a:lnTo>
                    <a:pt x="590139" y="132278"/>
                  </a:lnTo>
                  <a:lnTo>
                    <a:pt x="617414" y="168477"/>
                  </a:lnTo>
                  <a:lnTo>
                    <a:pt x="639486" y="208399"/>
                  </a:lnTo>
                  <a:lnTo>
                    <a:pt x="655863" y="251550"/>
                  </a:lnTo>
                  <a:lnTo>
                    <a:pt x="666051" y="297437"/>
                  </a:lnTo>
                  <a:lnTo>
                    <a:pt x="669556" y="345566"/>
                  </a:lnTo>
                  <a:lnTo>
                    <a:pt x="666018" y="393336"/>
                  </a:lnTo>
                  <a:lnTo>
                    <a:pt x="655746" y="438928"/>
                  </a:lnTo>
                  <a:lnTo>
                    <a:pt x="639251" y="481843"/>
                  </a:lnTo>
                  <a:lnTo>
                    <a:pt x="617048" y="521581"/>
                  </a:lnTo>
                  <a:lnTo>
                    <a:pt x="589649" y="557642"/>
                  </a:lnTo>
                  <a:lnTo>
                    <a:pt x="557567" y="589527"/>
                  </a:lnTo>
                  <a:lnTo>
                    <a:pt x="521315" y="616735"/>
                  </a:lnTo>
                  <a:lnTo>
                    <a:pt x="481404" y="638767"/>
                  </a:lnTo>
                  <a:lnTo>
                    <a:pt x="438349" y="655122"/>
                  </a:lnTo>
                  <a:lnTo>
                    <a:pt x="392662" y="665302"/>
                  </a:lnTo>
                  <a:lnTo>
                    <a:pt x="344855" y="668807"/>
                  </a:lnTo>
                  <a:lnTo>
                    <a:pt x="464945" y="668807"/>
                  </a:lnTo>
                  <a:lnTo>
                    <a:pt x="518024" y="644652"/>
                  </a:lnTo>
                  <a:lnTo>
                    <a:pt x="555466" y="619415"/>
                  </a:lnTo>
                  <a:lnTo>
                    <a:pt x="589648" y="588898"/>
                  </a:lnTo>
                  <a:lnTo>
                    <a:pt x="625359" y="547488"/>
                  </a:lnTo>
                  <a:lnTo>
                    <a:pt x="653679" y="501585"/>
                  </a:lnTo>
                  <a:lnTo>
                    <a:pt x="674293" y="452055"/>
                  </a:lnTo>
                  <a:lnTo>
                    <a:pt x="686890" y="399761"/>
                  </a:lnTo>
                  <a:lnTo>
                    <a:pt x="691159" y="345566"/>
                  </a:lnTo>
                  <a:lnTo>
                    <a:pt x="686890" y="291012"/>
                  </a:lnTo>
                  <a:lnTo>
                    <a:pt x="674293" y="238461"/>
                  </a:lnTo>
                  <a:lnTo>
                    <a:pt x="653679" y="188708"/>
                  </a:lnTo>
                  <a:lnTo>
                    <a:pt x="625359" y="142552"/>
                  </a:lnTo>
                  <a:lnTo>
                    <a:pt x="589648" y="100787"/>
                  </a:lnTo>
                  <a:lnTo>
                    <a:pt x="548224" y="65145"/>
                  </a:lnTo>
                  <a:lnTo>
                    <a:pt x="502237" y="37005"/>
                  </a:lnTo>
                  <a:lnTo>
                    <a:pt x="462901" y="20878"/>
                  </a:lnTo>
                  <a:close/>
                </a:path>
              </a:pathLst>
            </a:custGeom>
            <a:solidFill>
              <a:srgbClr val="F8FAFB"/>
            </a:solidFill>
          </p:spPr>
          <p:txBody>
            <a:bodyPr wrap="square" lIns="0" tIns="0" rIns="0" bIns="0" rtlCol="0"/>
            <a:lstStyle/>
            <a:p>
              <a:endParaRPr/>
            </a:p>
          </p:txBody>
        </p:sp>
        <p:pic>
          <p:nvPicPr>
            <p:cNvPr id="20" name="object 20"/>
            <p:cNvPicPr/>
            <p:nvPr/>
          </p:nvPicPr>
          <p:blipFill>
            <a:blip r:embed="rId3" cstate="print"/>
            <a:stretch>
              <a:fillRect/>
            </a:stretch>
          </p:blipFill>
          <p:spPr>
            <a:xfrm>
              <a:off x="10180066" y="5873013"/>
              <a:ext cx="95034" cy="241173"/>
            </a:xfrm>
            <a:prstGeom prst="rect">
              <a:avLst/>
            </a:prstGeom>
          </p:spPr>
        </p:pic>
        <p:pic>
          <p:nvPicPr>
            <p:cNvPr id="21" name="object 21"/>
            <p:cNvPicPr/>
            <p:nvPr/>
          </p:nvPicPr>
          <p:blipFill>
            <a:blip r:embed="rId4" cstate="print"/>
            <a:stretch>
              <a:fillRect/>
            </a:stretch>
          </p:blipFill>
          <p:spPr>
            <a:xfrm>
              <a:off x="10165664" y="5741263"/>
              <a:ext cx="109435" cy="109435"/>
            </a:xfrm>
            <a:prstGeom prst="rect">
              <a:avLst/>
            </a:prstGeom>
          </p:spPr>
        </p:pic>
        <p:sp>
          <p:nvSpPr>
            <p:cNvPr id="22" name="object 22"/>
            <p:cNvSpPr/>
            <p:nvPr/>
          </p:nvSpPr>
          <p:spPr>
            <a:xfrm>
              <a:off x="10324782" y="5873013"/>
              <a:ext cx="255904" cy="241300"/>
            </a:xfrm>
            <a:custGeom>
              <a:avLst/>
              <a:gdLst/>
              <a:ahLst/>
              <a:cxnLst/>
              <a:rect l="l" t="t" r="r" b="b"/>
              <a:pathLst>
                <a:path w="255904" h="241300">
                  <a:moveTo>
                    <a:pt x="141833" y="0"/>
                  </a:moveTo>
                  <a:lnTo>
                    <a:pt x="125891" y="956"/>
                  </a:lnTo>
                  <a:lnTo>
                    <a:pt x="110423" y="3870"/>
                  </a:lnTo>
                  <a:lnTo>
                    <a:pt x="95359" y="8808"/>
                  </a:lnTo>
                  <a:lnTo>
                    <a:pt x="80632" y="15836"/>
                  </a:lnTo>
                  <a:lnTo>
                    <a:pt x="80632" y="5041"/>
                  </a:lnTo>
                  <a:lnTo>
                    <a:pt x="76314" y="0"/>
                  </a:lnTo>
                  <a:lnTo>
                    <a:pt x="11518" y="0"/>
                  </a:lnTo>
                  <a:lnTo>
                    <a:pt x="5765" y="0"/>
                  </a:lnTo>
                  <a:lnTo>
                    <a:pt x="0" y="4318"/>
                  </a:lnTo>
                  <a:lnTo>
                    <a:pt x="0" y="235419"/>
                  </a:lnTo>
                  <a:lnTo>
                    <a:pt x="5041" y="241173"/>
                  </a:lnTo>
                  <a:lnTo>
                    <a:pt x="89992" y="241173"/>
                  </a:lnTo>
                  <a:lnTo>
                    <a:pt x="95758" y="236131"/>
                  </a:lnTo>
                  <a:lnTo>
                    <a:pt x="95758" y="151180"/>
                  </a:lnTo>
                  <a:lnTo>
                    <a:pt x="97095" y="131477"/>
                  </a:lnTo>
                  <a:lnTo>
                    <a:pt x="102144" y="113391"/>
                  </a:lnTo>
                  <a:lnTo>
                    <a:pt x="112458" y="100163"/>
                  </a:lnTo>
                  <a:lnTo>
                    <a:pt x="129590" y="95034"/>
                  </a:lnTo>
                  <a:lnTo>
                    <a:pt x="142226" y="97923"/>
                  </a:lnTo>
                  <a:lnTo>
                    <a:pt x="151282" y="105738"/>
                  </a:lnTo>
                  <a:lnTo>
                    <a:pt x="157233" y="117199"/>
                  </a:lnTo>
                  <a:lnTo>
                    <a:pt x="160553" y="131025"/>
                  </a:lnTo>
                  <a:lnTo>
                    <a:pt x="161264" y="136791"/>
                  </a:lnTo>
                  <a:lnTo>
                    <a:pt x="165595" y="140385"/>
                  </a:lnTo>
                  <a:lnTo>
                    <a:pt x="177114" y="140385"/>
                  </a:lnTo>
                  <a:lnTo>
                    <a:pt x="182156" y="134620"/>
                  </a:lnTo>
                  <a:lnTo>
                    <a:pt x="180708" y="128866"/>
                  </a:lnTo>
                  <a:lnTo>
                    <a:pt x="174520" y="105021"/>
                  </a:lnTo>
                  <a:lnTo>
                    <a:pt x="163609" y="87652"/>
                  </a:lnTo>
                  <a:lnTo>
                    <a:pt x="148109" y="77031"/>
                  </a:lnTo>
                  <a:lnTo>
                    <a:pt x="128155" y="73431"/>
                  </a:lnTo>
                  <a:lnTo>
                    <a:pt x="104721" y="78696"/>
                  </a:lnTo>
                  <a:lnTo>
                    <a:pt x="87563" y="93951"/>
                  </a:lnTo>
                  <a:lnTo>
                    <a:pt x="77020" y="118383"/>
                  </a:lnTo>
                  <a:lnTo>
                    <a:pt x="73431" y="151180"/>
                  </a:lnTo>
                  <a:lnTo>
                    <a:pt x="73431" y="218135"/>
                  </a:lnTo>
                  <a:lnTo>
                    <a:pt x="21602" y="218135"/>
                  </a:lnTo>
                  <a:lnTo>
                    <a:pt x="21602" y="22313"/>
                  </a:lnTo>
                  <a:lnTo>
                    <a:pt x="58318" y="22313"/>
                  </a:lnTo>
                  <a:lnTo>
                    <a:pt x="58318" y="39598"/>
                  </a:lnTo>
                  <a:lnTo>
                    <a:pt x="59029" y="43192"/>
                  </a:lnTo>
                  <a:lnTo>
                    <a:pt x="61912" y="45351"/>
                  </a:lnTo>
                  <a:lnTo>
                    <a:pt x="66243" y="46799"/>
                  </a:lnTo>
                  <a:lnTo>
                    <a:pt x="70548" y="46799"/>
                  </a:lnTo>
                  <a:lnTo>
                    <a:pt x="74879" y="45351"/>
                  </a:lnTo>
                  <a:lnTo>
                    <a:pt x="89683" y="35376"/>
                  </a:lnTo>
                  <a:lnTo>
                    <a:pt x="105837" y="28165"/>
                  </a:lnTo>
                  <a:lnTo>
                    <a:pt x="123069" y="23788"/>
                  </a:lnTo>
                  <a:lnTo>
                    <a:pt x="141109" y="22313"/>
                  </a:lnTo>
                  <a:lnTo>
                    <a:pt x="181821" y="31448"/>
                  </a:lnTo>
                  <a:lnTo>
                    <a:pt x="210318" y="55432"/>
                  </a:lnTo>
                  <a:lnTo>
                    <a:pt x="227070" y="89136"/>
                  </a:lnTo>
                  <a:lnTo>
                    <a:pt x="232549" y="127431"/>
                  </a:lnTo>
                  <a:lnTo>
                    <a:pt x="232549" y="218135"/>
                  </a:lnTo>
                  <a:lnTo>
                    <a:pt x="180708" y="218135"/>
                  </a:lnTo>
                  <a:lnTo>
                    <a:pt x="180708" y="176377"/>
                  </a:lnTo>
                  <a:lnTo>
                    <a:pt x="176390" y="172059"/>
                  </a:lnTo>
                  <a:lnTo>
                    <a:pt x="164871" y="172059"/>
                  </a:lnTo>
                  <a:lnTo>
                    <a:pt x="160553" y="176377"/>
                  </a:lnTo>
                  <a:lnTo>
                    <a:pt x="160553" y="234696"/>
                  </a:lnTo>
                  <a:lnTo>
                    <a:pt x="164871" y="239737"/>
                  </a:lnTo>
                  <a:lnTo>
                    <a:pt x="250545" y="239737"/>
                  </a:lnTo>
                  <a:lnTo>
                    <a:pt x="255587" y="235419"/>
                  </a:lnTo>
                  <a:lnTo>
                    <a:pt x="255587" y="125984"/>
                  </a:lnTo>
                  <a:lnTo>
                    <a:pt x="247328" y="74714"/>
                  </a:lnTo>
                  <a:lnTo>
                    <a:pt x="224085" y="34917"/>
                  </a:lnTo>
                  <a:lnTo>
                    <a:pt x="188154" y="9156"/>
                  </a:lnTo>
                  <a:lnTo>
                    <a:pt x="141833" y="0"/>
                  </a:lnTo>
                  <a:close/>
                </a:path>
              </a:pathLst>
            </a:custGeom>
            <a:solidFill>
              <a:srgbClr val="F8FAFB"/>
            </a:solidFill>
          </p:spPr>
          <p:txBody>
            <a:bodyPr wrap="square" lIns="0" tIns="0" rIns="0" bIns="0" rtlCol="0"/>
            <a:lstStyle/>
            <a:p>
              <a:endParaRPr/>
            </a:p>
          </p:txBody>
        </p:sp>
      </p:grpSp>
      <p:sp>
        <p:nvSpPr>
          <p:cNvPr id="23" name="object 23"/>
          <p:cNvSpPr txBox="1">
            <a:spLocks noGrp="1"/>
          </p:cNvSpPr>
          <p:nvPr>
            <p:ph type="title"/>
          </p:nvPr>
        </p:nvSpPr>
        <p:spPr>
          <a:xfrm>
            <a:off x="6635750" y="3773639"/>
            <a:ext cx="6287770" cy="1397819"/>
          </a:xfrm>
          <a:prstGeom prst="rect">
            <a:avLst/>
          </a:prstGeom>
        </p:spPr>
        <p:txBody>
          <a:bodyPr vert="horz" wrap="square" lIns="0" tIns="12700" rIns="0" bIns="0" rtlCol="0">
            <a:spAutoFit/>
          </a:bodyPr>
          <a:lstStyle/>
          <a:p>
            <a:pPr marL="12700">
              <a:lnSpc>
                <a:spcPct val="100000"/>
              </a:lnSpc>
              <a:spcBef>
                <a:spcPts val="100"/>
              </a:spcBef>
            </a:pPr>
            <a:r>
              <a:rPr sz="9000" b="0" spc="980" dirty="0">
                <a:solidFill>
                  <a:srgbClr val="262425"/>
                </a:solidFill>
                <a:latin typeface="Arial Narrow"/>
                <a:cs typeface="Arial Narrow"/>
              </a:rPr>
              <a:t>Thanks!</a:t>
            </a:r>
            <a:endParaRPr sz="9000" dirty="0">
              <a:latin typeface="Arial Narrow"/>
              <a:cs typeface="Arial Narrow"/>
            </a:endParaRPr>
          </a:p>
        </p:txBody>
      </p:sp>
      <p:sp>
        <p:nvSpPr>
          <p:cNvPr id="2" name="object 23">
            <a:extLst>
              <a:ext uri="{FF2B5EF4-FFF2-40B4-BE49-F238E27FC236}">
                <a16:creationId xmlns:a16="http://schemas.microsoft.com/office/drawing/2014/main" id="{EA0F3B7E-7F1E-62DC-0DAA-3CE3DE81E89D}"/>
              </a:ext>
            </a:extLst>
          </p:cNvPr>
          <p:cNvSpPr txBox="1">
            <a:spLocks/>
          </p:cNvSpPr>
          <p:nvPr/>
        </p:nvSpPr>
        <p:spPr>
          <a:xfrm>
            <a:off x="6603222" y="5652029"/>
            <a:ext cx="9709928" cy="689932"/>
          </a:xfrm>
          <a:prstGeom prst="rect">
            <a:avLst/>
          </a:prstGeom>
        </p:spPr>
        <p:txBody>
          <a:bodyPr vert="horz" wrap="square" lIns="0" tIns="12700" rIns="0" bIns="0" rtlCol="0">
            <a:spAutoFit/>
          </a:bodyPr>
          <a:lstStyle>
            <a:lvl1pPr>
              <a:defRPr sz="5900" b="1" i="0">
                <a:solidFill>
                  <a:srgbClr val="1D1D1B"/>
                </a:solidFill>
                <a:latin typeface="Century Gothic"/>
                <a:ea typeface="+mj-ea"/>
                <a:cs typeface="Century Gothic"/>
              </a:defRPr>
            </a:lvl1pPr>
          </a:lstStyle>
          <a:p>
            <a:pPr marL="12700">
              <a:spcBef>
                <a:spcPts val="100"/>
              </a:spcBef>
            </a:pPr>
            <a:r>
              <a:rPr lang="en-US" sz="4400" b="0" spc="980" dirty="0">
                <a:solidFill>
                  <a:srgbClr val="262425"/>
                </a:solidFill>
                <a:latin typeface="Arial Narrow"/>
                <a:cs typeface="Arial Narrow"/>
              </a:rPr>
              <a:t>Do you have any questions?</a:t>
            </a:r>
            <a:endParaRPr lang="en-US" sz="4400" dirty="0">
              <a:latin typeface="Arial Narrow"/>
              <a:cs typeface="Arial Narrow"/>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d987422-9a60-4bd3-86c8-392ebf279af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456EE33A73E3E4CBBBB7FF9AF87EC19" ma:contentTypeVersion="6" ma:contentTypeDescription="Create a new document." ma:contentTypeScope="" ma:versionID="d502acd4f76c572006f189cf4704a519">
  <xsd:schema xmlns:xsd="http://www.w3.org/2001/XMLSchema" xmlns:xs="http://www.w3.org/2001/XMLSchema" xmlns:p="http://schemas.microsoft.com/office/2006/metadata/properties" xmlns:ns3="bd987422-9a60-4bd3-86c8-392ebf279afb" targetNamespace="http://schemas.microsoft.com/office/2006/metadata/properties" ma:root="true" ma:fieldsID="e8ed4ae7f50f9f0f8bd7b4d67a07ed50" ns3:_="">
    <xsd:import namespace="bd987422-9a60-4bd3-86c8-392ebf279afb"/>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987422-9a60-4bd3-86c8-392ebf279afb"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85D9225-3654-46DD-8C53-A0530C38CA33}">
  <ds:schemaRefs>
    <ds:schemaRef ds:uri="http://schemas.microsoft.com/office/2006/metadata/properties"/>
    <ds:schemaRef ds:uri="http://schemas.microsoft.com/office/infopath/2007/PartnerControls"/>
    <ds:schemaRef ds:uri="bd987422-9a60-4bd3-86c8-392ebf279afb"/>
  </ds:schemaRefs>
</ds:datastoreItem>
</file>

<file path=customXml/itemProps2.xml><?xml version="1.0" encoding="utf-8"?>
<ds:datastoreItem xmlns:ds="http://schemas.openxmlformats.org/officeDocument/2006/customXml" ds:itemID="{32C753AB-9AF5-46FF-BBC5-BC3B52E678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987422-9a60-4bd3-86c8-392ebf279a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396DBB1-999D-4D82-A1EF-BB3073E51AF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273</TotalTime>
  <Words>366</Words>
  <Application>Microsoft Office PowerPoint</Application>
  <PresentationFormat>Custom</PresentationFormat>
  <Paragraphs>90</Paragraphs>
  <Slides>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Aptos</vt:lpstr>
      <vt:lpstr>Arial</vt:lpstr>
      <vt:lpstr>Arial Narrow</vt:lpstr>
      <vt:lpstr>Calibri</vt:lpstr>
      <vt:lpstr>Century Gothic</vt:lpstr>
      <vt:lpstr>Tahoma</vt:lpstr>
      <vt:lpstr>Trebuchet MS</vt:lpstr>
      <vt:lpstr>Office Theme</vt:lpstr>
      <vt:lpstr>TalentRise</vt:lpstr>
      <vt:lpstr>UNDERSTANDING TALENT MANAGEMENT</vt:lpstr>
      <vt:lpstr>INTRODUCING TALENTRISE</vt:lpstr>
      <vt:lpstr>PowerPoint Presentation</vt:lpstr>
      <vt:lpstr>PowerPoint Presentation</vt:lpstr>
      <vt:lpstr>PowerPoint Presentation</vt:lpstr>
      <vt:lpstr>Demo</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dc:title>
  <dc:creator>A Sharma</dc:creator>
  <cp:lastModifiedBy>A Sharma</cp:lastModifiedBy>
  <cp:revision>30</cp:revision>
  <dcterms:created xsi:type="dcterms:W3CDTF">2024-11-13T18:53:10Z</dcterms:created>
  <dcterms:modified xsi:type="dcterms:W3CDTF">2024-11-14T04:58:09Z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2024-11-13T00:00:00Z</vt:filetime>
  </property>
  <property fmtid="{D5CDD505-2E9C-101B-9397-08002B2CF9AE}" pid="3" name="Creator">
    <vt:lpwstr>Chromium</vt:lpwstr>
  </property>
  <property fmtid="{D5CDD505-2E9C-101B-9397-08002B2CF9AE}" pid="4" name="LastSaved">
    <vt:filetime>2024-11-13T00:00:00Z</vt:filetime>
  </property>
  <property fmtid="{D5CDD505-2E9C-101B-9397-08002B2CF9AE}" pid="5" name="Producer">
    <vt:lpwstr>GPL Ghostscript 10.04.0</vt:lpwstr>
  </property>
  <property fmtid="{D5CDD505-2E9C-101B-9397-08002B2CF9AE}" pid="6" name="MSIP_Label_6a5eed2d-f507-487d-9ff3-0d2509888e6d_Enabled">
    <vt:lpwstr>true</vt:lpwstr>
  </property>
  <property fmtid="{D5CDD505-2E9C-101B-9397-08002B2CF9AE}" pid="7" name="MSIP_Label_6a5eed2d-f507-487d-9ff3-0d2509888e6d_SetDate">
    <vt:lpwstr>2024-11-13T21:28:29Z</vt:lpwstr>
  </property>
  <property fmtid="{D5CDD505-2E9C-101B-9397-08002B2CF9AE}" pid="8" name="MSIP_Label_6a5eed2d-f507-487d-9ff3-0d2509888e6d_Method">
    <vt:lpwstr>Standard</vt:lpwstr>
  </property>
  <property fmtid="{D5CDD505-2E9C-101B-9397-08002B2CF9AE}" pid="9" name="MSIP_Label_6a5eed2d-f507-487d-9ff3-0d2509888e6d_Name">
    <vt:lpwstr>Restricted - Internal</vt:lpwstr>
  </property>
  <property fmtid="{D5CDD505-2E9C-101B-9397-08002B2CF9AE}" pid="10" name="MSIP_Label_6a5eed2d-f507-487d-9ff3-0d2509888e6d_SiteId">
    <vt:lpwstr>9ff87383-ae93-4e4b-85fd-e21685c0431c</vt:lpwstr>
  </property>
  <property fmtid="{D5CDD505-2E9C-101B-9397-08002B2CF9AE}" pid="11" name="MSIP_Label_6a5eed2d-f507-487d-9ff3-0d2509888e6d_ActionId">
    <vt:lpwstr>a783e535-da3a-47b3-8123-2bca59e645b3</vt:lpwstr>
  </property>
  <property fmtid="{D5CDD505-2E9C-101B-9397-08002B2CF9AE}" pid="12" name="MSIP_Label_6a5eed2d-f507-487d-9ff3-0d2509888e6d_ContentBits">
    <vt:lpwstr>2</vt:lpwstr>
  </property>
  <property fmtid="{D5CDD505-2E9C-101B-9397-08002B2CF9AE}" pid="13" name="ClassificationContentMarkingFooterLocations">
    <vt:lpwstr>Office Theme:8</vt:lpwstr>
  </property>
  <property fmtid="{D5CDD505-2E9C-101B-9397-08002B2CF9AE}" pid="14" name="ClassificationContentMarkingFooterText">
    <vt:lpwstr>Restricted - Internal</vt:lpwstr>
  </property>
  <property fmtid="{D5CDD505-2E9C-101B-9397-08002B2CF9AE}" pid="15" name="ContentTypeId">
    <vt:lpwstr>0x010100D456EE33A73E3E4CBBBB7FF9AF87EC19</vt:lpwstr>
  </property>
</Properties>
</file>