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prstTxWarp prst="textNoShape">
              <a:avLst/>
            </a:prstTxWarp>
          </a:bodyPr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Library Management System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Developed in C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457200"/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Shaik Asharaf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mph" presetSubtype="2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32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xit" presetSubtype="32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5" presetClass="entr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5" presetClass="entr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5" presetClass="entr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  <p:bldP spid="2" grpId="17"/>
      <p:bldP spid="2" grpId="18"/>
      <p:bldP spid="2" grpId="19"/>
      <p:bldP spid="2" grpId="20"/>
      <p:bldP spid="2" grpId="21"/>
      <p:bldP spid="2" grpId="22"/>
      <p:bldP spid="2" grpId="23"/>
      <p:bldP spid="2" grpId="24"/>
      <p:bldP spid="2" grpId="25"/>
      <p:bldP spid="2" grpId="26"/>
      <p:bldP spid="2" grpId="27"/>
      <p:bldP spid="2" grpId="28"/>
      <p:bldP spid="2" grpId="29"/>
      <p:bldP spid="2" grpId="30"/>
      <p:bldP spid="2" grpId="31"/>
      <p:bldP spid="2" grpId="32"/>
      <p:bldP spid="2" grpId="3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Functions in Detail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Add Book Function: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void addBook() {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    // Adds book to the library array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/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Issue Book Function: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void issueBook() {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    // Issues the selected book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Functions in Detail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Remove Book Function: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void removeBook() {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    // Removes a book from the library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Simple but Effective: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This project showcases how C programming can be used to create functional management systems.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Future Enhancements: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-Add file handling to save book data.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-Implement user authentication.-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-Allow for searching books by title or author.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Table of Contents</a:t>
            </a:r>
            <a:endParaRPr lang="en-US"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Features of the System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Functionalities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Code Overview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Program Flow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Introduction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effectLst>
                  <a:glow rad="127000">
                    <a:schemeClr val="accent3">
                      <a:lumMod val="1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What is a Library Management System?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system designed to manage and handle book-related operations in a library, such as adding books, issuing books, and keeping track of issued books.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/>
            <a:r>
              <a:rPr lang="en-US">
                <a:effectLst>
                  <a:glow rad="127000">
                    <a:schemeClr val="accent3">
                      <a:lumMod val="1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Purpose of the Project:</a:t>
            </a:r>
            <a:endParaRPr lang="en-US">
              <a:effectLst>
                <a:glow rad="127000">
                  <a:schemeClr val="accent3">
                    <a:lumMod val="1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l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demonstrate a simple </a:t>
            </a: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library management system using C programming.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>
              <a:buNone/>
            </a:pP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Features of the System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effectLst>
                  <a:glow rad="127000">
                    <a:schemeClr val="accent3">
                      <a:lumMod val="1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Add Books: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Add new books to the library.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chemeClr val="accent3">
                      <a:lumMod val="1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Books List: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Display all available books.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chemeClr val="accent3">
                      <a:lumMod val="1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Remove Books: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Remove books from the library.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chemeClr val="accent3">
                      <a:lumMod val="1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Issue Books: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Issue books to users and mark them as issued.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chemeClr val="accent3">
                      <a:lumMod val="1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Issued Books List: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View all the books that have been issued.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Functionalities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Menu-Driven Program: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system allows users to select operations through a menu.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Struct-based Book Representation: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Each book contains details like title, author, and its issued status.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Array for Library Storage: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system uses an array to store books.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Interactive Input/Output: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program takes input from the user and performs the selected action.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Code Overview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effectLst>
            <a:glow rad="127000">
              <a:schemeClr val="accent2"/>
            </a:glow>
          </a:effectLst>
        </p:spPr>
        <p:txBody>
          <a:bodyPr/>
          <a:p>
            <a:r>
              <a:rPr lang="en-US">
                <a:effectLst>
                  <a:glow rad="127000">
                    <a:schemeClr val="accent3">
                      <a:lumMod val="1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Book Structure:</a:t>
            </a:r>
            <a:endParaRPr lang="en-US">
              <a:effectLst>
                <a:glow rad="127000">
                  <a:schemeClr val="accent3">
                    <a:lumMod val="1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struct Book {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	char title[50];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	char author[50];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	int isIssued;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chemeClr val="accent3">
                      <a:lumMod val="1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Array to Store Books:</a:t>
            </a:r>
            <a:endParaRPr lang="en-US">
              <a:effectLst>
                <a:glow rad="127000">
                  <a:schemeClr val="accent3">
                    <a:lumMod val="1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struct Book library[100];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int bookCount = 0;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/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Code Overview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Functionality: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Each functionality like adding, issuing, and removing books is implemented as a separate function for modularity.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Program Flow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Start: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Display menu.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User Input: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Choose a menu option (1 to 5).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Process Choice: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Perform the chosen operation (Add Book, Issue Book, etc.).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Return to Menu: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Return to menu until the user chooses to exit.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Menu Display Example</a:t>
            </a:r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effectLst>
            <a:glow rad="139700">
              <a:schemeClr val="bg1">
                <a:lumMod val="75000"/>
                <a:alpha val="40000"/>
              </a:schemeClr>
            </a:glow>
          </a:effectLst>
        </p:spPr>
        <p:txBody>
          <a:bodyPr/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printf("&lt;== Library Management System ==&gt;\n");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printf("1. Add Book\n");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printf("2. Books List\n");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printf("3. Remove Book\n");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printf("4. Issue Book\n");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printf("5. Issued Book List\n");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printf("0. Exit\n");</a:t>
            </a:r>
            <a:endParaRPr lang="en-US">
              <a:effectLst>
                <a:glow rad="127000">
                  <a:srgbClr val="000000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effectLst>
                  <a:glow rad="127000">
                    <a:schemeClr val="accent3">
                      <a:lumMod val="5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Explanation:</a:t>
            </a:r>
            <a:r>
              <a:rPr lang="en-US">
                <a:effectLst>
                  <a:glow rad="127000">
                    <a:srgbClr val="000000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effectLst/>
                <a:latin typeface="Times New Roman" panose="02020603050405020304" charset="0"/>
                <a:cs typeface="Times New Roman" panose="02020603050405020304" charset="0"/>
              </a:rPr>
              <a:t>This menu offers options for interacting with the system.</a:t>
            </a:r>
            <a:endParaRPr lang="en-US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2396</Words>
  <Application>WPS Presentation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 SemiBold</vt:lpstr>
      <vt:lpstr>Bahnschrift</vt:lpstr>
      <vt:lpstr>Yu Gothic</vt:lpstr>
      <vt:lpstr>Times New Roman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vahid</dc:creator>
  <cp:lastModifiedBy>Asharaf Shaik</cp:lastModifiedBy>
  <cp:revision>1</cp:revision>
  <dcterms:created xsi:type="dcterms:W3CDTF">2024-10-22T14:07:25Z</dcterms:created>
  <dcterms:modified xsi:type="dcterms:W3CDTF">2024-10-22T14:07:25Z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28E58B3216FA4F558A89C8E4199BF02E_11</vt:lpwstr>
  </property>
  <property fmtid="{D5CDD505-2E9C-101B-9397-08002B2CF9AE}" pid="3" name="KSOProductBuildVer">
    <vt:lpwstr>1033-12.2.0.18607</vt:lpwstr>
  </property>
</Properties>
</file>