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69" r:id="rId3"/>
    <p:sldId id="274" r:id="rId4"/>
    <p:sldId id="277" r:id="rId5"/>
    <p:sldId id="270" r:id="rId6"/>
    <p:sldId id="280" r:id="rId7"/>
    <p:sldId id="275" r:id="rId8"/>
    <p:sldId id="278" r:id="rId9"/>
    <p:sldId id="260" r:id="rId10"/>
    <p:sldId id="262" r:id="rId11"/>
    <p:sldId id="261" r:id="rId12"/>
    <p:sldId id="263" r:id="rId13"/>
    <p:sldId id="264" r:id="rId14"/>
    <p:sldId id="266" r:id="rId15"/>
    <p:sldId id="267" r:id="rId16"/>
    <p:sldId id="268" r:id="rId17"/>
    <p:sldId id="279" r:id="rId18"/>
    <p:sldId id="265" r:id="rId19"/>
    <p:sldId id="272" r:id="rId20"/>
    <p:sldId id="27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83B5F-155F-49C3-A087-965F6153AE4A}" v="194" dt="2024-06-19T17:25:34.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napToObjects="1">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ujam, Asha" userId="63f6e47d-8298-4ea9-8ff5-61efccf7c029" providerId="ADAL" clId="{45383B5F-155F-49C3-A087-965F6153AE4A}"/>
    <pc:docChg chg="undo redo custSel addSld delSld modSld sldOrd modMainMaster">
      <pc:chgData name="Ramanujam, Asha" userId="63f6e47d-8298-4ea9-8ff5-61efccf7c029" providerId="ADAL" clId="{45383B5F-155F-49C3-A087-965F6153AE4A}" dt="2024-06-19T17:37:03.543" v="4215" actId="20577"/>
      <pc:docMkLst>
        <pc:docMk/>
      </pc:docMkLst>
      <pc:sldChg chg="addSp modSp mod setBg addAnim setClrOvrMap">
        <pc:chgData name="Ramanujam, Asha" userId="63f6e47d-8298-4ea9-8ff5-61efccf7c029" providerId="ADAL" clId="{45383B5F-155F-49C3-A087-965F6153AE4A}" dt="2024-06-18T17:05:50.363" v="2681"/>
        <pc:sldMkLst>
          <pc:docMk/>
          <pc:sldMk cId="796553931" sldId="256"/>
        </pc:sldMkLst>
        <pc:spChg chg="mod ord">
          <ac:chgData name="Ramanujam, Asha" userId="63f6e47d-8298-4ea9-8ff5-61efccf7c029" providerId="ADAL" clId="{45383B5F-155F-49C3-A087-965F6153AE4A}" dt="2024-06-18T17:05:50.362" v="2679" actId="26606"/>
          <ac:spMkLst>
            <pc:docMk/>
            <pc:sldMk cId="796553931" sldId="256"/>
            <ac:spMk id="2" creationId="{5D5F1CBA-1C9F-C571-2253-5B6CEFF10EFE}"/>
          </ac:spMkLst>
        </pc:spChg>
        <pc:spChg chg="mod">
          <ac:chgData name="Ramanujam, Asha" userId="63f6e47d-8298-4ea9-8ff5-61efccf7c029" providerId="ADAL" clId="{45383B5F-155F-49C3-A087-965F6153AE4A}" dt="2024-06-18T17:05:50.362" v="2679" actId="26606"/>
          <ac:spMkLst>
            <pc:docMk/>
            <pc:sldMk cId="796553931" sldId="256"/>
            <ac:spMk id="3" creationId="{9C9A754E-BF91-ECCB-73AB-3CBE0F4378EA}"/>
          </ac:spMkLst>
        </pc:spChg>
        <pc:spChg chg="add">
          <ac:chgData name="Ramanujam, Asha" userId="63f6e47d-8298-4ea9-8ff5-61efccf7c029" providerId="ADAL" clId="{45383B5F-155F-49C3-A087-965F6153AE4A}" dt="2024-06-18T17:05:50.362" v="2679" actId="26606"/>
          <ac:spMkLst>
            <pc:docMk/>
            <pc:sldMk cId="796553931" sldId="256"/>
            <ac:spMk id="8" creationId="{27577DEC-D9A5-404D-9789-702F4319BEC8}"/>
          </ac:spMkLst>
        </pc:spChg>
        <pc:grpChg chg="add">
          <ac:chgData name="Ramanujam, Asha" userId="63f6e47d-8298-4ea9-8ff5-61efccf7c029" providerId="ADAL" clId="{45383B5F-155F-49C3-A087-965F6153AE4A}" dt="2024-06-18T17:05:50.362" v="2679" actId="26606"/>
          <ac:grpSpMkLst>
            <pc:docMk/>
            <pc:sldMk cId="796553931" sldId="256"/>
            <ac:grpSpMk id="10" creationId="{CEEA9366-CEA8-4F23-B065-4337F0D836FE}"/>
          </ac:grpSpMkLst>
        </pc:grpChg>
      </pc:sldChg>
      <pc:sldChg chg="del">
        <pc:chgData name="Ramanujam, Asha" userId="63f6e47d-8298-4ea9-8ff5-61efccf7c029" providerId="ADAL" clId="{45383B5F-155F-49C3-A087-965F6153AE4A}" dt="2024-06-18T21:37:26.092" v="2842" actId="47"/>
        <pc:sldMkLst>
          <pc:docMk/>
          <pc:sldMk cId="3561790220" sldId="257"/>
        </pc:sldMkLst>
      </pc:sldChg>
      <pc:sldChg chg="del">
        <pc:chgData name="Ramanujam, Asha" userId="63f6e47d-8298-4ea9-8ff5-61efccf7c029" providerId="ADAL" clId="{45383B5F-155F-49C3-A087-965F6153AE4A}" dt="2024-06-18T14:44:39.450" v="24" actId="47"/>
        <pc:sldMkLst>
          <pc:docMk/>
          <pc:sldMk cId="777842569" sldId="258"/>
        </pc:sldMkLst>
      </pc:sldChg>
      <pc:sldChg chg="addSp modSp new del mod setBg setClrOvrMap">
        <pc:chgData name="Ramanujam, Asha" userId="63f6e47d-8298-4ea9-8ff5-61efccf7c029" providerId="ADAL" clId="{45383B5F-155F-49C3-A087-965F6153AE4A}" dt="2024-06-18T17:06:10.401" v="2695" actId="47"/>
        <pc:sldMkLst>
          <pc:docMk/>
          <pc:sldMk cId="680042535" sldId="259"/>
        </pc:sldMkLst>
        <pc:spChg chg="mod ord">
          <ac:chgData name="Ramanujam, Asha" userId="63f6e47d-8298-4ea9-8ff5-61efccf7c029" providerId="ADAL" clId="{45383B5F-155F-49C3-A087-965F6153AE4A}" dt="2024-06-18T17:05:35.628" v="2678" actId="26606"/>
          <ac:spMkLst>
            <pc:docMk/>
            <pc:sldMk cId="680042535" sldId="259"/>
            <ac:spMk id="2" creationId="{38CD7A4E-8BB5-F223-27A7-621B7F7FA377}"/>
          </ac:spMkLst>
        </pc:spChg>
        <pc:spChg chg="mod">
          <ac:chgData name="Ramanujam, Asha" userId="63f6e47d-8298-4ea9-8ff5-61efccf7c029" providerId="ADAL" clId="{45383B5F-155F-49C3-A087-965F6153AE4A}" dt="2024-06-18T17:05:35.628" v="2678" actId="26606"/>
          <ac:spMkLst>
            <pc:docMk/>
            <pc:sldMk cId="680042535" sldId="259"/>
            <ac:spMk id="3" creationId="{F7B567C5-DA5A-EFBD-99C1-BA380BB9797F}"/>
          </ac:spMkLst>
        </pc:spChg>
        <pc:spChg chg="add">
          <ac:chgData name="Ramanujam, Asha" userId="63f6e47d-8298-4ea9-8ff5-61efccf7c029" providerId="ADAL" clId="{45383B5F-155F-49C3-A087-965F6153AE4A}" dt="2024-06-18T17:05:35.628" v="2678" actId="26606"/>
          <ac:spMkLst>
            <pc:docMk/>
            <pc:sldMk cId="680042535" sldId="259"/>
            <ac:spMk id="20" creationId="{27577DEC-D9A5-404D-9789-702F4319BEC8}"/>
          </ac:spMkLst>
        </pc:spChg>
        <pc:grpChg chg="add">
          <ac:chgData name="Ramanujam, Asha" userId="63f6e47d-8298-4ea9-8ff5-61efccf7c029" providerId="ADAL" clId="{45383B5F-155F-49C3-A087-965F6153AE4A}" dt="2024-06-18T17:05:35.628" v="2678" actId="26606"/>
          <ac:grpSpMkLst>
            <pc:docMk/>
            <pc:sldMk cId="680042535" sldId="259"/>
            <ac:grpSpMk id="8" creationId="{28460BD8-AE3F-4AC9-9D0B-717052AA5D3A}"/>
          </ac:grpSpMkLst>
        </pc:grpChg>
        <pc:grpChg chg="add">
          <ac:chgData name="Ramanujam, Asha" userId="63f6e47d-8298-4ea9-8ff5-61efccf7c029" providerId="ADAL" clId="{45383B5F-155F-49C3-A087-965F6153AE4A}" dt="2024-06-18T17:05:35.628" v="2678" actId="26606"/>
          <ac:grpSpMkLst>
            <pc:docMk/>
            <pc:sldMk cId="680042535" sldId="259"/>
            <ac:grpSpMk id="22" creationId="{CEEA9366-CEA8-4F23-B065-4337F0D836FE}"/>
          </ac:grpSpMkLst>
        </pc:grpChg>
      </pc:sldChg>
      <pc:sldChg chg="addSp delSp modSp new mod setBg">
        <pc:chgData name="Ramanujam, Asha" userId="63f6e47d-8298-4ea9-8ff5-61efccf7c029" providerId="ADAL" clId="{45383B5F-155F-49C3-A087-965F6153AE4A}" dt="2024-06-19T17:20:15.179" v="4001" actId="21"/>
        <pc:sldMkLst>
          <pc:docMk/>
          <pc:sldMk cId="2801521405" sldId="260"/>
        </pc:sldMkLst>
        <pc:spChg chg="mod">
          <ac:chgData name="Ramanujam, Asha" userId="63f6e47d-8298-4ea9-8ff5-61efccf7c029" providerId="ADAL" clId="{45383B5F-155F-49C3-A087-965F6153AE4A}" dt="2024-06-18T17:05:30.363" v="2677" actId="26606"/>
          <ac:spMkLst>
            <pc:docMk/>
            <pc:sldMk cId="2801521405" sldId="260"/>
            <ac:spMk id="2" creationId="{5BBE2AB2-FEE8-2F1B-D41D-17B23434E8B6}"/>
          </ac:spMkLst>
        </pc:spChg>
        <pc:spChg chg="mod">
          <ac:chgData name="Ramanujam, Asha" userId="63f6e47d-8298-4ea9-8ff5-61efccf7c029" providerId="ADAL" clId="{45383B5F-155F-49C3-A087-965F6153AE4A}" dt="2024-06-19T17:20:15.179" v="4001" actId="21"/>
          <ac:spMkLst>
            <pc:docMk/>
            <pc:sldMk cId="2801521405" sldId="260"/>
            <ac:spMk id="3" creationId="{B43887C7-8F97-FEC6-92EE-006D959C1B94}"/>
          </ac:spMkLst>
        </pc:spChg>
        <pc:spChg chg="add del mod">
          <ac:chgData name="Ramanujam, Asha" userId="63f6e47d-8298-4ea9-8ff5-61efccf7c029" providerId="ADAL" clId="{45383B5F-155F-49C3-A087-965F6153AE4A}" dt="2024-06-18T21:36:48.282" v="2841" actId="478"/>
          <ac:spMkLst>
            <pc:docMk/>
            <pc:sldMk cId="2801521405" sldId="260"/>
            <ac:spMk id="8" creationId="{1D6CA34D-AA02-8B67-61F7-FBF455B8052F}"/>
          </ac:spMkLst>
        </pc:spChg>
        <pc:spChg chg="add del">
          <ac:chgData name="Ramanujam, Asha" userId="63f6e47d-8298-4ea9-8ff5-61efccf7c029" providerId="ADAL" clId="{45383B5F-155F-49C3-A087-965F6153AE4A}" dt="2024-06-18T21:35:27.842" v="2782" actId="26606"/>
          <ac:spMkLst>
            <pc:docMk/>
            <pc:sldMk cId="2801521405" sldId="260"/>
            <ac:spMk id="9" creationId="{9F4444CE-BC8D-4D61-B303-4C05614E62AB}"/>
          </ac:spMkLst>
        </pc:spChg>
        <pc:spChg chg="add del">
          <ac:chgData name="Ramanujam, Asha" userId="63f6e47d-8298-4ea9-8ff5-61efccf7c029" providerId="ADAL" clId="{45383B5F-155F-49C3-A087-965F6153AE4A}" dt="2024-06-18T21:35:27.842" v="2782" actId="26606"/>
          <ac:spMkLst>
            <pc:docMk/>
            <pc:sldMk cId="2801521405" sldId="260"/>
            <ac:spMk id="11" creationId="{62423CA5-E2E1-4789-B759-9906C1C94063}"/>
          </ac:spMkLst>
        </pc:spChg>
        <pc:spChg chg="add del">
          <ac:chgData name="Ramanujam, Asha" userId="63f6e47d-8298-4ea9-8ff5-61efccf7c029" providerId="ADAL" clId="{45383B5F-155F-49C3-A087-965F6153AE4A}" dt="2024-06-18T21:35:27.842" v="2782" actId="26606"/>
          <ac:spMkLst>
            <pc:docMk/>
            <pc:sldMk cId="2801521405" sldId="260"/>
            <ac:spMk id="13" creationId="{73772B81-181F-48B7-8826-4D9686D15DF5}"/>
          </ac:spMkLst>
        </pc:spChg>
        <pc:spChg chg="add del">
          <ac:chgData name="Ramanujam, Asha" userId="63f6e47d-8298-4ea9-8ff5-61efccf7c029" providerId="ADAL" clId="{45383B5F-155F-49C3-A087-965F6153AE4A}" dt="2024-06-18T21:35:27.842" v="2782" actId="26606"/>
          <ac:spMkLst>
            <pc:docMk/>
            <pc:sldMk cId="2801521405" sldId="260"/>
            <ac:spMk id="15" creationId="{B2205F6E-03C6-4E92-877C-E2482F6599AA}"/>
          </ac:spMkLst>
        </pc:spChg>
        <pc:spChg chg="add del">
          <ac:chgData name="Ramanujam, Asha" userId="63f6e47d-8298-4ea9-8ff5-61efccf7c029" providerId="ADAL" clId="{45383B5F-155F-49C3-A087-965F6153AE4A}" dt="2024-06-18T21:35:24.521" v="2777" actId="26606"/>
          <ac:spMkLst>
            <pc:docMk/>
            <pc:sldMk cId="2801521405" sldId="260"/>
            <ac:spMk id="20" creationId="{9F4444CE-BC8D-4D61-B303-4C05614E62AB}"/>
          </ac:spMkLst>
        </pc:spChg>
        <pc:spChg chg="add del">
          <ac:chgData name="Ramanujam, Asha" userId="63f6e47d-8298-4ea9-8ff5-61efccf7c029" providerId="ADAL" clId="{45383B5F-155F-49C3-A087-965F6153AE4A}" dt="2024-06-18T21:35:24.521" v="2777" actId="26606"/>
          <ac:spMkLst>
            <pc:docMk/>
            <pc:sldMk cId="2801521405" sldId="260"/>
            <ac:spMk id="22" creationId="{62423CA5-E2E1-4789-B759-9906C1C94063}"/>
          </ac:spMkLst>
        </pc:spChg>
        <pc:spChg chg="add del">
          <ac:chgData name="Ramanujam, Asha" userId="63f6e47d-8298-4ea9-8ff5-61efccf7c029" providerId="ADAL" clId="{45383B5F-155F-49C3-A087-965F6153AE4A}" dt="2024-06-18T21:35:24.521" v="2777" actId="26606"/>
          <ac:spMkLst>
            <pc:docMk/>
            <pc:sldMk cId="2801521405" sldId="260"/>
            <ac:spMk id="24" creationId="{73772B81-181F-48B7-8826-4D9686D15DF5}"/>
          </ac:spMkLst>
        </pc:spChg>
        <pc:spChg chg="add del">
          <ac:chgData name="Ramanujam, Asha" userId="63f6e47d-8298-4ea9-8ff5-61efccf7c029" providerId="ADAL" clId="{45383B5F-155F-49C3-A087-965F6153AE4A}" dt="2024-06-18T21:35:24.521" v="2777" actId="26606"/>
          <ac:spMkLst>
            <pc:docMk/>
            <pc:sldMk cId="2801521405" sldId="260"/>
            <ac:spMk id="26" creationId="{B2205F6E-03C6-4E92-877C-E2482F6599AA}"/>
          </ac:spMkLst>
        </pc:spChg>
        <pc:spChg chg="add del">
          <ac:chgData name="Ramanujam, Asha" userId="63f6e47d-8298-4ea9-8ff5-61efccf7c029" providerId="ADAL" clId="{45383B5F-155F-49C3-A087-965F6153AE4A}" dt="2024-06-18T21:35:26.376" v="2779" actId="26606"/>
          <ac:spMkLst>
            <pc:docMk/>
            <pc:sldMk cId="2801521405" sldId="260"/>
            <ac:spMk id="28" creationId="{9F4444CE-BC8D-4D61-B303-4C05614E62AB}"/>
          </ac:spMkLst>
        </pc:spChg>
        <pc:spChg chg="add del">
          <ac:chgData name="Ramanujam, Asha" userId="63f6e47d-8298-4ea9-8ff5-61efccf7c029" providerId="ADAL" clId="{45383B5F-155F-49C3-A087-965F6153AE4A}" dt="2024-06-18T21:35:26.376" v="2779" actId="26606"/>
          <ac:spMkLst>
            <pc:docMk/>
            <pc:sldMk cId="2801521405" sldId="260"/>
            <ac:spMk id="29" creationId="{62423CA5-E2E1-4789-B759-9906C1C94063}"/>
          </ac:spMkLst>
        </pc:spChg>
        <pc:spChg chg="add del">
          <ac:chgData name="Ramanujam, Asha" userId="63f6e47d-8298-4ea9-8ff5-61efccf7c029" providerId="ADAL" clId="{45383B5F-155F-49C3-A087-965F6153AE4A}" dt="2024-06-18T21:35:26.376" v="2779" actId="26606"/>
          <ac:spMkLst>
            <pc:docMk/>
            <pc:sldMk cId="2801521405" sldId="260"/>
            <ac:spMk id="30" creationId="{73772B81-181F-48B7-8826-4D9686D15DF5}"/>
          </ac:spMkLst>
        </pc:spChg>
        <pc:spChg chg="add del">
          <ac:chgData name="Ramanujam, Asha" userId="63f6e47d-8298-4ea9-8ff5-61efccf7c029" providerId="ADAL" clId="{45383B5F-155F-49C3-A087-965F6153AE4A}" dt="2024-06-18T21:35:26.376" v="2779" actId="26606"/>
          <ac:spMkLst>
            <pc:docMk/>
            <pc:sldMk cId="2801521405" sldId="260"/>
            <ac:spMk id="31" creationId="{B2205F6E-03C6-4E92-877C-E2482F6599AA}"/>
          </ac:spMkLst>
        </pc:spChg>
        <pc:spChg chg="add del">
          <ac:chgData name="Ramanujam, Asha" userId="63f6e47d-8298-4ea9-8ff5-61efccf7c029" providerId="ADAL" clId="{45383B5F-155F-49C3-A087-965F6153AE4A}" dt="2024-06-18T21:35:27.822" v="2781" actId="26606"/>
          <ac:spMkLst>
            <pc:docMk/>
            <pc:sldMk cId="2801521405" sldId="260"/>
            <ac:spMk id="33" creationId="{9F4444CE-BC8D-4D61-B303-4C05614E62AB}"/>
          </ac:spMkLst>
        </pc:spChg>
        <pc:spChg chg="add del">
          <ac:chgData name="Ramanujam, Asha" userId="63f6e47d-8298-4ea9-8ff5-61efccf7c029" providerId="ADAL" clId="{45383B5F-155F-49C3-A087-965F6153AE4A}" dt="2024-06-18T21:35:27.822" v="2781" actId="26606"/>
          <ac:spMkLst>
            <pc:docMk/>
            <pc:sldMk cId="2801521405" sldId="260"/>
            <ac:spMk id="34" creationId="{62423CA5-E2E1-4789-B759-9906C1C94063}"/>
          </ac:spMkLst>
        </pc:spChg>
        <pc:spChg chg="add del">
          <ac:chgData name="Ramanujam, Asha" userId="63f6e47d-8298-4ea9-8ff5-61efccf7c029" providerId="ADAL" clId="{45383B5F-155F-49C3-A087-965F6153AE4A}" dt="2024-06-18T21:35:27.822" v="2781" actId="26606"/>
          <ac:spMkLst>
            <pc:docMk/>
            <pc:sldMk cId="2801521405" sldId="260"/>
            <ac:spMk id="35" creationId="{73772B81-181F-48B7-8826-4D9686D15DF5}"/>
          </ac:spMkLst>
        </pc:spChg>
        <pc:spChg chg="add del">
          <ac:chgData name="Ramanujam, Asha" userId="63f6e47d-8298-4ea9-8ff5-61efccf7c029" providerId="ADAL" clId="{45383B5F-155F-49C3-A087-965F6153AE4A}" dt="2024-06-18T21:35:27.822" v="2781" actId="26606"/>
          <ac:spMkLst>
            <pc:docMk/>
            <pc:sldMk cId="2801521405" sldId="260"/>
            <ac:spMk id="36" creationId="{B2205F6E-03C6-4E92-877C-E2482F6599AA}"/>
          </ac:spMkLst>
        </pc:spChg>
        <pc:spChg chg="add">
          <ac:chgData name="Ramanujam, Asha" userId="63f6e47d-8298-4ea9-8ff5-61efccf7c029" providerId="ADAL" clId="{45383B5F-155F-49C3-A087-965F6153AE4A}" dt="2024-06-18T21:35:27.842" v="2782" actId="26606"/>
          <ac:spMkLst>
            <pc:docMk/>
            <pc:sldMk cId="2801521405" sldId="260"/>
            <ac:spMk id="38" creationId="{9F4444CE-BC8D-4D61-B303-4C05614E62AB}"/>
          </ac:spMkLst>
        </pc:spChg>
        <pc:spChg chg="add">
          <ac:chgData name="Ramanujam, Asha" userId="63f6e47d-8298-4ea9-8ff5-61efccf7c029" providerId="ADAL" clId="{45383B5F-155F-49C3-A087-965F6153AE4A}" dt="2024-06-18T21:35:27.842" v="2782" actId="26606"/>
          <ac:spMkLst>
            <pc:docMk/>
            <pc:sldMk cId="2801521405" sldId="260"/>
            <ac:spMk id="39" creationId="{62423CA5-E2E1-4789-B759-9906C1C94063}"/>
          </ac:spMkLst>
        </pc:spChg>
        <pc:spChg chg="add">
          <ac:chgData name="Ramanujam, Asha" userId="63f6e47d-8298-4ea9-8ff5-61efccf7c029" providerId="ADAL" clId="{45383B5F-155F-49C3-A087-965F6153AE4A}" dt="2024-06-18T21:35:27.842" v="2782" actId="26606"/>
          <ac:spMkLst>
            <pc:docMk/>
            <pc:sldMk cId="2801521405" sldId="260"/>
            <ac:spMk id="40" creationId="{73772B81-181F-48B7-8826-4D9686D15DF5}"/>
          </ac:spMkLst>
        </pc:spChg>
        <pc:spChg chg="add">
          <ac:chgData name="Ramanujam, Asha" userId="63f6e47d-8298-4ea9-8ff5-61efccf7c029" providerId="ADAL" clId="{45383B5F-155F-49C3-A087-965F6153AE4A}" dt="2024-06-18T21:35:27.842" v="2782" actId="26606"/>
          <ac:spMkLst>
            <pc:docMk/>
            <pc:sldMk cId="2801521405" sldId="260"/>
            <ac:spMk id="41" creationId="{B2205F6E-03C6-4E92-877C-E2482F6599AA}"/>
          </ac:spMkLst>
        </pc:spChg>
        <pc:graphicFrameChg chg="add del mod modGraphic">
          <ac:chgData name="Ramanujam, Asha" userId="63f6e47d-8298-4ea9-8ff5-61efccf7c029" providerId="ADAL" clId="{45383B5F-155F-49C3-A087-965F6153AE4A}" dt="2024-06-18T21:34:15.741" v="2760" actId="478"/>
          <ac:graphicFrameMkLst>
            <pc:docMk/>
            <pc:sldMk cId="2801521405" sldId="260"/>
            <ac:graphicFrameMk id="4" creationId="{8BD2F91D-BB8C-694A-14B5-1C9CF7A5A76D}"/>
          </ac:graphicFrameMkLst>
        </pc:graphicFrameChg>
        <pc:graphicFrameChg chg="add del mod modGraphic">
          <ac:chgData name="Ramanujam, Asha" userId="63f6e47d-8298-4ea9-8ff5-61efccf7c029" providerId="ADAL" clId="{45383B5F-155F-49C3-A087-965F6153AE4A}" dt="2024-06-18T21:34:12.571" v="2759" actId="478"/>
          <ac:graphicFrameMkLst>
            <pc:docMk/>
            <pc:sldMk cId="2801521405" sldId="260"/>
            <ac:graphicFrameMk id="5" creationId="{11CC105B-75FF-A2BB-E051-C6342336EF5D}"/>
          </ac:graphicFrameMkLst>
        </pc:graphicFrameChg>
        <pc:graphicFrameChg chg="add del mod modGraphic">
          <ac:chgData name="Ramanujam, Asha" userId="63f6e47d-8298-4ea9-8ff5-61efccf7c029" providerId="ADAL" clId="{45383B5F-155F-49C3-A087-965F6153AE4A}" dt="2024-06-18T21:33:12.024" v="2746" actId="478"/>
          <ac:graphicFrameMkLst>
            <pc:docMk/>
            <pc:sldMk cId="2801521405" sldId="260"/>
            <ac:graphicFrameMk id="6" creationId="{0C5D05F1-D3A8-A623-F1A0-F91E989060A3}"/>
          </ac:graphicFrameMkLst>
        </pc:graphicFrameChg>
        <pc:graphicFrameChg chg="add mod modGraphic">
          <ac:chgData name="Ramanujam, Asha" userId="63f6e47d-8298-4ea9-8ff5-61efccf7c029" providerId="ADAL" clId="{45383B5F-155F-49C3-A087-965F6153AE4A}" dt="2024-06-18T21:35:42.692" v="2784" actId="14734"/>
          <ac:graphicFrameMkLst>
            <pc:docMk/>
            <pc:sldMk cId="2801521405" sldId="260"/>
            <ac:graphicFrameMk id="7" creationId="{2EA7FBEF-20F2-5D91-367A-F7050CD40BE1}"/>
          </ac:graphicFrameMkLst>
        </pc:graphicFrameChg>
      </pc:sldChg>
      <pc:sldChg chg="addSp delSp modSp new mod setBg modClrScheme chgLayout">
        <pc:chgData name="Ramanujam, Asha" userId="63f6e47d-8298-4ea9-8ff5-61efccf7c029" providerId="ADAL" clId="{45383B5F-155F-49C3-A087-965F6153AE4A}" dt="2024-06-19T17:35:10.072" v="4201" actId="113"/>
        <pc:sldMkLst>
          <pc:docMk/>
          <pc:sldMk cId="681798656" sldId="261"/>
        </pc:sldMkLst>
        <pc:spChg chg="mod ord">
          <ac:chgData name="Ramanujam, Asha" userId="63f6e47d-8298-4ea9-8ff5-61efccf7c029" providerId="ADAL" clId="{45383B5F-155F-49C3-A087-965F6153AE4A}" dt="2024-06-18T15:11:51.669" v="614" actId="20577"/>
          <ac:spMkLst>
            <pc:docMk/>
            <pc:sldMk cId="681798656" sldId="261"/>
            <ac:spMk id="2" creationId="{96D3B410-7B3F-2180-38C9-668A966D702D}"/>
          </ac:spMkLst>
        </pc:spChg>
        <pc:spChg chg="add del mod ord">
          <ac:chgData name="Ramanujam, Asha" userId="63f6e47d-8298-4ea9-8ff5-61efccf7c029" providerId="ADAL" clId="{45383B5F-155F-49C3-A087-965F6153AE4A}" dt="2024-06-18T15:07:16.387" v="221"/>
          <ac:spMkLst>
            <pc:docMk/>
            <pc:sldMk cId="681798656" sldId="261"/>
            <ac:spMk id="3" creationId="{EFD50C48-1A7D-6BF3-3280-E60EF0982F9A}"/>
          </ac:spMkLst>
        </pc:spChg>
        <pc:spChg chg="add del mod">
          <ac:chgData name="Ramanujam, Asha" userId="63f6e47d-8298-4ea9-8ff5-61efccf7c029" providerId="ADAL" clId="{45383B5F-155F-49C3-A087-965F6153AE4A}" dt="2024-06-19T13:23:10.960" v="3803"/>
          <ac:spMkLst>
            <pc:docMk/>
            <pc:sldMk cId="681798656" sldId="261"/>
            <ac:spMk id="4" creationId="{6EF488FC-BC39-E4CB-B471-F6D7247B83BC}"/>
          </ac:spMkLst>
        </pc:spChg>
        <pc:spChg chg="add del mod ord">
          <ac:chgData name="Ramanujam, Asha" userId="63f6e47d-8298-4ea9-8ff5-61efccf7c029" providerId="ADAL" clId="{45383B5F-155F-49C3-A087-965F6153AE4A}" dt="2024-06-18T15:07:10.261" v="213" actId="700"/>
          <ac:spMkLst>
            <pc:docMk/>
            <pc:sldMk cId="681798656" sldId="261"/>
            <ac:spMk id="6" creationId="{6ED0EAEE-6445-6E0D-37EB-4ED1BDFE90E1}"/>
          </ac:spMkLst>
        </pc:spChg>
        <pc:spChg chg="add del mod ord">
          <ac:chgData name="Ramanujam, Asha" userId="63f6e47d-8298-4ea9-8ff5-61efccf7c029" providerId="ADAL" clId="{45383B5F-155F-49C3-A087-965F6153AE4A}" dt="2024-06-18T15:07:10.261" v="213" actId="700"/>
          <ac:spMkLst>
            <pc:docMk/>
            <pc:sldMk cId="681798656" sldId="261"/>
            <ac:spMk id="7" creationId="{6DD87343-0959-FD4E-E3ED-2AA6EA0FB041}"/>
          </ac:spMkLst>
        </pc:spChg>
        <pc:spChg chg="add mod">
          <ac:chgData name="Ramanujam, Asha" userId="63f6e47d-8298-4ea9-8ff5-61efccf7c029" providerId="ADAL" clId="{45383B5F-155F-49C3-A087-965F6153AE4A}" dt="2024-06-19T17:35:10.072" v="4201" actId="113"/>
          <ac:spMkLst>
            <pc:docMk/>
            <pc:sldMk cId="681798656" sldId="261"/>
            <ac:spMk id="12" creationId="{E8838017-DF56-BD5D-0FF1-B45471A3937D}"/>
          </ac:spMkLst>
        </pc:spChg>
        <pc:spChg chg="add del">
          <ac:chgData name="Ramanujam, Asha" userId="63f6e47d-8298-4ea9-8ff5-61efccf7c029" providerId="ADAL" clId="{45383B5F-155F-49C3-A087-965F6153AE4A}" dt="2024-06-18T21:38:02.165" v="2845" actId="26606"/>
          <ac:spMkLst>
            <pc:docMk/>
            <pc:sldMk cId="681798656" sldId="261"/>
            <ac:spMk id="17" creationId="{9F4444CE-BC8D-4D61-B303-4C05614E62AB}"/>
          </ac:spMkLst>
        </pc:spChg>
        <pc:spChg chg="add del">
          <ac:chgData name="Ramanujam, Asha" userId="63f6e47d-8298-4ea9-8ff5-61efccf7c029" providerId="ADAL" clId="{45383B5F-155F-49C3-A087-965F6153AE4A}" dt="2024-06-18T21:38:02.165" v="2845" actId="26606"/>
          <ac:spMkLst>
            <pc:docMk/>
            <pc:sldMk cId="681798656" sldId="261"/>
            <ac:spMk id="19" creationId="{62423CA5-E2E1-4789-B759-9906C1C94063}"/>
          </ac:spMkLst>
        </pc:spChg>
        <pc:spChg chg="add del">
          <ac:chgData name="Ramanujam, Asha" userId="63f6e47d-8298-4ea9-8ff5-61efccf7c029" providerId="ADAL" clId="{45383B5F-155F-49C3-A087-965F6153AE4A}" dt="2024-06-18T21:38:02.165" v="2845" actId="26606"/>
          <ac:spMkLst>
            <pc:docMk/>
            <pc:sldMk cId="681798656" sldId="261"/>
            <ac:spMk id="21" creationId="{73772B81-181F-48B7-8826-4D9686D15DF5}"/>
          </ac:spMkLst>
        </pc:spChg>
        <pc:spChg chg="add del">
          <ac:chgData name="Ramanujam, Asha" userId="63f6e47d-8298-4ea9-8ff5-61efccf7c029" providerId="ADAL" clId="{45383B5F-155F-49C3-A087-965F6153AE4A}" dt="2024-06-18T21:38:02.165" v="2845" actId="26606"/>
          <ac:spMkLst>
            <pc:docMk/>
            <pc:sldMk cId="681798656" sldId="261"/>
            <ac:spMk id="23" creationId="{B2205F6E-03C6-4E92-877C-E2482F6599AA}"/>
          </ac:spMkLst>
        </pc:spChg>
        <pc:spChg chg="add">
          <ac:chgData name="Ramanujam, Asha" userId="63f6e47d-8298-4ea9-8ff5-61efccf7c029" providerId="ADAL" clId="{45383B5F-155F-49C3-A087-965F6153AE4A}" dt="2024-06-18T21:38:02.165" v="2845" actId="26606"/>
          <ac:spMkLst>
            <pc:docMk/>
            <pc:sldMk cId="681798656" sldId="261"/>
            <ac:spMk id="28" creationId="{9F4444CE-BC8D-4D61-B303-4C05614E62AB}"/>
          </ac:spMkLst>
        </pc:spChg>
        <pc:spChg chg="add">
          <ac:chgData name="Ramanujam, Asha" userId="63f6e47d-8298-4ea9-8ff5-61efccf7c029" providerId="ADAL" clId="{45383B5F-155F-49C3-A087-965F6153AE4A}" dt="2024-06-18T21:38:02.165" v="2845" actId="26606"/>
          <ac:spMkLst>
            <pc:docMk/>
            <pc:sldMk cId="681798656" sldId="261"/>
            <ac:spMk id="30" creationId="{62423CA5-E2E1-4789-B759-9906C1C94063}"/>
          </ac:spMkLst>
        </pc:spChg>
        <pc:spChg chg="add">
          <ac:chgData name="Ramanujam, Asha" userId="63f6e47d-8298-4ea9-8ff5-61efccf7c029" providerId="ADAL" clId="{45383B5F-155F-49C3-A087-965F6153AE4A}" dt="2024-06-18T21:38:02.165" v="2845" actId="26606"/>
          <ac:spMkLst>
            <pc:docMk/>
            <pc:sldMk cId="681798656" sldId="261"/>
            <ac:spMk id="32" creationId="{73772B81-181F-48B7-8826-4D9686D15DF5}"/>
          </ac:spMkLst>
        </pc:spChg>
        <pc:spChg chg="add">
          <ac:chgData name="Ramanujam, Asha" userId="63f6e47d-8298-4ea9-8ff5-61efccf7c029" providerId="ADAL" clId="{45383B5F-155F-49C3-A087-965F6153AE4A}" dt="2024-06-18T21:38:02.165" v="2845" actId="26606"/>
          <ac:spMkLst>
            <pc:docMk/>
            <pc:sldMk cId="681798656" sldId="261"/>
            <ac:spMk id="34" creationId="{B2205F6E-03C6-4E92-877C-E2482F6599AA}"/>
          </ac:spMkLst>
        </pc:spChg>
        <pc:picChg chg="add mod">
          <ac:chgData name="Ramanujam, Asha" userId="63f6e47d-8298-4ea9-8ff5-61efccf7c029" providerId="ADAL" clId="{45383B5F-155F-49C3-A087-965F6153AE4A}" dt="2024-06-18T15:06:52.428" v="208"/>
          <ac:picMkLst>
            <pc:docMk/>
            <pc:sldMk cId="681798656" sldId="261"/>
            <ac:picMk id="5" creationId="{BF70B36B-8A6B-EDDB-4739-338587CABA07}"/>
          </ac:picMkLst>
        </pc:picChg>
        <pc:picChg chg="add mod">
          <ac:chgData name="Ramanujam, Asha" userId="63f6e47d-8298-4ea9-8ff5-61efccf7c029" providerId="ADAL" clId="{45383B5F-155F-49C3-A087-965F6153AE4A}" dt="2024-06-19T13:23:18.865" v="3805" actId="27614"/>
          <ac:picMkLst>
            <pc:docMk/>
            <pc:sldMk cId="681798656" sldId="261"/>
            <ac:picMk id="6" creationId="{5EF1F62D-7D9A-3386-E8F1-4A93C682283F}"/>
          </ac:picMkLst>
        </pc:picChg>
        <pc:picChg chg="add mod">
          <ac:chgData name="Ramanujam, Asha" userId="63f6e47d-8298-4ea9-8ff5-61efccf7c029" providerId="ADAL" clId="{45383B5F-155F-49C3-A087-965F6153AE4A}" dt="2024-06-18T15:07:13.958" v="220"/>
          <ac:picMkLst>
            <pc:docMk/>
            <pc:sldMk cId="681798656" sldId="261"/>
            <ac:picMk id="9" creationId="{00A8B2CF-904B-0F22-EF96-B37DAE37DE38}"/>
          </ac:picMkLst>
        </pc:picChg>
        <pc:picChg chg="add del mod ord">
          <ac:chgData name="Ramanujam, Asha" userId="63f6e47d-8298-4ea9-8ff5-61efccf7c029" providerId="ADAL" clId="{45383B5F-155F-49C3-A087-965F6153AE4A}" dt="2024-06-19T13:23:10.554" v="3802" actId="478"/>
          <ac:picMkLst>
            <pc:docMk/>
            <pc:sldMk cId="681798656" sldId="261"/>
            <ac:picMk id="11" creationId="{E811CAC0-C3A3-8590-7864-9E564D1F9873}"/>
          </ac:picMkLst>
        </pc:picChg>
      </pc:sldChg>
      <pc:sldChg chg="addSp delSp modSp add mod ord">
        <pc:chgData name="Ramanujam, Asha" userId="63f6e47d-8298-4ea9-8ff5-61efccf7c029" providerId="ADAL" clId="{45383B5F-155F-49C3-A087-965F6153AE4A}" dt="2024-06-19T17:34:47.211" v="4198" actId="113"/>
        <pc:sldMkLst>
          <pc:docMk/>
          <pc:sldMk cId="681978105" sldId="262"/>
        </pc:sldMkLst>
        <pc:spChg chg="mod">
          <ac:chgData name="Ramanujam, Asha" userId="63f6e47d-8298-4ea9-8ff5-61efccf7c029" providerId="ADAL" clId="{45383B5F-155F-49C3-A087-965F6153AE4A}" dt="2024-06-18T21:37:55.122" v="2844" actId="26606"/>
          <ac:spMkLst>
            <pc:docMk/>
            <pc:sldMk cId="681978105" sldId="262"/>
            <ac:spMk id="2" creationId="{96D3B410-7B3F-2180-38C9-668A966D702D}"/>
          </ac:spMkLst>
        </pc:spChg>
        <pc:spChg chg="add del mod">
          <ac:chgData name="Ramanujam, Asha" userId="63f6e47d-8298-4ea9-8ff5-61efccf7c029" providerId="ADAL" clId="{45383B5F-155F-49C3-A087-965F6153AE4A}" dt="2024-06-18T15:17:01.953" v="634"/>
          <ac:spMkLst>
            <pc:docMk/>
            <pc:sldMk cId="681978105" sldId="262"/>
            <ac:spMk id="4" creationId="{C7CAB88A-C09A-E551-A0B0-7071ABA59797}"/>
          </ac:spMkLst>
        </pc:spChg>
        <pc:spChg chg="mod">
          <ac:chgData name="Ramanujam, Asha" userId="63f6e47d-8298-4ea9-8ff5-61efccf7c029" providerId="ADAL" clId="{45383B5F-155F-49C3-A087-965F6153AE4A}" dt="2024-06-19T17:34:47.211" v="4198" actId="113"/>
          <ac:spMkLst>
            <pc:docMk/>
            <pc:sldMk cId="681978105" sldId="262"/>
            <ac:spMk id="12" creationId="{E8838017-DF56-BD5D-0FF1-B45471A3937D}"/>
          </ac:spMkLst>
        </pc:spChg>
        <pc:spChg chg="add del">
          <ac:chgData name="Ramanujam, Asha" userId="63f6e47d-8298-4ea9-8ff5-61efccf7c029" providerId="ADAL" clId="{45383B5F-155F-49C3-A087-965F6153AE4A}" dt="2024-06-18T21:37:55.122" v="2844" actId="26606"/>
          <ac:spMkLst>
            <pc:docMk/>
            <pc:sldMk cId="681978105" sldId="262"/>
            <ac:spMk id="17" creationId="{9F4444CE-BC8D-4D61-B303-4C05614E62AB}"/>
          </ac:spMkLst>
        </pc:spChg>
        <pc:spChg chg="add del">
          <ac:chgData name="Ramanujam, Asha" userId="63f6e47d-8298-4ea9-8ff5-61efccf7c029" providerId="ADAL" clId="{45383B5F-155F-49C3-A087-965F6153AE4A}" dt="2024-06-18T21:37:55.122" v="2844" actId="26606"/>
          <ac:spMkLst>
            <pc:docMk/>
            <pc:sldMk cId="681978105" sldId="262"/>
            <ac:spMk id="19" creationId="{62423CA5-E2E1-4789-B759-9906C1C94063}"/>
          </ac:spMkLst>
        </pc:spChg>
        <pc:spChg chg="add del">
          <ac:chgData name="Ramanujam, Asha" userId="63f6e47d-8298-4ea9-8ff5-61efccf7c029" providerId="ADAL" clId="{45383B5F-155F-49C3-A087-965F6153AE4A}" dt="2024-06-18T21:37:55.122" v="2844" actId="26606"/>
          <ac:spMkLst>
            <pc:docMk/>
            <pc:sldMk cId="681978105" sldId="262"/>
            <ac:spMk id="21" creationId="{73772B81-181F-48B7-8826-4D9686D15DF5}"/>
          </ac:spMkLst>
        </pc:spChg>
        <pc:spChg chg="add del">
          <ac:chgData name="Ramanujam, Asha" userId="63f6e47d-8298-4ea9-8ff5-61efccf7c029" providerId="ADAL" clId="{45383B5F-155F-49C3-A087-965F6153AE4A}" dt="2024-06-18T21:37:55.122" v="2844" actId="26606"/>
          <ac:spMkLst>
            <pc:docMk/>
            <pc:sldMk cId="681978105" sldId="262"/>
            <ac:spMk id="23" creationId="{B2205F6E-03C6-4E92-877C-E2482F6599AA}"/>
          </ac:spMkLst>
        </pc:spChg>
        <pc:spChg chg="add del">
          <ac:chgData name="Ramanujam, Asha" userId="63f6e47d-8298-4ea9-8ff5-61efccf7c029" providerId="ADAL" clId="{45383B5F-155F-49C3-A087-965F6153AE4A}" dt="2024-06-18T21:37:55.122" v="2844" actId="26606"/>
          <ac:spMkLst>
            <pc:docMk/>
            <pc:sldMk cId="681978105" sldId="262"/>
            <ac:spMk id="32" creationId="{3F088236-D655-4F88-B238-E16762358025}"/>
          </ac:spMkLst>
        </pc:spChg>
        <pc:spChg chg="add del">
          <ac:chgData name="Ramanujam, Asha" userId="63f6e47d-8298-4ea9-8ff5-61efccf7c029" providerId="ADAL" clId="{45383B5F-155F-49C3-A087-965F6153AE4A}" dt="2024-06-18T21:37:55.122" v="2844" actId="26606"/>
          <ac:spMkLst>
            <pc:docMk/>
            <pc:sldMk cId="681978105" sldId="262"/>
            <ac:spMk id="34" creationId="{3DAC0C92-199E-475C-9390-119A9B027276}"/>
          </ac:spMkLst>
        </pc:spChg>
        <pc:spChg chg="add del">
          <ac:chgData name="Ramanujam, Asha" userId="63f6e47d-8298-4ea9-8ff5-61efccf7c029" providerId="ADAL" clId="{45383B5F-155F-49C3-A087-965F6153AE4A}" dt="2024-06-18T21:37:55.122" v="2844" actId="26606"/>
          <ac:spMkLst>
            <pc:docMk/>
            <pc:sldMk cId="681978105" sldId="262"/>
            <ac:spMk id="36" creationId="{C4CFB339-0ED8-4FE2-9EF1-6D1375B8499B}"/>
          </ac:spMkLst>
        </pc:spChg>
        <pc:spChg chg="add del">
          <ac:chgData name="Ramanujam, Asha" userId="63f6e47d-8298-4ea9-8ff5-61efccf7c029" providerId="ADAL" clId="{45383B5F-155F-49C3-A087-965F6153AE4A}" dt="2024-06-18T21:37:55.122" v="2844" actId="26606"/>
          <ac:spMkLst>
            <pc:docMk/>
            <pc:sldMk cId="681978105" sldId="262"/>
            <ac:spMk id="38" creationId="{31896C80-2069-4431-9C19-83B913734490}"/>
          </ac:spMkLst>
        </pc:spChg>
        <pc:spChg chg="add del">
          <ac:chgData name="Ramanujam, Asha" userId="63f6e47d-8298-4ea9-8ff5-61efccf7c029" providerId="ADAL" clId="{45383B5F-155F-49C3-A087-965F6153AE4A}" dt="2024-06-18T21:37:55.122" v="2844" actId="26606"/>
          <ac:spMkLst>
            <pc:docMk/>
            <pc:sldMk cId="681978105" sldId="262"/>
            <ac:spMk id="40" creationId="{BF120A21-0841-4823-B0C4-28AEBCEF9B78}"/>
          </ac:spMkLst>
        </pc:spChg>
        <pc:spChg chg="add del">
          <ac:chgData name="Ramanujam, Asha" userId="63f6e47d-8298-4ea9-8ff5-61efccf7c029" providerId="ADAL" clId="{45383B5F-155F-49C3-A087-965F6153AE4A}" dt="2024-06-18T21:37:55.122" v="2844" actId="26606"/>
          <ac:spMkLst>
            <pc:docMk/>
            <pc:sldMk cId="681978105" sldId="262"/>
            <ac:spMk id="42" creationId="{DBB05BAE-BBD3-4289-899F-A6851503C6B0}"/>
          </ac:spMkLst>
        </pc:spChg>
        <pc:spChg chg="add del">
          <ac:chgData name="Ramanujam, Asha" userId="63f6e47d-8298-4ea9-8ff5-61efccf7c029" providerId="ADAL" clId="{45383B5F-155F-49C3-A087-965F6153AE4A}" dt="2024-06-18T21:37:55.122" v="2844" actId="26606"/>
          <ac:spMkLst>
            <pc:docMk/>
            <pc:sldMk cId="681978105" sldId="262"/>
            <ac:spMk id="44" creationId="{9874D11C-36F5-4BBE-A490-019A54E953B0}"/>
          </ac:spMkLst>
        </pc:spChg>
        <pc:picChg chg="add mod ord">
          <ac:chgData name="Ramanujam, Asha" userId="63f6e47d-8298-4ea9-8ff5-61efccf7c029" providerId="ADAL" clId="{45383B5F-155F-49C3-A087-965F6153AE4A}" dt="2024-06-18T21:37:55.122" v="2844" actId="26606"/>
          <ac:picMkLst>
            <pc:docMk/>
            <pc:sldMk cId="681978105" sldId="262"/>
            <ac:picMk id="6" creationId="{B0453E63-C14D-C6AB-B40A-5DA34E69E4F3}"/>
          </ac:picMkLst>
        </pc:picChg>
        <pc:picChg chg="del">
          <ac:chgData name="Ramanujam, Asha" userId="63f6e47d-8298-4ea9-8ff5-61efccf7c029" providerId="ADAL" clId="{45383B5F-155F-49C3-A087-965F6153AE4A}" dt="2024-06-18T15:17:01.384" v="633" actId="478"/>
          <ac:picMkLst>
            <pc:docMk/>
            <pc:sldMk cId="681978105" sldId="262"/>
            <ac:picMk id="11" creationId="{E811CAC0-C3A3-8590-7864-9E564D1F9873}"/>
          </ac:picMkLst>
        </pc:picChg>
        <pc:cxnChg chg="add del">
          <ac:chgData name="Ramanujam, Asha" userId="63f6e47d-8298-4ea9-8ff5-61efccf7c029" providerId="ADAL" clId="{45383B5F-155F-49C3-A087-965F6153AE4A}" dt="2024-06-18T21:37:55.122" v="2844" actId="26606"/>
          <ac:cxnSpMkLst>
            <pc:docMk/>
            <pc:sldMk cId="681978105" sldId="262"/>
            <ac:cxnSpMk id="28" creationId="{64FA5DFF-7FE6-4855-84E6-DFA78EE978BD}"/>
          </ac:cxnSpMkLst>
        </pc:cxnChg>
        <pc:cxnChg chg="add del">
          <ac:chgData name="Ramanujam, Asha" userId="63f6e47d-8298-4ea9-8ff5-61efccf7c029" providerId="ADAL" clId="{45383B5F-155F-49C3-A087-965F6153AE4A}" dt="2024-06-18T21:37:55.122" v="2844" actId="26606"/>
          <ac:cxnSpMkLst>
            <pc:docMk/>
            <pc:sldMk cId="681978105" sldId="262"/>
            <ac:cxnSpMk id="30" creationId="{2AFD8CBA-54A3-4363-991B-B9C631BBFA74}"/>
          </ac:cxnSpMkLst>
        </pc:cxnChg>
      </pc:sldChg>
      <pc:sldChg chg="addSp delSp modSp add mod">
        <pc:chgData name="Ramanujam, Asha" userId="63f6e47d-8298-4ea9-8ff5-61efccf7c029" providerId="ADAL" clId="{45383B5F-155F-49C3-A087-965F6153AE4A}" dt="2024-06-18T21:44:55.711" v="3366" actId="20577"/>
        <pc:sldMkLst>
          <pc:docMk/>
          <pc:sldMk cId="1369393287" sldId="263"/>
        </pc:sldMkLst>
        <pc:spChg chg="mod">
          <ac:chgData name="Ramanujam, Asha" userId="63f6e47d-8298-4ea9-8ff5-61efccf7c029" providerId="ADAL" clId="{45383B5F-155F-49C3-A087-965F6153AE4A}" dt="2024-06-18T15:22:35.538" v="1165" actId="20577"/>
          <ac:spMkLst>
            <pc:docMk/>
            <pc:sldMk cId="1369393287" sldId="263"/>
            <ac:spMk id="2" creationId="{96D3B410-7B3F-2180-38C9-668A966D702D}"/>
          </ac:spMkLst>
        </pc:spChg>
        <pc:spChg chg="add del mod">
          <ac:chgData name="Ramanujam, Asha" userId="63f6e47d-8298-4ea9-8ff5-61efccf7c029" providerId="ADAL" clId="{45383B5F-155F-49C3-A087-965F6153AE4A}" dt="2024-06-18T15:29:35.664" v="1167"/>
          <ac:spMkLst>
            <pc:docMk/>
            <pc:sldMk cId="1369393287" sldId="263"/>
            <ac:spMk id="4" creationId="{B89C8A23-767E-0E86-FEB1-4D0165758D74}"/>
          </ac:spMkLst>
        </pc:spChg>
        <pc:spChg chg="mod">
          <ac:chgData name="Ramanujam, Asha" userId="63f6e47d-8298-4ea9-8ff5-61efccf7c029" providerId="ADAL" clId="{45383B5F-155F-49C3-A087-965F6153AE4A}" dt="2024-06-18T21:44:55.711" v="3366" actId="20577"/>
          <ac:spMkLst>
            <pc:docMk/>
            <pc:sldMk cId="1369393287" sldId="263"/>
            <ac:spMk id="12" creationId="{E8838017-DF56-BD5D-0FF1-B45471A3937D}"/>
          </ac:spMkLst>
        </pc:spChg>
        <pc:picChg chg="del">
          <ac:chgData name="Ramanujam, Asha" userId="63f6e47d-8298-4ea9-8ff5-61efccf7c029" providerId="ADAL" clId="{45383B5F-155F-49C3-A087-965F6153AE4A}" dt="2024-06-18T15:29:34.905" v="1166" actId="478"/>
          <ac:picMkLst>
            <pc:docMk/>
            <pc:sldMk cId="1369393287" sldId="263"/>
            <ac:picMk id="6" creationId="{B0453E63-C14D-C6AB-B40A-5DA34E69E4F3}"/>
          </ac:picMkLst>
        </pc:picChg>
        <pc:picChg chg="add mod">
          <ac:chgData name="Ramanujam, Asha" userId="63f6e47d-8298-4ea9-8ff5-61efccf7c029" providerId="ADAL" clId="{45383B5F-155F-49C3-A087-965F6153AE4A}" dt="2024-06-18T15:29:37.943" v="1171" actId="1076"/>
          <ac:picMkLst>
            <pc:docMk/>
            <pc:sldMk cId="1369393287" sldId="263"/>
            <ac:picMk id="7" creationId="{89CF1C58-0AC1-AD79-FB1C-3BBE09EDDD99}"/>
          </ac:picMkLst>
        </pc:picChg>
      </pc:sldChg>
      <pc:sldChg chg="addSp delSp modSp add mod ord">
        <pc:chgData name="Ramanujam, Asha" userId="63f6e47d-8298-4ea9-8ff5-61efccf7c029" providerId="ADAL" clId="{45383B5F-155F-49C3-A087-965F6153AE4A}" dt="2024-06-19T17:35:25.547" v="4203" actId="113"/>
        <pc:sldMkLst>
          <pc:docMk/>
          <pc:sldMk cId="1019238661" sldId="264"/>
        </pc:sldMkLst>
        <pc:spChg chg="mod">
          <ac:chgData name="Ramanujam, Asha" userId="63f6e47d-8298-4ea9-8ff5-61efccf7c029" providerId="ADAL" clId="{45383B5F-155F-49C3-A087-965F6153AE4A}" dt="2024-06-18T16:12:35.326" v="1490" actId="20577"/>
          <ac:spMkLst>
            <pc:docMk/>
            <pc:sldMk cId="1019238661" sldId="264"/>
            <ac:spMk id="2" creationId="{96D3B410-7B3F-2180-38C9-668A966D702D}"/>
          </ac:spMkLst>
        </pc:spChg>
        <pc:spChg chg="add del mod">
          <ac:chgData name="Ramanujam, Asha" userId="63f6e47d-8298-4ea9-8ff5-61efccf7c029" providerId="ADAL" clId="{45383B5F-155F-49C3-A087-965F6153AE4A}" dt="2024-06-18T16:12:38.281" v="1492"/>
          <ac:spMkLst>
            <pc:docMk/>
            <pc:sldMk cId="1019238661" sldId="264"/>
            <ac:spMk id="4" creationId="{145CDD9F-73A2-DB30-F65E-5EC634C5425F}"/>
          </ac:spMkLst>
        </pc:spChg>
        <pc:spChg chg="add del mod">
          <ac:chgData name="Ramanujam, Asha" userId="63f6e47d-8298-4ea9-8ff5-61efccf7c029" providerId="ADAL" clId="{45383B5F-155F-49C3-A087-965F6153AE4A}" dt="2024-06-18T16:14:00.845" v="1498" actId="478"/>
          <ac:spMkLst>
            <pc:docMk/>
            <pc:sldMk cId="1019238661" sldId="264"/>
            <ac:spMk id="9" creationId="{335D6F3B-E222-CB79-60FF-BC269F47C129}"/>
          </ac:spMkLst>
        </pc:spChg>
        <pc:spChg chg="mod">
          <ac:chgData name="Ramanujam, Asha" userId="63f6e47d-8298-4ea9-8ff5-61efccf7c029" providerId="ADAL" clId="{45383B5F-155F-49C3-A087-965F6153AE4A}" dt="2024-06-19T17:35:25.547" v="4203" actId="113"/>
          <ac:spMkLst>
            <pc:docMk/>
            <pc:sldMk cId="1019238661" sldId="264"/>
            <ac:spMk id="12" creationId="{E8838017-DF56-BD5D-0FF1-B45471A3937D}"/>
          </ac:spMkLst>
        </pc:spChg>
        <pc:picChg chg="add mod">
          <ac:chgData name="Ramanujam, Asha" userId="63f6e47d-8298-4ea9-8ff5-61efccf7c029" providerId="ADAL" clId="{45383B5F-155F-49C3-A087-965F6153AE4A}" dt="2024-06-19T13:28:00.842" v="3865" actId="1076"/>
          <ac:picMkLst>
            <pc:docMk/>
            <pc:sldMk cId="1019238661" sldId="264"/>
            <ac:picMk id="4" creationId="{2B3950A1-7BD7-CEAD-0080-92251A9BA1B1}"/>
          </ac:picMkLst>
        </pc:picChg>
        <pc:picChg chg="add del mod">
          <ac:chgData name="Ramanujam, Asha" userId="63f6e47d-8298-4ea9-8ff5-61efccf7c029" providerId="ADAL" clId="{45383B5F-155F-49C3-A087-965F6153AE4A}" dt="2024-06-18T16:12:43.375" v="1496" actId="478"/>
          <ac:picMkLst>
            <pc:docMk/>
            <pc:sldMk cId="1019238661" sldId="264"/>
            <ac:picMk id="6" creationId="{FFF3E019-CA27-69FD-2398-9C733FE68EFB}"/>
          </ac:picMkLst>
        </pc:picChg>
        <pc:picChg chg="del">
          <ac:chgData name="Ramanujam, Asha" userId="63f6e47d-8298-4ea9-8ff5-61efccf7c029" providerId="ADAL" clId="{45383B5F-155F-49C3-A087-965F6153AE4A}" dt="2024-06-18T16:12:37.524" v="1491" actId="478"/>
          <ac:picMkLst>
            <pc:docMk/>
            <pc:sldMk cId="1019238661" sldId="264"/>
            <ac:picMk id="7" creationId="{89CF1C58-0AC1-AD79-FB1C-3BBE09EDDD99}"/>
          </ac:picMkLst>
        </pc:picChg>
        <pc:picChg chg="add del mod">
          <ac:chgData name="Ramanujam, Asha" userId="63f6e47d-8298-4ea9-8ff5-61efccf7c029" providerId="ADAL" clId="{45383B5F-155F-49C3-A087-965F6153AE4A}" dt="2024-06-19T13:27:51.575" v="3861" actId="478"/>
          <ac:picMkLst>
            <pc:docMk/>
            <pc:sldMk cId="1019238661" sldId="264"/>
            <ac:picMk id="11" creationId="{2152F4A8-FA6F-7FA8-49E2-E3CA68A359B9}"/>
          </ac:picMkLst>
        </pc:picChg>
      </pc:sldChg>
      <pc:sldChg chg="addSp delSp modSp new mod setBg">
        <pc:chgData name="Ramanujam, Asha" userId="63f6e47d-8298-4ea9-8ff5-61efccf7c029" providerId="ADAL" clId="{45383B5F-155F-49C3-A087-965F6153AE4A}" dt="2024-06-19T13:18:26.224" v="3574" actId="27636"/>
        <pc:sldMkLst>
          <pc:docMk/>
          <pc:sldMk cId="2186493447" sldId="265"/>
        </pc:sldMkLst>
        <pc:spChg chg="mod">
          <ac:chgData name="Ramanujam, Asha" userId="63f6e47d-8298-4ea9-8ff5-61efccf7c029" providerId="ADAL" clId="{45383B5F-155F-49C3-A087-965F6153AE4A}" dt="2024-06-18T21:46:07.280" v="3395" actId="26606"/>
          <ac:spMkLst>
            <pc:docMk/>
            <pc:sldMk cId="2186493447" sldId="265"/>
            <ac:spMk id="2" creationId="{AE7CB2F8-EC65-4209-D2B9-0D59AB7B2365}"/>
          </ac:spMkLst>
        </pc:spChg>
        <pc:spChg chg="mod">
          <ac:chgData name="Ramanujam, Asha" userId="63f6e47d-8298-4ea9-8ff5-61efccf7c029" providerId="ADAL" clId="{45383B5F-155F-49C3-A087-965F6153AE4A}" dt="2024-06-19T13:18:26.224" v="3574" actId="27636"/>
          <ac:spMkLst>
            <pc:docMk/>
            <pc:sldMk cId="2186493447" sldId="265"/>
            <ac:spMk id="3" creationId="{B3AB758D-1BFD-507D-5961-8077B3635E0A}"/>
          </ac:spMkLst>
        </pc:spChg>
        <pc:spChg chg="add del">
          <ac:chgData name="Ramanujam, Asha" userId="63f6e47d-8298-4ea9-8ff5-61efccf7c029" providerId="ADAL" clId="{45383B5F-155F-49C3-A087-965F6153AE4A}" dt="2024-06-18T21:46:05.175" v="3388" actId="26606"/>
          <ac:spMkLst>
            <pc:docMk/>
            <pc:sldMk cId="2186493447" sldId="265"/>
            <ac:spMk id="10" creationId="{9F4444CE-BC8D-4D61-B303-4C05614E62AB}"/>
          </ac:spMkLst>
        </pc:spChg>
        <pc:spChg chg="add del">
          <ac:chgData name="Ramanujam, Asha" userId="63f6e47d-8298-4ea9-8ff5-61efccf7c029" providerId="ADAL" clId="{45383B5F-155F-49C3-A087-965F6153AE4A}" dt="2024-06-18T21:46:05.175" v="3388" actId="26606"/>
          <ac:spMkLst>
            <pc:docMk/>
            <pc:sldMk cId="2186493447" sldId="265"/>
            <ac:spMk id="12" creationId="{62423CA5-E2E1-4789-B759-9906C1C94063}"/>
          </ac:spMkLst>
        </pc:spChg>
        <pc:spChg chg="add del">
          <ac:chgData name="Ramanujam, Asha" userId="63f6e47d-8298-4ea9-8ff5-61efccf7c029" providerId="ADAL" clId="{45383B5F-155F-49C3-A087-965F6153AE4A}" dt="2024-06-18T21:46:05.175" v="3388" actId="26606"/>
          <ac:spMkLst>
            <pc:docMk/>
            <pc:sldMk cId="2186493447" sldId="265"/>
            <ac:spMk id="14" creationId="{73772B81-181F-48B7-8826-4D9686D15DF5}"/>
          </ac:spMkLst>
        </pc:spChg>
        <pc:spChg chg="add del">
          <ac:chgData name="Ramanujam, Asha" userId="63f6e47d-8298-4ea9-8ff5-61efccf7c029" providerId="ADAL" clId="{45383B5F-155F-49C3-A087-965F6153AE4A}" dt="2024-06-18T21:46:05.175" v="3388" actId="26606"/>
          <ac:spMkLst>
            <pc:docMk/>
            <pc:sldMk cId="2186493447" sldId="265"/>
            <ac:spMk id="16" creationId="{B2205F6E-03C6-4E92-877C-E2482F6599AA}"/>
          </ac:spMkLst>
        </pc:spChg>
        <pc:spChg chg="add del">
          <ac:chgData name="Ramanujam, Asha" userId="63f6e47d-8298-4ea9-8ff5-61efccf7c029" providerId="ADAL" clId="{45383B5F-155F-49C3-A087-965F6153AE4A}" dt="2024-06-18T21:46:05.643" v="3390" actId="26606"/>
          <ac:spMkLst>
            <pc:docMk/>
            <pc:sldMk cId="2186493447" sldId="265"/>
            <ac:spMk id="18" creationId="{9F4444CE-BC8D-4D61-B303-4C05614E62AB}"/>
          </ac:spMkLst>
        </pc:spChg>
        <pc:spChg chg="add del">
          <ac:chgData name="Ramanujam, Asha" userId="63f6e47d-8298-4ea9-8ff5-61efccf7c029" providerId="ADAL" clId="{45383B5F-155F-49C3-A087-965F6153AE4A}" dt="2024-06-18T21:46:05.643" v="3390" actId="26606"/>
          <ac:spMkLst>
            <pc:docMk/>
            <pc:sldMk cId="2186493447" sldId="265"/>
            <ac:spMk id="19" creationId="{62423CA5-E2E1-4789-B759-9906C1C94063}"/>
          </ac:spMkLst>
        </pc:spChg>
        <pc:spChg chg="add del">
          <ac:chgData name="Ramanujam, Asha" userId="63f6e47d-8298-4ea9-8ff5-61efccf7c029" providerId="ADAL" clId="{45383B5F-155F-49C3-A087-965F6153AE4A}" dt="2024-06-18T21:46:05.643" v="3390" actId="26606"/>
          <ac:spMkLst>
            <pc:docMk/>
            <pc:sldMk cId="2186493447" sldId="265"/>
            <ac:spMk id="20" creationId="{73772B81-181F-48B7-8826-4D9686D15DF5}"/>
          </ac:spMkLst>
        </pc:spChg>
        <pc:spChg chg="add del">
          <ac:chgData name="Ramanujam, Asha" userId="63f6e47d-8298-4ea9-8ff5-61efccf7c029" providerId="ADAL" clId="{45383B5F-155F-49C3-A087-965F6153AE4A}" dt="2024-06-18T21:46:05.643" v="3390" actId="26606"/>
          <ac:spMkLst>
            <pc:docMk/>
            <pc:sldMk cId="2186493447" sldId="265"/>
            <ac:spMk id="22" creationId="{B2205F6E-03C6-4E92-877C-E2482F6599AA}"/>
          </ac:spMkLst>
        </pc:spChg>
        <pc:spChg chg="add del">
          <ac:chgData name="Ramanujam, Asha" userId="63f6e47d-8298-4ea9-8ff5-61efccf7c029" providerId="ADAL" clId="{45383B5F-155F-49C3-A087-965F6153AE4A}" dt="2024-06-18T21:46:06.924" v="3392" actId="26606"/>
          <ac:spMkLst>
            <pc:docMk/>
            <pc:sldMk cId="2186493447" sldId="265"/>
            <ac:spMk id="24" creationId="{9F4444CE-BC8D-4D61-B303-4C05614E62AB}"/>
          </ac:spMkLst>
        </pc:spChg>
        <pc:spChg chg="add del">
          <ac:chgData name="Ramanujam, Asha" userId="63f6e47d-8298-4ea9-8ff5-61efccf7c029" providerId="ADAL" clId="{45383B5F-155F-49C3-A087-965F6153AE4A}" dt="2024-06-18T21:46:06.924" v="3392" actId="26606"/>
          <ac:spMkLst>
            <pc:docMk/>
            <pc:sldMk cId="2186493447" sldId="265"/>
            <ac:spMk id="25" creationId="{62423CA5-E2E1-4789-B759-9906C1C94063}"/>
          </ac:spMkLst>
        </pc:spChg>
        <pc:spChg chg="add del">
          <ac:chgData name="Ramanujam, Asha" userId="63f6e47d-8298-4ea9-8ff5-61efccf7c029" providerId="ADAL" clId="{45383B5F-155F-49C3-A087-965F6153AE4A}" dt="2024-06-18T21:46:06.924" v="3392" actId="26606"/>
          <ac:spMkLst>
            <pc:docMk/>
            <pc:sldMk cId="2186493447" sldId="265"/>
            <ac:spMk id="26" creationId="{73772B81-181F-48B7-8826-4D9686D15DF5}"/>
          </ac:spMkLst>
        </pc:spChg>
        <pc:spChg chg="add del">
          <ac:chgData name="Ramanujam, Asha" userId="63f6e47d-8298-4ea9-8ff5-61efccf7c029" providerId="ADAL" clId="{45383B5F-155F-49C3-A087-965F6153AE4A}" dt="2024-06-18T21:46:06.924" v="3392" actId="26606"/>
          <ac:spMkLst>
            <pc:docMk/>
            <pc:sldMk cId="2186493447" sldId="265"/>
            <ac:spMk id="28" creationId="{B2205F6E-03C6-4E92-877C-E2482F6599AA}"/>
          </ac:spMkLst>
        </pc:spChg>
        <pc:spChg chg="add del">
          <ac:chgData name="Ramanujam, Asha" userId="63f6e47d-8298-4ea9-8ff5-61efccf7c029" providerId="ADAL" clId="{45383B5F-155F-49C3-A087-965F6153AE4A}" dt="2024-06-18T21:46:07.258" v="3394" actId="26606"/>
          <ac:spMkLst>
            <pc:docMk/>
            <pc:sldMk cId="2186493447" sldId="265"/>
            <ac:spMk id="30" creationId="{9F4444CE-BC8D-4D61-B303-4C05614E62AB}"/>
          </ac:spMkLst>
        </pc:spChg>
        <pc:spChg chg="add del">
          <ac:chgData name="Ramanujam, Asha" userId="63f6e47d-8298-4ea9-8ff5-61efccf7c029" providerId="ADAL" clId="{45383B5F-155F-49C3-A087-965F6153AE4A}" dt="2024-06-18T21:46:07.258" v="3394" actId="26606"/>
          <ac:spMkLst>
            <pc:docMk/>
            <pc:sldMk cId="2186493447" sldId="265"/>
            <ac:spMk id="31" creationId="{62423CA5-E2E1-4789-B759-9906C1C94063}"/>
          </ac:spMkLst>
        </pc:spChg>
        <pc:spChg chg="add del">
          <ac:chgData name="Ramanujam, Asha" userId="63f6e47d-8298-4ea9-8ff5-61efccf7c029" providerId="ADAL" clId="{45383B5F-155F-49C3-A087-965F6153AE4A}" dt="2024-06-18T21:46:07.258" v="3394" actId="26606"/>
          <ac:spMkLst>
            <pc:docMk/>
            <pc:sldMk cId="2186493447" sldId="265"/>
            <ac:spMk id="32" creationId="{73772B81-181F-48B7-8826-4D9686D15DF5}"/>
          </ac:spMkLst>
        </pc:spChg>
        <pc:spChg chg="add del">
          <ac:chgData name="Ramanujam, Asha" userId="63f6e47d-8298-4ea9-8ff5-61efccf7c029" providerId="ADAL" clId="{45383B5F-155F-49C3-A087-965F6153AE4A}" dt="2024-06-18T21:46:07.258" v="3394" actId="26606"/>
          <ac:spMkLst>
            <pc:docMk/>
            <pc:sldMk cId="2186493447" sldId="265"/>
            <ac:spMk id="34" creationId="{B2205F6E-03C6-4E92-877C-E2482F6599AA}"/>
          </ac:spMkLst>
        </pc:spChg>
        <pc:spChg chg="add">
          <ac:chgData name="Ramanujam, Asha" userId="63f6e47d-8298-4ea9-8ff5-61efccf7c029" providerId="ADAL" clId="{45383B5F-155F-49C3-A087-965F6153AE4A}" dt="2024-06-18T21:46:07.280" v="3395" actId="26606"/>
          <ac:spMkLst>
            <pc:docMk/>
            <pc:sldMk cId="2186493447" sldId="265"/>
            <ac:spMk id="36" creationId="{9F4444CE-BC8D-4D61-B303-4C05614E62AB}"/>
          </ac:spMkLst>
        </pc:spChg>
        <pc:spChg chg="add">
          <ac:chgData name="Ramanujam, Asha" userId="63f6e47d-8298-4ea9-8ff5-61efccf7c029" providerId="ADAL" clId="{45383B5F-155F-49C3-A087-965F6153AE4A}" dt="2024-06-18T21:46:07.280" v="3395" actId="26606"/>
          <ac:spMkLst>
            <pc:docMk/>
            <pc:sldMk cId="2186493447" sldId="265"/>
            <ac:spMk id="37" creationId="{62423CA5-E2E1-4789-B759-9906C1C94063}"/>
          </ac:spMkLst>
        </pc:spChg>
        <pc:spChg chg="add">
          <ac:chgData name="Ramanujam, Asha" userId="63f6e47d-8298-4ea9-8ff5-61efccf7c029" providerId="ADAL" clId="{45383B5F-155F-49C3-A087-965F6153AE4A}" dt="2024-06-18T21:46:07.280" v="3395" actId="26606"/>
          <ac:spMkLst>
            <pc:docMk/>
            <pc:sldMk cId="2186493447" sldId="265"/>
            <ac:spMk id="38" creationId="{73772B81-181F-48B7-8826-4D9686D15DF5}"/>
          </ac:spMkLst>
        </pc:spChg>
        <pc:spChg chg="add">
          <ac:chgData name="Ramanujam, Asha" userId="63f6e47d-8298-4ea9-8ff5-61efccf7c029" providerId="ADAL" clId="{45383B5F-155F-49C3-A087-965F6153AE4A}" dt="2024-06-18T21:46:07.280" v="3395" actId="26606"/>
          <ac:spMkLst>
            <pc:docMk/>
            <pc:sldMk cId="2186493447" sldId="265"/>
            <ac:spMk id="40" creationId="{B2205F6E-03C6-4E92-877C-E2482F6599AA}"/>
          </ac:spMkLst>
        </pc:spChg>
        <pc:picChg chg="add del">
          <ac:chgData name="Ramanujam, Asha" userId="63f6e47d-8298-4ea9-8ff5-61efccf7c029" providerId="ADAL" clId="{45383B5F-155F-49C3-A087-965F6153AE4A}" dt="2024-06-18T21:46:05.175" v="3388" actId="26606"/>
          <ac:picMkLst>
            <pc:docMk/>
            <pc:sldMk cId="2186493447" sldId="265"/>
            <ac:picMk id="7" creationId="{304D87BA-603C-23BE-7AFD-9D5030AEA3D7}"/>
          </ac:picMkLst>
        </pc:picChg>
        <pc:picChg chg="add del">
          <ac:chgData name="Ramanujam, Asha" userId="63f6e47d-8298-4ea9-8ff5-61efccf7c029" providerId="ADAL" clId="{45383B5F-155F-49C3-A087-965F6153AE4A}" dt="2024-06-18T21:46:05.643" v="3390" actId="26606"/>
          <ac:picMkLst>
            <pc:docMk/>
            <pc:sldMk cId="2186493447" sldId="265"/>
            <ac:picMk id="21" creationId="{A3A84E1B-DCEB-456C-D791-153D45EB46F7}"/>
          </ac:picMkLst>
        </pc:picChg>
        <pc:picChg chg="add del">
          <ac:chgData name="Ramanujam, Asha" userId="63f6e47d-8298-4ea9-8ff5-61efccf7c029" providerId="ADAL" clId="{45383B5F-155F-49C3-A087-965F6153AE4A}" dt="2024-06-18T21:46:06.924" v="3392" actId="26606"/>
          <ac:picMkLst>
            <pc:docMk/>
            <pc:sldMk cId="2186493447" sldId="265"/>
            <ac:picMk id="27" creationId="{B76E774E-9556-C25F-A3BC-B8866444695D}"/>
          </ac:picMkLst>
        </pc:picChg>
        <pc:picChg chg="add del">
          <ac:chgData name="Ramanujam, Asha" userId="63f6e47d-8298-4ea9-8ff5-61efccf7c029" providerId="ADAL" clId="{45383B5F-155F-49C3-A087-965F6153AE4A}" dt="2024-06-18T21:46:07.258" v="3394" actId="26606"/>
          <ac:picMkLst>
            <pc:docMk/>
            <pc:sldMk cId="2186493447" sldId="265"/>
            <ac:picMk id="33" creationId="{A3A84E1B-DCEB-456C-D791-153D45EB46F7}"/>
          </ac:picMkLst>
        </pc:picChg>
        <pc:picChg chg="add del">
          <ac:chgData name="Ramanujam, Asha" userId="63f6e47d-8298-4ea9-8ff5-61efccf7c029" providerId="ADAL" clId="{45383B5F-155F-49C3-A087-965F6153AE4A}" dt="2024-06-18T21:46:15.216" v="3396" actId="478"/>
          <ac:picMkLst>
            <pc:docMk/>
            <pc:sldMk cId="2186493447" sldId="265"/>
            <ac:picMk id="39" creationId="{304D87BA-603C-23BE-7AFD-9D5030AEA3D7}"/>
          </ac:picMkLst>
        </pc:picChg>
      </pc:sldChg>
      <pc:sldChg chg="addSp delSp modSp add mod ord">
        <pc:chgData name="Ramanujam, Asha" userId="63f6e47d-8298-4ea9-8ff5-61efccf7c029" providerId="ADAL" clId="{45383B5F-155F-49C3-A087-965F6153AE4A}" dt="2024-06-19T17:35:34.418" v="4205" actId="113"/>
        <pc:sldMkLst>
          <pc:docMk/>
          <pc:sldMk cId="648832015" sldId="266"/>
        </pc:sldMkLst>
        <pc:spChg chg="mod">
          <ac:chgData name="Ramanujam, Asha" userId="63f6e47d-8298-4ea9-8ff5-61efccf7c029" providerId="ADAL" clId="{45383B5F-155F-49C3-A087-965F6153AE4A}" dt="2024-06-18T16:21:52.458" v="1760" actId="20577"/>
          <ac:spMkLst>
            <pc:docMk/>
            <pc:sldMk cId="648832015" sldId="266"/>
            <ac:spMk id="2" creationId="{96D3B410-7B3F-2180-38C9-668A966D702D}"/>
          </ac:spMkLst>
        </pc:spChg>
        <pc:spChg chg="mod">
          <ac:chgData name="Ramanujam, Asha" userId="63f6e47d-8298-4ea9-8ff5-61efccf7c029" providerId="ADAL" clId="{45383B5F-155F-49C3-A087-965F6153AE4A}" dt="2024-06-19T17:35:34.418" v="4205" actId="113"/>
          <ac:spMkLst>
            <pc:docMk/>
            <pc:sldMk cId="648832015" sldId="266"/>
            <ac:spMk id="12" creationId="{E8838017-DF56-BD5D-0FF1-B45471A3937D}"/>
          </ac:spMkLst>
        </pc:spChg>
        <pc:spChg chg="del">
          <ac:chgData name="Ramanujam, Asha" userId="63f6e47d-8298-4ea9-8ff5-61efccf7c029" providerId="ADAL" clId="{45383B5F-155F-49C3-A087-965F6153AE4A}" dt="2024-06-18T16:34:03.515" v="1767" actId="26606"/>
          <ac:spMkLst>
            <pc:docMk/>
            <pc:sldMk cId="648832015" sldId="266"/>
            <ac:spMk id="17" creationId="{9F4444CE-BC8D-4D61-B303-4C05614E62AB}"/>
          </ac:spMkLst>
        </pc:spChg>
        <pc:spChg chg="del">
          <ac:chgData name="Ramanujam, Asha" userId="63f6e47d-8298-4ea9-8ff5-61efccf7c029" providerId="ADAL" clId="{45383B5F-155F-49C3-A087-965F6153AE4A}" dt="2024-06-18T16:34:03.515" v="1767" actId="26606"/>
          <ac:spMkLst>
            <pc:docMk/>
            <pc:sldMk cId="648832015" sldId="266"/>
            <ac:spMk id="19" creationId="{62423CA5-E2E1-4789-B759-9906C1C94063}"/>
          </ac:spMkLst>
        </pc:spChg>
        <pc:spChg chg="del">
          <ac:chgData name="Ramanujam, Asha" userId="63f6e47d-8298-4ea9-8ff5-61efccf7c029" providerId="ADAL" clId="{45383B5F-155F-49C3-A087-965F6153AE4A}" dt="2024-06-18T16:34:03.515" v="1767" actId="26606"/>
          <ac:spMkLst>
            <pc:docMk/>
            <pc:sldMk cId="648832015" sldId="266"/>
            <ac:spMk id="21" creationId="{73772B81-181F-48B7-8826-4D9686D15DF5}"/>
          </ac:spMkLst>
        </pc:spChg>
        <pc:spChg chg="del">
          <ac:chgData name="Ramanujam, Asha" userId="63f6e47d-8298-4ea9-8ff5-61efccf7c029" providerId="ADAL" clId="{45383B5F-155F-49C3-A087-965F6153AE4A}" dt="2024-06-18T16:34:03.515" v="1767" actId="26606"/>
          <ac:spMkLst>
            <pc:docMk/>
            <pc:sldMk cId="648832015" sldId="266"/>
            <ac:spMk id="23" creationId="{B2205F6E-03C6-4E92-877C-E2482F6599AA}"/>
          </ac:spMkLst>
        </pc:spChg>
        <pc:spChg chg="add del">
          <ac:chgData name="Ramanujam, Asha" userId="63f6e47d-8298-4ea9-8ff5-61efccf7c029" providerId="ADAL" clId="{45383B5F-155F-49C3-A087-965F6153AE4A}" dt="2024-06-18T16:39:12.284" v="1917" actId="26606"/>
          <ac:spMkLst>
            <pc:docMk/>
            <pc:sldMk cId="648832015" sldId="266"/>
            <ac:spMk id="28" creationId="{9F4444CE-BC8D-4D61-B303-4C05614E62AB}"/>
          </ac:spMkLst>
        </pc:spChg>
        <pc:spChg chg="add del">
          <ac:chgData name="Ramanujam, Asha" userId="63f6e47d-8298-4ea9-8ff5-61efccf7c029" providerId="ADAL" clId="{45383B5F-155F-49C3-A087-965F6153AE4A}" dt="2024-06-18T16:39:12.284" v="1917" actId="26606"/>
          <ac:spMkLst>
            <pc:docMk/>
            <pc:sldMk cId="648832015" sldId="266"/>
            <ac:spMk id="30" creationId="{62423CA5-E2E1-4789-B759-9906C1C94063}"/>
          </ac:spMkLst>
        </pc:spChg>
        <pc:spChg chg="add del">
          <ac:chgData name="Ramanujam, Asha" userId="63f6e47d-8298-4ea9-8ff5-61efccf7c029" providerId="ADAL" clId="{45383B5F-155F-49C3-A087-965F6153AE4A}" dt="2024-06-18T16:39:12.284" v="1917" actId="26606"/>
          <ac:spMkLst>
            <pc:docMk/>
            <pc:sldMk cId="648832015" sldId="266"/>
            <ac:spMk id="32" creationId="{73772B81-181F-48B7-8826-4D9686D15DF5}"/>
          </ac:spMkLst>
        </pc:spChg>
        <pc:spChg chg="add del">
          <ac:chgData name="Ramanujam, Asha" userId="63f6e47d-8298-4ea9-8ff5-61efccf7c029" providerId="ADAL" clId="{45383B5F-155F-49C3-A087-965F6153AE4A}" dt="2024-06-18T16:39:12.284" v="1917" actId="26606"/>
          <ac:spMkLst>
            <pc:docMk/>
            <pc:sldMk cId="648832015" sldId="266"/>
            <ac:spMk id="34" creationId="{B2205F6E-03C6-4E92-877C-E2482F6599AA}"/>
          </ac:spMkLst>
        </pc:spChg>
        <pc:spChg chg="add">
          <ac:chgData name="Ramanujam, Asha" userId="63f6e47d-8298-4ea9-8ff5-61efccf7c029" providerId="ADAL" clId="{45383B5F-155F-49C3-A087-965F6153AE4A}" dt="2024-06-18T16:39:12.284" v="1917" actId="26606"/>
          <ac:spMkLst>
            <pc:docMk/>
            <pc:sldMk cId="648832015" sldId="266"/>
            <ac:spMk id="39" creationId="{9F4444CE-BC8D-4D61-B303-4C05614E62AB}"/>
          </ac:spMkLst>
        </pc:spChg>
        <pc:spChg chg="add">
          <ac:chgData name="Ramanujam, Asha" userId="63f6e47d-8298-4ea9-8ff5-61efccf7c029" providerId="ADAL" clId="{45383B5F-155F-49C3-A087-965F6153AE4A}" dt="2024-06-18T16:39:12.284" v="1917" actId="26606"/>
          <ac:spMkLst>
            <pc:docMk/>
            <pc:sldMk cId="648832015" sldId="266"/>
            <ac:spMk id="41" creationId="{62423CA5-E2E1-4789-B759-9906C1C94063}"/>
          </ac:spMkLst>
        </pc:spChg>
        <pc:spChg chg="add">
          <ac:chgData name="Ramanujam, Asha" userId="63f6e47d-8298-4ea9-8ff5-61efccf7c029" providerId="ADAL" clId="{45383B5F-155F-49C3-A087-965F6153AE4A}" dt="2024-06-18T16:39:12.284" v="1917" actId="26606"/>
          <ac:spMkLst>
            <pc:docMk/>
            <pc:sldMk cId="648832015" sldId="266"/>
            <ac:spMk id="43" creationId="{73772B81-181F-48B7-8826-4D9686D15DF5}"/>
          </ac:spMkLst>
        </pc:spChg>
        <pc:spChg chg="add">
          <ac:chgData name="Ramanujam, Asha" userId="63f6e47d-8298-4ea9-8ff5-61efccf7c029" providerId="ADAL" clId="{45383B5F-155F-49C3-A087-965F6153AE4A}" dt="2024-06-18T16:39:12.284" v="1917" actId="26606"/>
          <ac:spMkLst>
            <pc:docMk/>
            <pc:sldMk cId="648832015" sldId="266"/>
            <ac:spMk id="45" creationId="{B2205F6E-03C6-4E92-877C-E2482F6599AA}"/>
          </ac:spMkLst>
        </pc:spChg>
        <pc:picChg chg="add del mod">
          <ac:chgData name="Ramanujam, Asha" userId="63f6e47d-8298-4ea9-8ff5-61efccf7c029" providerId="ADAL" clId="{45383B5F-155F-49C3-A087-965F6153AE4A}" dt="2024-06-18T16:39:09.959" v="1913" actId="478"/>
          <ac:picMkLst>
            <pc:docMk/>
            <pc:sldMk cId="648832015" sldId="266"/>
            <ac:picMk id="4" creationId="{07D11FE1-B5A6-CF12-6CAC-09572B000A71}"/>
          </ac:picMkLst>
        </pc:picChg>
        <pc:picChg chg="add mod">
          <ac:chgData name="Ramanujam, Asha" userId="63f6e47d-8298-4ea9-8ff5-61efccf7c029" providerId="ADAL" clId="{45383B5F-155F-49C3-A087-965F6153AE4A}" dt="2024-06-18T16:39:12.284" v="1917" actId="26606"/>
          <ac:picMkLst>
            <pc:docMk/>
            <pc:sldMk cId="648832015" sldId="266"/>
            <ac:picMk id="6" creationId="{2FF94A56-3D75-A482-D740-ABEFBEA8C6DD}"/>
          </ac:picMkLst>
        </pc:picChg>
        <pc:picChg chg="del">
          <ac:chgData name="Ramanujam, Asha" userId="63f6e47d-8298-4ea9-8ff5-61efccf7c029" providerId="ADAL" clId="{45383B5F-155F-49C3-A087-965F6153AE4A}" dt="2024-06-18T16:33:57.975" v="1761" actId="478"/>
          <ac:picMkLst>
            <pc:docMk/>
            <pc:sldMk cId="648832015" sldId="266"/>
            <ac:picMk id="11" creationId="{2152F4A8-FA6F-7FA8-49E2-E3CA68A359B9}"/>
          </ac:picMkLst>
        </pc:picChg>
      </pc:sldChg>
      <pc:sldChg chg="addSp delSp modSp add mod">
        <pc:chgData name="Ramanujam, Asha" userId="63f6e47d-8298-4ea9-8ff5-61efccf7c029" providerId="ADAL" clId="{45383B5F-155F-49C3-A087-965F6153AE4A}" dt="2024-06-19T17:35:39.894" v="4206" actId="113"/>
        <pc:sldMkLst>
          <pc:docMk/>
          <pc:sldMk cId="4164938899" sldId="267"/>
        </pc:sldMkLst>
        <pc:spChg chg="mod">
          <ac:chgData name="Ramanujam, Asha" userId="63f6e47d-8298-4ea9-8ff5-61efccf7c029" providerId="ADAL" clId="{45383B5F-155F-49C3-A087-965F6153AE4A}" dt="2024-06-18T16:40:40.131" v="2043" actId="20577"/>
          <ac:spMkLst>
            <pc:docMk/>
            <pc:sldMk cId="4164938899" sldId="267"/>
            <ac:spMk id="2" creationId="{96D3B410-7B3F-2180-38C9-668A966D702D}"/>
          </ac:spMkLst>
        </pc:spChg>
        <pc:spChg chg="mod">
          <ac:chgData name="Ramanujam, Asha" userId="63f6e47d-8298-4ea9-8ff5-61efccf7c029" providerId="ADAL" clId="{45383B5F-155F-49C3-A087-965F6153AE4A}" dt="2024-06-19T17:35:39.894" v="4206" actId="113"/>
          <ac:spMkLst>
            <pc:docMk/>
            <pc:sldMk cId="4164938899" sldId="267"/>
            <ac:spMk id="12" creationId="{E8838017-DF56-BD5D-0FF1-B45471A3937D}"/>
          </ac:spMkLst>
        </pc:spChg>
        <pc:spChg chg="del">
          <ac:chgData name="Ramanujam, Asha" userId="63f6e47d-8298-4ea9-8ff5-61efccf7c029" providerId="ADAL" clId="{45383B5F-155F-49C3-A087-965F6153AE4A}" dt="2024-06-18T16:42:53.717" v="2048" actId="26606"/>
          <ac:spMkLst>
            <pc:docMk/>
            <pc:sldMk cId="4164938899" sldId="267"/>
            <ac:spMk id="39" creationId="{9F4444CE-BC8D-4D61-B303-4C05614E62AB}"/>
          </ac:spMkLst>
        </pc:spChg>
        <pc:spChg chg="del">
          <ac:chgData name="Ramanujam, Asha" userId="63f6e47d-8298-4ea9-8ff5-61efccf7c029" providerId="ADAL" clId="{45383B5F-155F-49C3-A087-965F6153AE4A}" dt="2024-06-18T16:42:53.717" v="2048" actId="26606"/>
          <ac:spMkLst>
            <pc:docMk/>
            <pc:sldMk cId="4164938899" sldId="267"/>
            <ac:spMk id="41" creationId="{62423CA5-E2E1-4789-B759-9906C1C94063}"/>
          </ac:spMkLst>
        </pc:spChg>
        <pc:spChg chg="del">
          <ac:chgData name="Ramanujam, Asha" userId="63f6e47d-8298-4ea9-8ff5-61efccf7c029" providerId="ADAL" clId="{45383B5F-155F-49C3-A087-965F6153AE4A}" dt="2024-06-18T16:42:53.717" v="2048" actId="26606"/>
          <ac:spMkLst>
            <pc:docMk/>
            <pc:sldMk cId="4164938899" sldId="267"/>
            <ac:spMk id="43" creationId="{73772B81-181F-48B7-8826-4D9686D15DF5}"/>
          </ac:spMkLst>
        </pc:spChg>
        <pc:spChg chg="del">
          <ac:chgData name="Ramanujam, Asha" userId="63f6e47d-8298-4ea9-8ff5-61efccf7c029" providerId="ADAL" clId="{45383B5F-155F-49C3-A087-965F6153AE4A}" dt="2024-06-18T16:42:53.717" v="2048" actId="26606"/>
          <ac:spMkLst>
            <pc:docMk/>
            <pc:sldMk cId="4164938899" sldId="267"/>
            <ac:spMk id="45" creationId="{B2205F6E-03C6-4E92-877C-E2482F6599AA}"/>
          </ac:spMkLst>
        </pc:spChg>
        <pc:spChg chg="add del">
          <ac:chgData name="Ramanujam, Asha" userId="63f6e47d-8298-4ea9-8ff5-61efccf7c029" providerId="ADAL" clId="{45383B5F-155F-49C3-A087-965F6153AE4A}" dt="2024-06-18T16:43:35.597" v="2053" actId="26606"/>
          <ac:spMkLst>
            <pc:docMk/>
            <pc:sldMk cId="4164938899" sldId="267"/>
            <ac:spMk id="50" creationId="{9F4444CE-BC8D-4D61-B303-4C05614E62AB}"/>
          </ac:spMkLst>
        </pc:spChg>
        <pc:spChg chg="add del">
          <ac:chgData name="Ramanujam, Asha" userId="63f6e47d-8298-4ea9-8ff5-61efccf7c029" providerId="ADAL" clId="{45383B5F-155F-49C3-A087-965F6153AE4A}" dt="2024-06-18T16:43:35.597" v="2053" actId="26606"/>
          <ac:spMkLst>
            <pc:docMk/>
            <pc:sldMk cId="4164938899" sldId="267"/>
            <ac:spMk id="52" creationId="{62423CA5-E2E1-4789-B759-9906C1C94063}"/>
          </ac:spMkLst>
        </pc:spChg>
        <pc:spChg chg="add del">
          <ac:chgData name="Ramanujam, Asha" userId="63f6e47d-8298-4ea9-8ff5-61efccf7c029" providerId="ADAL" clId="{45383B5F-155F-49C3-A087-965F6153AE4A}" dt="2024-06-18T16:43:35.597" v="2053" actId="26606"/>
          <ac:spMkLst>
            <pc:docMk/>
            <pc:sldMk cId="4164938899" sldId="267"/>
            <ac:spMk id="54" creationId="{73772B81-181F-48B7-8826-4D9686D15DF5}"/>
          </ac:spMkLst>
        </pc:spChg>
        <pc:spChg chg="add del">
          <ac:chgData name="Ramanujam, Asha" userId="63f6e47d-8298-4ea9-8ff5-61efccf7c029" providerId="ADAL" clId="{45383B5F-155F-49C3-A087-965F6153AE4A}" dt="2024-06-18T16:43:35.597" v="2053" actId="26606"/>
          <ac:spMkLst>
            <pc:docMk/>
            <pc:sldMk cId="4164938899" sldId="267"/>
            <ac:spMk id="56" creationId="{B2205F6E-03C6-4E92-877C-E2482F6599AA}"/>
          </ac:spMkLst>
        </pc:spChg>
        <pc:spChg chg="add del">
          <ac:chgData name="Ramanujam, Asha" userId="63f6e47d-8298-4ea9-8ff5-61efccf7c029" providerId="ADAL" clId="{45383B5F-155F-49C3-A087-965F6153AE4A}" dt="2024-06-18T16:45:48.815" v="2064" actId="26606"/>
          <ac:spMkLst>
            <pc:docMk/>
            <pc:sldMk cId="4164938899" sldId="267"/>
            <ac:spMk id="61" creationId="{9F4444CE-BC8D-4D61-B303-4C05614E62AB}"/>
          </ac:spMkLst>
        </pc:spChg>
        <pc:spChg chg="add del">
          <ac:chgData name="Ramanujam, Asha" userId="63f6e47d-8298-4ea9-8ff5-61efccf7c029" providerId="ADAL" clId="{45383B5F-155F-49C3-A087-965F6153AE4A}" dt="2024-06-18T16:45:48.815" v="2064" actId="26606"/>
          <ac:spMkLst>
            <pc:docMk/>
            <pc:sldMk cId="4164938899" sldId="267"/>
            <ac:spMk id="63" creationId="{62423CA5-E2E1-4789-B759-9906C1C94063}"/>
          </ac:spMkLst>
        </pc:spChg>
        <pc:spChg chg="add del">
          <ac:chgData name="Ramanujam, Asha" userId="63f6e47d-8298-4ea9-8ff5-61efccf7c029" providerId="ADAL" clId="{45383B5F-155F-49C3-A087-965F6153AE4A}" dt="2024-06-18T16:45:48.815" v="2064" actId="26606"/>
          <ac:spMkLst>
            <pc:docMk/>
            <pc:sldMk cId="4164938899" sldId="267"/>
            <ac:spMk id="65" creationId="{73772B81-181F-48B7-8826-4D9686D15DF5}"/>
          </ac:spMkLst>
        </pc:spChg>
        <pc:spChg chg="add del">
          <ac:chgData name="Ramanujam, Asha" userId="63f6e47d-8298-4ea9-8ff5-61efccf7c029" providerId="ADAL" clId="{45383B5F-155F-49C3-A087-965F6153AE4A}" dt="2024-06-18T16:45:48.815" v="2064" actId="26606"/>
          <ac:spMkLst>
            <pc:docMk/>
            <pc:sldMk cId="4164938899" sldId="267"/>
            <ac:spMk id="67" creationId="{B2205F6E-03C6-4E92-877C-E2482F6599AA}"/>
          </ac:spMkLst>
        </pc:spChg>
        <pc:spChg chg="add">
          <ac:chgData name="Ramanujam, Asha" userId="63f6e47d-8298-4ea9-8ff5-61efccf7c029" providerId="ADAL" clId="{45383B5F-155F-49C3-A087-965F6153AE4A}" dt="2024-06-18T16:45:48.815" v="2064" actId="26606"/>
          <ac:spMkLst>
            <pc:docMk/>
            <pc:sldMk cId="4164938899" sldId="267"/>
            <ac:spMk id="72" creationId="{9F4444CE-BC8D-4D61-B303-4C05614E62AB}"/>
          </ac:spMkLst>
        </pc:spChg>
        <pc:spChg chg="add">
          <ac:chgData name="Ramanujam, Asha" userId="63f6e47d-8298-4ea9-8ff5-61efccf7c029" providerId="ADAL" clId="{45383B5F-155F-49C3-A087-965F6153AE4A}" dt="2024-06-18T16:45:48.815" v="2064" actId="26606"/>
          <ac:spMkLst>
            <pc:docMk/>
            <pc:sldMk cId="4164938899" sldId="267"/>
            <ac:spMk id="74" creationId="{62423CA5-E2E1-4789-B759-9906C1C94063}"/>
          </ac:spMkLst>
        </pc:spChg>
        <pc:spChg chg="add">
          <ac:chgData name="Ramanujam, Asha" userId="63f6e47d-8298-4ea9-8ff5-61efccf7c029" providerId="ADAL" clId="{45383B5F-155F-49C3-A087-965F6153AE4A}" dt="2024-06-18T16:45:48.815" v="2064" actId="26606"/>
          <ac:spMkLst>
            <pc:docMk/>
            <pc:sldMk cId="4164938899" sldId="267"/>
            <ac:spMk id="76" creationId="{73772B81-181F-48B7-8826-4D9686D15DF5}"/>
          </ac:spMkLst>
        </pc:spChg>
        <pc:spChg chg="add">
          <ac:chgData name="Ramanujam, Asha" userId="63f6e47d-8298-4ea9-8ff5-61efccf7c029" providerId="ADAL" clId="{45383B5F-155F-49C3-A087-965F6153AE4A}" dt="2024-06-18T16:45:48.815" v="2064" actId="26606"/>
          <ac:spMkLst>
            <pc:docMk/>
            <pc:sldMk cId="4164938899" sldId="267"/>
            <ac:spMk id="78" creationId="{B2205F6E-03C6-4E92-877C-E2482F6599AA}"/>
          </ac:spMkLst>
        </pc:spChg>
        <pc:picChg chg="add del mod">
          <ac:chgData name="Ramanujam, Asha" userId="63f6e47d-8298-4ea9-8ff5-61efccf7c029" providerId="ADAL" clId="{45383B5F-155F-49C3-A087-965F6153AE4A}" dt="2024-06-18T16:42:58.369" v="2049" actId="478"/>
          <ac:picMkLst>
            <pc:docMk/>
            <pc:sldMk cId="4164938899" sldId="267"/>
            <ac:picMk id="4" creationId="{0FC137BE-F109-A1B1-3BA1-00A758FBE241}"/>
          </ac:picMkLst>
        </pc:picChg>
        <pc:picChg chg="del">
          <ac:chgData name="Ramanujam, Asha" userId="63f6e47d-8298-4ea9-8ff5-61efccf7c029" providerId="ADAL" clId="{45383B5F-155F-49C3-A087-965F6153AE4A}" dt="2024-06-18T16:42:51.848" v="2044" actId="478"/>
          <ac:picMkLst>
            <pc:docMk/>
            <pc:sldMk cId="4164938899" sldId="267"/>
            <ac:picMk id="6" creationId="{2FF94A56-3D75-A482-D740-ABEFBEA8C6DD}"/>
          </ac:picMkLst>
        </pc:picChg>
        <pc:picChg chg="add del mod">
          <ac:chgData name="Ramanujam, Asha" userId="63f6e47d-8298-4ea9-8ff5-61efccf7c029" providerId="ADAL" clId="{45383B5F-155F-49C3-A087-965F6153AE4A}" dt="2024-06-18T16:45:47.391" v="2060" actId="478"/>
          <ac:picMkLst>
            <pc:docMk/>
            <pc:sldMk cId="4164938899" sldId="267"/>
            <ac:picMk id="7" creationId="{42050C34-9354-29B9-7C6F-7AAD2C91B7F5}"/>
          </ac:picMkLst>
        </pc:picChg>
        <pc:picChg chg="add mod">
          <ac:chgData name="Ramanujam, Asha" userId="63f6e47d-8298-4ea9-8ff5-61efccf7c029" providerId="ADAL" clId="{45383B5F-155F-49C3-A087-965F6153AE4A}" dt="2024-06-18T16:47:41.142" v="2088" actId="1076"/>
          <ac:picMkLst>
            <pc:docMk/>
            <pc:sldMk cId="4164938899" sldId="267"/>
            <ac:picMk id="9" creationId="{DC176D2C-B453-CCB6-A45D-223C2DDB2876}"/>
          </ac:picMkLst>
        </pc:picChg>
        <pc:picChg chg="add mod">
          <ac:chgData name="Ramanujam, Asha" userId="63f6e47d-8298-4ea9-8ff5-61efccf7c029" providerId="ADAL" clId="{45383B5F-155F-49C3-A087-965F6153AE4A}" dt="2024-06-18T16:47:52.877" v="2092" actId="1076"/>
          <ac:picMkLst>
            <pc:docMk/>
            <pc:sldMk cId="4164938899" sldId="267"/>
            <ac:picMk id="10" creationId="{7794597E-4E68-FFE6-DD84-382DA75E8152}"/>
          </ac:picMkLst>
        </pc:picChg>
      </pc:sldChg>
      <pc:sldChg chg="addSp delSp modSp add mod setClrOvrMap">
        <pc:chgData name="Ramanujam, Asha" userId="63f6e47d-8298-4ea9-8ff5-61efccf7c029" providerId="ADAL" clId="{45383B5F-155F-49C3-A087-965F6153AE4A}" dt="2024-06-19T13:29:23.593" v="3960" actId="14100"/>
        <pc:sldMkLst>
          <pc:docMk/>
          <pc:sldMk cId="238210627" sldId="268"/>
        </pc:sldMkLst>
        <pc:spChg chg="mod">
          <ac:chgData name="Ramanujam, Asha" userId="63f6e47d-8298-4ea9-8ff5-61efccf7c029" providerId="ADAL" clId="{45383B5F-155F-49C3-A087-965F6153AE4A}" dt="2024-06-18T16:55:27.158" v="2369" actId="20577"/>
          <ac:spMkLst>
            <pc:docMk/>
            <pc:sldMk cId="238210627" sldId="268"/>
            <ac:spMk id="2" creationId="{96D3B410-7B3F-2180-38C9-668A966D702D}"/>
          </ac:spMkLst>
        </pc:spChg>
        <pc:spChg chg="add del mod">
          <ac:chgData name="Ramanujam, Asha" userId="63f6e47d-8298-4ea9-8ff5-61efccf7c029" providerId="ADAL" clId="{45383B5F-155F-49C3-A087-965F6153AE4A}" dt="2024-06-18T16:55:34.878" v="2372" actId="478"/>
          <ac:spMkLst>
            <pc:docMk/>
            <pc:sldMk cId="238210627" sldId="268"/>
            <ac:spMk id="6" creationId="{0D9E57CF-9536-69B1-6D27-356B4F91D17D}"/>
          </ac:spMkLst>
        </pc:spChg>
        <pc:spChg chg="mod">
          <ac:chgData name="Ramanujam, Asha" userId="63f6e47d-8298-4ea9-8ff5-61efccf7c029" providerId="ADAL" clId="{45383B5F-155F-49C3-A087-965F6153AE4A}" dt="2024-06-19T13:17:47.907" v="3570" actId="108"/>
          <ac:spMkLst>
            <pc:docMk/>
            <pc:sldMk cId="238210627" sldId="268"/>
            <ac:spMk id="12" creationId="{E8838017-DF56-BD5D-0FF1-B45471A3937D}"/>
          </ac:spMkLst>
        </pc:spChg>
        <pc:spChg chg="add del">
          <ac:chgData name="Ramanujam, Asha" userId="63f6e47d-8298-4ea9-8ff5-61efccf7c029" providerId="ADAL" clId="{45383B5F-155F-49C3-A087-965F6153AE4A}" dt="2024-06-18T16:55:10.574" v="2359" actId="26606"/>
          <ac:spMkLst>
            <pc:docMk/>
            <pc:sldMk cId="238210627" sldId="268"/>
            <ac:spMk id="72" creationId="{9F4444CE-BC8D-4D61-B303-4C05614E62AB}"/>
          </ac:spMkLst>
        </pc:spChg>
        <pc:spChg chg="add del">
          <ac:chgData name="Ramanujam, Asha" userId="63f6e47d-8298-4ea9-8ff5-61efccf7c029" providerId="ADAL" clId="{45383B5F-155F-49C3-A087-965F6153AE4A}" dt="2024-06-18T16:55:10.574" v="2359" actId="26606"/>
          <ac:spMkLst>
            <pc:docMk/>
            <pc:sldMk cId="238210627" sldId="268"/>
            <ac:spMk id="74" creationId="{62423CA5-E2E1-4789-B759-9906C1C94063}"/>
          </ac:spMkLst>
        </pc:spChg>
        <pc:spChg chg="add del">
          <ac:chgData name="Ramanujam, Asha" userId="63f6e47d-8298-4ea9-8ff5-61efccf7c029" providerId="ADAL" clId="{45383B5F-155F-49C3-A087-965F6153AE4A}" dt="2024-06-18T16:55:10.574" v="2359" actId="26606"/>
          <ac:spMkLst>
            <pc:docMk/>
            <pc:sldMk cId="238210627" sldId="268"/>
            <ac:spMk id="76" creationId="{73772B81-181F-48B7-8826-4D9686D15DF5}"/>
          </ac:spMkLst>
        </pc:spChg>
        <pc:spChg chg="add del">
          <ac:chgData name="Ramanujam, Asha" userId="63f6e47d-8298-4ea9-8ff5-61efccf7c029" providerId="ADAL" clId="{45383B5F-155F-49C3-A087-965F6153AE4A}" dt="2024-06-18T16:55:10.574" v="2359" actId="26606"/>
          <ac:spMkLst>
            <pc:docMk/>
            <pc:sldMk cId="238210627" sldId="268"/>
            <ac:spMk id="78" creationId="{B2205F6E-03C6-4E92-877C-E2482F6599AA}"/>
          </ac:spMkLst>
        </pc:spChg>
        <pc:spChg chg="add del">
          <ac:chgData name="Ramanujam, Asha" userId="63f6e47d-8298-4ea9-8ff5-61efccf7c029" providerId="ADAL" clId="{45383B5F-155F-49C3-A087-965F6153AE4A}" dt="2024-06-18T16:55:10.574" v="2359" actId="26606"/>
          <ac:spMkLst>
            <pc:docMk/>
            <pc:sldMk cId="238210627" sldId="268"/>
            <ac:spMk id="83" creationId="{8E2EB503-A017-4457-A105-53638C97DEB8}"/>
          </ac:spMkLst>
        </pc:spChg>
        <pc:picChg chg="add mod">
          <ac:chgData name="Ramanujam, Asha" userId="63f6e47d-8298-4ea9-8ff5-61efccf7c029" providerId="ADAL" clId="{45383B5F-155F-49C3-A087-965F6153AE4A}" dt="2024-06-19T13:29:23.593" v="3960" actId="14100"/>
          <ac:picMkLst>
            <pc:docMk/>
            <pc:sldMk cId="238210627" sldId="268"/>
            <ac:picMk id="3" creationId="{CF01CB53-8245-34BD-E772-1F823D960ABB}"/>
          </ac:picMkLst>
        </pc:picChg>
        <pc:picChg chg="add mod ord">
          <ac:chgData name="Ramanujam, Asha" userId="63f6e47d-8298-4ea9-8ff5-61efccf7c029" providerId="ADAL" clId="{45383B5F-155F-49C3-A087-965F6153AE4A}" dt="2024-06-18T16:56:14.293" v="2447" actId="14100"/>
          <ac:picMkLst>
            <pc:docMk/>
            <pc:sldMk cId="238210627" sldId="268"/>
            <ac:picMk id="4" creationId="{D999F6C8-CADF-A9BE-5473-75C4D9EC14D6}"/>
          </ac:picMkLst>
        </pc:picChg>
        <pc:picChg chg="add del mod">
          <ac:chgData name="Ramanujam, Asha" userId="63f6e47d-8298-4ea9-8ff5-61efccf7c029" providerId="ADAL" clId="{45383B5F-155F-49C3-A087-965F6153AE4A}" dt="2024-06-19T13:28:58.987" v="3948" actId="478"/>
          <ac:picMkLst>
            <pc:docMk/>
            <pc:sldMk cId="238210627" sldId="268"/>
            <ac:picMk id="7" creationId="{E7528D61-6E20-4586-99D6-4081FDBBD4C1}"/>
          </ac:picMkLst>
        </pc:picChg>
        <pc:picChg chg="del">
          <ac:chgData name="Ramanujam, Asha" userId="63f6e47d-8298-4ea9-8ff5-61efccf7c029" providerId="ADAL" clId="{45383B5F-155F-49C3-A087-965F6153AE4A}" dt="2024-06-18T16:54:57.197" v="2350" actId="478"/>
          <ac:picMkLst>
            <pc:docMk/>
            <pc:sldMk cId="238210627" sldId="268"/>
            <ac:picMk id="9" creationId="{DC176D2C-B453-CCB6-A45D-223C2DDB2876}"/>
          </ac:picMkLst>
        </pc:picChg>
        <pc:picChg chg="del mod ord">
          <ac:chgData name="Ramanujam, Asha" userId="63f6e47d-8298-4ea9-8ff5-61efccf7c029" providerId="ADAL" clId="{45383B5F-155F-49C3-A087-965F6153AE4A}" dt="2024-06-18T16:55:28.960" v="2370" actId="478"/>
          <ac:picMkLst>
            <pc:docMk/>
            <pc:sldMk cId="238210627" sldId="268"/>
            <ac:picMk id="10" creationId="{7794597E-4E68-FFE6-DD84-382DA75E8152}"/>
          </ac:picMkLst>
        </pc:picChg>
      </pc:sldChg>
      <pc:sldChg chg="addSp delSp modSp add mod ord setBg setClrOvrMap">
        <pc:chgData name="Ramanujam, Asha" userId="63f6e47d-8298-4ea9-8ff5-61efccf7c029" providerId="ADAL" clId="{45383B5F-155F-49C3-A087-965F6153AE4A}" dt="2024-06-19T17:37:03.543" v="4215" actId="20577"/>
        <pc:sldMkLst>
          <pc:docMk/>
          <pc:sldMk cId="2177457323" sldId="269"/>
        </pc:sldMkLst>
        <pc:spChg chg="del mod">
          <ac:chgData name="Ramanujam, Asha" userId="63f6e47d-8298-4ea9-8ff5-61efccf7c029" providerId="ADAL" clId="{45383B5F-155F-49C3-A087-965F6153AE4A}" dt="2024-06-18T21:20:45.049" v="2707" actId="478"/>
          <ac:spMkLst>
            <pc:docMk/>
            <pc:sldMk cId="2177457323" sldId="269"/>
            <ac:spMk id="2" creationId="{38CD7A4E-8BB5-F223-27A7-621B7F7FA377}"/>
          </ac:spMkLst>
        </pc:spChg>
        <pc:spChg chg="del mod">
          <ac:chgData name="Ramanujam, Asha" userId="63f6e47d-8298-4ea9-8ff5-61efccf7c029" providerId="ADAL" clId="{45383B5F-155F-49C3-A087-965F6153AE4A}" dt="2024-06-18T21:20:45.049" v="2707" actId="478"/>
          <ac:spMkLst>
            <pc:docMk/>
            <pc:sldMk cId="2177457323" sldId="269"/>
            <ac:spMk id="3" creationId="{F7B567C5-DA5A-EFBD-99C1-BA380BB9797F}"/>
          </ac:spMkLst>
        </pc:spChg>
        <pc:spChg chg="add del mod">
          <ac:chgData name="Ramanujam, Asha" userId="63f6e47d-8298-4ea9-8ff5-61efccf7c029" providerId="ADAL" clId="{45383B5F-155F-49C3-A087-965F6153AE4A}" dt="2024-06-18T21:20:54.905" v="2710" actId="478"/>
          <ac:spMkLst>
            <pc:docMk/>
            <pc:sldMk cId="2177457323" sldId="269"/>
            <ac:spMk id="5" creationId="{3E84EE6C-A7FB-C8F2-F742-98D1A6BFBFC1}"/>
          </ac:spMkLst>
        </pc:spChg>
        <pc:spChg chg="add del mod">
          <ac:chgData name="Ramanujam, Asha" userId="63f6e47d-8298-4ea9-8ff5-61efccf7c029" providerId="ADAL" clId="{45383B5F-155F-49C3-A087-965F6153AE4A}" dt="2024-06-18T21:20:57.668" v="2711" actId="478"/>
          <ac:spMkLst>
            <pc:docMk/>
            <pc:sldMk cId="2177457323" sldId="269"/>
            <ac:spMk id="7" creationId="{ABB7D436-5721-5465-DC54-B000CE649EC8}"/>
          </ac:spMkLst>
        </pc:spChg>
        <pc:spChg chg="add mod">
          <ac:chgData name="Ramanujam, Asha" userId="63f6e47d-8298-4ea9-8ff5-61efccf7c029" providerId="ADAL" clId="{45383B5F-155F-49C3-A087-965F6153AE4A}" dt="2024-06-18T21:20:49.692" v="2709"/>
          <ac:spMkLst>
            <pc:docMk/>
            <pc:sldMk cId="2177457323" sldId="269"/>
            <ac:spMk id="19" creationId="{57EB34B9-8F78-D16A-2C7B-F1BFE60B88C4}"/>
          </ac:spMkLst>
        </pc:spChg>
        <pc:spChg chg="del">
          <ac:chgData name="Ramanujam, Asha" userId="63f6e47d-8298-4ea9-8ff5-61efccf7c029" providerId="ADAL" clId="{45383B5F-155F-49C3-A087-965F6153AE4A}" dt="2024-06-18T21:21:07.071" v="2713" actId="26606"/>
          <ac:spMkLst>
            <pc:docMk/>
            <pc:sldMk cId="2177457323" sldId="269"/>
            <ac:spMk id="20" creationId="{27577DEC-D9A5-404D-9789-702F4319BEC8}"/>
          </ac:spMkLst>
        </pc:spChg>
        <pc:spChg chg="add mod">
          <ac:chgData name="Ramanujam, Asha" userId="63f6e47d-8298-4ea9-8ff5-61efccf7c029" providerId="ADAL" clId="{45383B5F-155F-49C3-A087-965F6153AE4A}" dt="2024-06-18T21:20:49.692" v="2709"/>
          <ac:spMkLst>
            <pc:docMk/>
            <pc:sldMk cId="2177457323" sldId="269"/>
            <ac:spMk id="21" creationId="{28D647D7-7F12-BA54-B3BC-CA2DC385DF5D}"/>
          </ac:spMkLst>
        </pc:spChg>
        <pc:spChg chg="add mod">
          <ac:chgData name="Ramanujam, Asha" userId="63f6e47d-8298-4ea9-8ff5-61efccf7c029" providerId="ADAL" clId="{45383B5F-155F-49C3-A087-965F6153AE4A}" dt="2024-06-18T21:21:07.071" v="2713" actId="26606"/>
          <ac:spMkLst>
            <pc:docMk/>
            <pc:sldMk cId="2177457323" sldId="269"/>
            <ac:spMk id="32" creationId="{AFF1CBC4-6DB2-358F-0979-7BAE14E9F0C8}"/>
          </ac:spMkLst>
        </pc:spChg>
        <pc:spChg chg="add mod">
          <ac:chgData name="Ramanujam, Asha" userId="63f6e47d-8298-4ea9-8ff5-61efccf7c029" providerId="ADAL" clId="{45383B5F-155F-49C3-A087-965F6153AE4A}" dt="2024-06-19T17:37:03.543" v="4215" actId="20577"/>
          <ac:spMkLst>
            <pc:docMk/>
            <pc:sldMk cId="2177457323" sldId="269"/>
            <ac:spMk id="33" creationId="{1AF44437-E73E-5157-FAEC-CA044F5BF980}"/>
          </ac:spMkLst>
        </pc:spChg>
        <pc:spChg chg="add">
          <ac:chgData name="Ramanujam, Asha" userId="63f6e47d-8298-4ea9-8ff5-61efccf7c029" providerId="ADAL" clId="{45383B5F-155F-49C3-A087-965F6153AE4A}" dt="2024-06-18T21:21:07.071" v="2713" actId="26606"/>
          <ac:spMkLst>
            <pc:docMk/>
            <pc:sldMk cId="2177457323" sldId="269"/>
            <ac:spMk id="40" creationId="{9F4444CE-BC8D-4D61-B303-4C05614E62AB}"/>
          </ac:spMkLst>
        </pc:spChg>
        <pc:spChg chg="add">
          <ac:chgData name="Ramanujam, Asha" userId="63f6e47d-8298-4ea9-8ff5-61efccf7c029" providerId="ADAL" clId="{45383B5F-155F-49C3-A087-965F6153AE4A}" dt="2024-06-18T21:21:07.071" v="2713" actId="26606"/>
          <ac:spMkLst>
            <pc:docMk/>
            <pc:sldMk cId="2177457323" sldId="269"/>
            <ac:spMk id="42" creationId="{62423CA5-E2E1-4789-B759-9906C1C94063}"/>
          </ac:spMkLst>
        </pc:spChg>
        <pc:spChg chg="add">
          <ac:chgData name="Ramanujam, Asha" userId="63f6e47d-8298-4ea9-8ff5-61efccf7c029" providerId="ADAL" clId="{45383B5F-155F-49C3-A087-965F6153AE4A}" dt="2024-06-18T21:21:07.071" v="2713" actId="26606"/>
          <ac:spMkLst>
            <pc:docMk/>
            <pc:sldMk cId="2177457323" sldId="269"/>
            <ac:spMk id="44" creationId="{73772B81-181F-48B7-8826-4D9686D15DF5}"/>
          </ac:spMkLst>
        </pc:spChg>
        <pc:spChg chg="add">
          <ac:chgData name="Ramanujam, Asha" userId="63f6e47d-8298-4ea9-8ff5-61efccf7c029" providerId="ADAL" clId="{45383B5F-155F-49C3-A087-965F6153AE4A}" dt="2024-06-18T21:21:07.071" v="2713" actId="26606"/>
          <ac:spMkLst>
            <pc:docMk/>
            <pc:sldMk cId="2177457323" sldId="269"/>
            <ac:spMk id="46" creationId="{B2205F6E-03C6-4E92-877C-E2482F6599AA}"/>
          </ac:spMkLst>
        </pc:spChg>
        <pc:grpChg chg="del">
          <ac:chgData name="Ramanujam, Asha" userId="63f6e47d-8298-4ea9-8ff5-61efccf7c029" providerId="ADAL" clId="{45383B5F-155F-49C3-A087-965F6153AE4A}" dt="2024-06-18T21:21:07.071" v="2713" actId="26606"/>
          <ac:grpSpMkLst>
            <pc:docMk/>
            <pc:sldMk cId="2177457323" sldId="269"/>
            <ac:grpSpMk id="8" creationId="{28460BD8-AE3F-4AC9-9D0B-717052AA5D3A}"/>
          </ac:grpSpMkLst>
        </pc:grpChg>
        <pc:grpChg chg="del">
          <ac:chgData name="Ramanujam, Asha" userId="63f6e47d-8298-4ea9-8ff5-61efccf7c029" providerId="ADAL" clId="{45383B5F-155F-49C3-A087-965F6153AE4A}" dt="2024-06-18T21:21:07.071" v="2713" actId="26606"/>
          <ac:grpSpMkLst>
            <pc:docMk/>
            <pc:sldMk cId="2177457323" sldId="269"/>
            <ac:grpSpMk id="22" creationId="{CEEA9366-CEA8-4F23-B065-4337F0D836FE}"/>
          </ac:grpSpMkLst>
        </pc:grpChg>
        <pc:picChg chg="add">
          <ac:chgData name="Ramanujam, Asha" userId="63f6e47d-8298-4ea9-8ff5-61efccf7c029" providerId="ADAL" clId="{45383B5F-155F-49C3-A087-965F6153AE4A}" dt="2024-06-18T21:21:07.071" v="2713" actId="26606"/>
          <ac:picMkLst>
            <pc:docMk/>
            <pc:sldMk cId="2177457323" sldId="269"/>
            <ac:picMk id="37" creationId="{2BF21465-EB23-A451-68DB-21ABC536F665}"/>
          </ac:picMkLst>
        </pc:picChg>
      </pc:sldChg>
      <pc:sldChg chg="add">
        <pc:chgData name="Ramanujam, Asha" userId="63f6e47d-8298-4ea9-8ff5-61efccf7c029" providerId="ADAL" clId="{45383B5F-155F-49C3-A087-965F6153AE4A}" dt="2024-06-18T21:20:36.885" v="2696" actId="2890"/>
        <pc:sldMkLst>
          <pc:docMk/>
          <pc:sldMk cId="1654203811" sldId="270"/>
        </pc:sldMkLst>
      </pc:sldChg>
      <pc:sldChg chg="addSp delSp modSp add del mod setBg">
        <pc:chgData name="Ramanujam, Asha" userId="63f6e47d-8298-4ea9-8ff5-61efccf7c029" providerId="ADAL" clId="{45383B5F-155F-49C3-A087-965F6153AE4A}" dt="2024-06-18T21:47:04.913" v="3418" actId="47"/>
        <pc:sldMkLst>
          <pc:docMk/>
          <pc:sldMk cId="3851406087" sldId="271"/>
        </pc:sldMkLst>
        <pc:spChg chg="mod">
          <ac:chgData name="Ramanujam, Asha" userId="63f6e47d-8298-4ea9-8ff5-61efccf7c029" providerId="ADAL" clId="{45383B5F-155F-49C3-A087-965F6153AE4A}" dt="2024-06-18T21:46:27.802" v="3398" actId="26606"/>
          <ac:spMkLst>
            <pc:docMk/>
            <pc:sldMk cId="3851406087" sldId="271"/>
            <ac:spMk id="2" creationId="{AE7CB2F8-EC65-4209-D2B9-0D59AB7B2365}"/>
          </ac:spMkLst>
        </pc:spChg>
        <pc:spChg chg="add del mod">
          <ac:chgData name="Ramanujam, Asha" userId="63f6e47d-8298-4ea9-8ff5-61efccf7c029" providerId="ADAL" clId="{45383B5F-155F-49C3-A087-965F6153AE4A}" dt="2024-06-18T21:46:27.802" v="3398" actId="26606"/>
          <ac:spMkLst>
            <pc:docMk/>
            <pc:sldMk cId="3851406087" sldId="271"/>
            <ac:spMk id="3" creationId="{B3AB758D-1BFD-507D-5961-8077B3635E0A}"/>
          </ac:spMkLst>
        </pc:spChg>
        <pc:spChg chg="add del">
          <ac:chgData name="Ramanujam, Asha" userId="63f6e47d-8298-4ea9-8ff5-61efccf7c029" providerId="ADAL" clId="{45383B5F-155F-49C3-A087-965F6153AE4A}" dt="2024-06-18T21:46:27.802" v="3398" actId="26606"/>
          <ac:spMkLst>
            <pc:docMk/>
            <pc:sldMk cId="3851406087" sldId="271"/>
            <ac:spMk id="9" creationId="{CB5AA8A5-25CC-4295-892F-367FCDAF2BF6}"/>
          </ac:spMkLst>
        </pc:spChg>
        <pc:spChg chg="add del">
          <ac:chgData name="Ramanujam, Asha" userId="63f6e47d-8298-4ea9-8ff5-61efccf7c029" providerId="ADAL" clId="{45383B5F-155F-49C3-A087-965F6153AE4A}" dt="2024-06-18T21:46:27.802" v="3398" actId="26606"/>
          <ac:spMkLst>
            <pc:docMk/>
            <pc:sldMk cId="3851406087" sldId="271"/>
            <ac:spMk id="22" creationId="{24C6BC13-FB1E-48CC-B421-3D06039728B4}"/>
          </ac:spMkLst>
        </pc:spChg>
        <pc:grpChg chg="add del">
          <ac:chgData name="Ramanujam, Asha" userId="63f6e47d-8298-4ea9-8ff5-61efccf7c029" providerId="ADAL" clId="{45383B5F-155F-49C3-A087-965F6153AE4A}" dt="2024-06-18T21:46:27.802" v="3398" actId="26606"/>
          <ac:grpSpMkLst>
            <pc:docMk/>
            <pc:sldMk cId="3851406087" sldId="271"/>
            <ac:grpSpMk id="11" creationId="{09DD65AA-8280-4962-92F3-DF1CB53349DB}"/>
          </ac:grpSpMkLst>
        </pc:grpChg>
        <pc:graphicFrameChg chg="add del">
          <ac:chgData name="Ramanujam, Asha" userId="63f6e47d-8298-4ea9-8ff5-61efccf7c029" providerId="ADAL" clId="{45383B5F-155F-49C3-A087-965F6153AE4A}" dt="2024-06-18T21:46:27.802" v="3398" actId="26606"/>
          <ac:graphicFrameMkLst>
            <pc:docMk/>
            <pc:sldMk cId="3851406087" sldId="271"/>
            <ac:graphicFrameMk id="5" creationId="{E68408D5-586E-D58D-64B3-D24A4BB46D52}"/>
          </ac:graphicFrameMkLst>
        </pc:graphicFrameChg>
      </pc:sldChg>
      <pc:sldChg chg="addSp delSp modSp add mod">
        <pc:chgData name="Ramanujam, Asha" userId="63f6e47d-8298-4ea9-8ff5-61efccf7c029" providerId="ADAL" clId="{45383B5F-155F-49C3-A087-965F6153AE4A}" dt="2024-06-19T13:19:06.101" v="3591" actId="255"/>
        <pc:sldMkLst>
          <pc:docMk/>
          <pc:sldMk cId="2358864914" sldId="272"/>
        </pc:sldMkLst>
        <pc:spChg chg="add del mod">
          <ac:chgData name="Ramanujam, Asha" userId="63f6e47d-8298-4ea9-8ff5-61efccf7c029" providerId="ADAL" clId="{45383B5F-155F-49C3-A087-965F6153AE4A}" dt="2024-06-19T13:19:06.101" v="3591" actId="255"/>
          <ac:spMkLst>
            <pc:docMk/>
            <pc:sldMk cId="2358864914" sldId="272"/>
            <ac:spMk id="3" creationId="{B3AB758D-1BFD-507D-5961-8077B3635E0A}"/>
          </ac:spMkLst>
        </pc:spChg>
        <pc:spChg chg="add del mod">
          <ac:chgData name="Ramanujam, Asha" userId="63f6e47d-8298-4ea9-8ff5-61efccf7c029" providerId="ADAL" clId="{45383B5F-155F-49C3-A087-965F6153AE4A}" dt="2024-06-18T21:46:44.267" v="3412" actId="478"/>
          <ac:spMkLst>
            <pc:docMk/>
            <pc:sldMk cId="2358864914" sldId="272"/>
            <ac:spMk id="5" creationId="{88A39C18-57D3-34B9-A0E9-6C2015406E9E}"/>
          </ac:spMkLst>
        </pc:spChg>
        <pc:spChg chg="add mod">
          <ac:chgData name="Ramanujam, Asha" userId="63f6e47d-8298-4ea9-8ff5-61efccf7c029" providerId="ADAL" clId="{45383B5F-155F-49C3-A087-965F6153AE4A}" dt="2024-06-18T21:46:43.529" v="3411"/>
          <ac:spMkLst>
            <pc:docMk/>
            <pc:sldMk cId="2358864914" sldId="272"/>
            <ac:spMk id="6" creationId="{2EB67E8C-19EA-3634-74AC-00FF1B337F6F}"/>
          </ac:spMkLst>
        </pc:spChg>
      </pc:sldChg>
      <pc:sldChg chg="addSp delSp modSp add mod addAnim">
        <pc:chgData name="Ramanujam, Asha" userId="63f6e47d-8298-4ea9-8ff5-61efccf7c029" providerId="ADAL" clId="{45383B5F-155F-49C3-A087-965F6153AE4A}" dt="2024-06-18T21:47:39.452" v="3465"/>
        <pc:sldMkLst>
          <pc:docMk/>
          <pc:sldMk cId="1747425245" sldId="273"/>
        </pc:sldMkLst>
        <pc:spChg chg="mod">
          <ac:chgData name="Ramanujam, Asha" userId="63f6e47d-8298-4ea9-8ff5-61efccf7c029" providerId="ADAL" clId="{45383B5F-155F-49C3-A087-965F6153AE4A}" dt="2024-06-18T21:47:39.443" v="3464" actId="26606"/>
          <ac:spMkLst>
            <pc:docMk/>
            <pc:sldMk cId="1747425245" sldId="273"/>
            <ac:spMk id="2" creationId="{AE7CB2F8-EC65-4209-D2B9-0D59AB7B2365}"/>
          </ac:spMkLst>
        </pc:spChg>
        <pc:spChg chg="del mod">
          <ac:chgData name="Ramanujam, Asha" userId="63f6e47d-8298-4ea9-8ff5-61efccf7c029" providerId="ADAL" clId="{45383B5F-155F-49C3-A087-965F6153AE4A}" dt="2024-06-18T21:47:30.060" v="3461" actId="478"/>
          <ac:spMkLst>
            <pc:docMk/>
            <pc:sldMk cId="1747425245" sldId="273"/>
            <ac:spMk id="3" creationId="{B3AB758D-1BFD-507D-5961-8077B3635E0A}"/>
          </ac:spMkLst>
        </pc:spChg>
        <pc:spChg chg="add del mod">
          <ac:chgData name="Ramanujam, Asha" userId="63f6e47d-8298-4ea9-8ff5-61efccf7c029" providerId="ADAL" clId="{45383B5F-155F-49C3-A087-965F6153AE4A}" dt="2024-06-18T21:47:32.132" v="3462" actId="478"/>
          <ac:spMkLst>
            <pc:docMk/>
            <pc:sldMk cId="1747425245" sldId="273"/>
            <ac:spMk id="5" creationId="{66CF4D39-ECFE-C441-38A7-41EA8F109711}"/>
          </ac:spMkLst>
        </pc:spChg>
        <pc:spChg chg="del">
          <ac:chgData name="Ramanujam, Asha" userId="63f6e47d-8298-4ea9-8ff5-61efccf7c029" providerId="ADAL" clId="{45383B5F-155F-49C3-A087-965F6153AE4A}" dt="2024-06-18T21:47:39.443" v="3464" actId="26606"/>
          <ac:spMkLst>
            <pc:docMk/>
            <pc:sldMk cId="1747425245" sldId="273"/>
            <ac:spMk id="36" creationId="{9F4444CE-BC8D-4D61-B303-4C05614E62AB}"/>
          </ac:spMkLst>
        </pc:spChg>
        <pc:spChg chg="del">
          <ac:chgData name="Ramanujam, Asha" userId="63f6e47d-8298-4ea9-8ff5-61efccf7c029" providerId="ADAL" clId="{45383B5F-155F-49C3-A087-965F6153AE4A}" dt="2024-06-18T21:47:39.443" v="3464" actId="26606"/>
          <ac:spMkLst>
            <pc:docMk/>
            <pc:sldMk cId="1747425245" sldId="273"/>
            <ac:spMk id="37" creationId="{62423CA5-E2E1-4789-B759-9906C1C94063}"/>
          </ac:spMkLst>
        </pc:spChg>
        <pc:spChg chg="del">
          <ac:chgData name="Ramanujam, Asha" userId="63f6e47d-8298-4ea9-8ff5-61efccf7c029" providerId="ADAL" clId="{45383B5F-155F-49C3-A087-965F6153AE4A}" dt="2024-06-18T21:47:39.443" v="3464" actId="26606"/>
          <ac:spMkLst>
            <pc:docMk/>
            <pc:sldMk cId="1747425245" sldId="273"/>
            <ac:spMk id="38" creationId="{73772B81-181F-48B7-8826-4D9686D15DF5}"/>
          </ac:spMkLst>
        </pc:spChg>
        <pc:spChg chg="del">
          <ac:chgData name="Ramanujam, Asha" userId="63f6e47d-8298-4ea9-8ff5-61efccf7c029" providerId="ADAL" clId="{45383B5F-155F-49C3-A087-965F6153AE4A}" dt="2024-06-18T21:47:39.443" v="3464" actId="26606"/>
          <ac:spMkLst>
            <pc:docMk/>
            <pc:sldMk cId="1747425245" sldId="273"/>
            <ac:spMk id="40" creationId="{B2205F6E-03C6-4E92-877C-E2482F6599AA}"/>
          </ac:spMkLst>
        </pc:spChg>
        <pc:grpChg chg="add">
          <ac:chgData name="Ramanujam, Asha" userId="63f6e47d-8298-4ea9-8ff5-61efccf7c029" providerId="ADAL" clId="{45383B5F-155F-49C3-A087-965F6153AE4A}" dt="2024-06-18T21:47:39.443" v="3464" actId="26606"/>
          <ac:grpSpMkLst>
            <pc:docMk/>
            <pc:sldMk cId="1747425245" sldId="273"/>
            <ac:grpSpMk id="46" creationId="{88C9B83F-64CD-41C1-925F-A08801FFD0BD}"/>
          </ac:grpSpMkLst>
        </pc:grpChg>
        <pc:picChg chg="add">
          <ac:chgData name="Ramanujam, Asha" userId="63f6e47d-8298-4ea9-8ff5-61efccf7c029" providerId="ADAL" clId="{45383B5F-155F-49C3-A087-965F6153AE4A}" dt="2024-06-18T21:47:39.443" v="3464" actId="26606"/>
          <ac:picMkLst>
            <pc:docMk/>
            <pc:sldMk cId="1747425245" sldId="273"/>
            <ac:picMk id="42" creationId="{346993C1-BE25-17D0-493F-458CE9E636B9}"/>
          </ac:picMkLst>
        </pc:picChg>
      </pc:sldChg>
      <pc:sldChg chg="addSp delSp modSp add mod ord">
        <pc:chgData name="Ramanujam, Asha" userId="63f6e47d-8298-4ea9-8ff5-61efccf7c029" providerId="ADAL" clId="{45383B5F-155F-49C3-A087-965F6153AE4A}" dt="2024-06-19T17:21:28.761" v="4049" actId="20577"/>
        <pc:sldMkLst>
          <pc:docMk/>
          <pc:sldMk cId="2241675365" sldId="274"/>
        </pc:sldMkLst>
        <pc:spChg chg="mod">
          <ac:chgData name="Ramanujam, Asha" userId="63f6e47d-8298-4ea9-8ff5-61efccf7c029" providerId="ADAL" clId="{45383B5F-155F-49C3-A087-965F6153AE4A}" dt="2024-06-19T17:21:28.761" v="4049" actId="20577"/>
          <ac:spMkLst>
            <pc:docMk/>
            <pc:sldMk cId="2241675365" sldId="274"/>
            <ac:spMk id="2" creationId="{38CD7A4E-8BB5-F223-27A7-621B7F7FA377}"/>
          </ac:spMkLst>
        </pc:spChg>
        <pc:spChg chg="del">
          <ac:chgData name="Ramanujam, Asha" userId="63f6e47d-8298-4ea9-8ff5-61efccf7c029" providerId="ADAL" clId="{45383B5F-155F-49C3-A087-965F6153AE4A}" dt="2024-06-19T13:06:13.499" v="3513" actId="478"/>
          <ac:spMkLst>
            <pc:docMk/>
            <pc:sldMk cId="2241675365" sldId="274"/>
            <ac:spMk id="3" creationId="{F7B567C5-DA5A-EFBD-99C1-BA380BB9797F}"/>
          </ac:spMkLst>
        </pc:spChg>
        <pc:spChg chg="add del mod">
          <ac:chgData name="Ramanujam, Asha" userId="63f6e47d-8298-4ea9-8ff5-61efccf7c029" providerId="ADAL" clId="{45383B5F-155F-49C3-A087-965F6153AE4A}" dt="2024-06-19T13:06:16.337" v="3514" actId="478"/>
          <ac:spMkLst>
            <pc:docMk/>
            <pc:sldMk cId="2241675365" sldId="274"/>
            <ac:spMk id="5" creationId="{C99F5ACB-1C33-1538-3D09-6F44045753FF}"/>
          </ac:spMkLst>
        </pc:spChg>
      </pc:sldChg>
      <pc:sldChg chg="new del">
        <pc:chgData name="Ramanujam, Asha" userId="63f6e47d-8298-4ea9-8ff5-61efccf7c029" providerId="ADAL" clId="{45383B5F-155F-49C3-A087-965F6153AE4A}" dt="2024-06-19T13:18:41.324" v="3585" actId="47"/>
        <pc:sldMkLst>
          <pc:docMk/>
          <pc:sldMk cId="1415339364" sldId="275"/>
        </pc:sldMkLst>
      </pc:sldChg>
      <pc:sldChg chg="modSp add mod ord">
        <pc:chgData name="Ramanujam, Asha" userId="63f6e47d-8298-4ea9-8ff5-61efccf7c029" providerId="ADAL" clId="{45383B5F-155F-49C3-A087-965F6153AE4A}" dt="2024-06-19T17:36:52.347" v="4210"/>
        <pc:sldMkLst>
          <pc:docMk/>
          <pc:sldMk cId="4203978739" sldId="275"/>
        </pc:sldMkLst>
        <pc:spChg chg="mod">
          <ac:chgData name="Ramanujam, Asha" userId="63f6e47d-8298-4ea9-8ff5-61efccf7c029" providerId="ADAL" clId="{45383B5F-155F-49C3-A087-965F6153AE4A}" dt="2024-06-19T17:19:22.237" v="3980" actId="20577"/>
          <ac:spMkLst>
            <pc:docMk/>
            <pc:sldMk cId="4203978739" sldId="275"/>
            <ac:spMk id="2" creationId="{AE7CB2F8-EC65-4209-D2B9-0D59AB7B2365}"/>
          </ac:spMkLst>
        </pc:spChg>
        <pc:spChg chg="mod">
          <ac:chgData name="Ramanujam, Asha" userId="63f6e47d-8298-4ea9-8ff5-61efccf7c029" providerId="ADAL" clId="{45383B5F-155F-49C3-A087-965F6153AE4A}" dt="2024-06-19T13:28:43.643" v="3947" actId="20577"/>
          <ac:spMkLst>
            <pc:docMk/>
            <pc:sldMk cId="4203978739" sldId="275"/>
            <ac:spMk id="3" creationId="{B3AB758D-1BFD-507D-5961-8077B3635E0A}"/>
          </ac:spMkLst>
        </pc:spChg>
      </pc:sldChg>
      <pc:sldChg chg="modSp add mod ord">
        <pc:chgData name="Ramanujam, Asha" userId="63f6e47d-8298-4ea9-8ff5-61efccf7c029" providerId="ADAL" clId="{45383B5F-155F-49C3-A087-965F6153AE4A}" dt="2024-06-19T17:25:46.790" v="4196"/>
        <pc:sldMkLst>
          <pc:docMk/>
          <pc:sldMk cId="1640605111" sldId="276"/>
        </pc:sldMkLst>
        <pc:spChg chg="mod">
          <ac:chgData name="Ramanujam, Asha" userId="63f6e47d-8298-4ea9-8ff5-61efccf7c029" providerId="ADAL" clId="{45383B5F-155F-49C3-A087-965F6153AE4A}" dt="2024-06-19T17:20:23.933" v="4019" actId="20577"/>
          <ac:spMkLst>
            <pc:docMk/>
            <pc:sldMk cId="1640605111" sldId="276"/>
            <ac:spMk id="2" creationId="{AE7CB2F8-EC65-4209-D2B9-0D59AB7B2365}"/>
          </ac:spMkLst>
        </pc:spChg>
        <pc:spChg chg="mod">
          <ac:chgData name="Ramanujam, Asha" userId="63f6e47d-8298-4ea9-8ff5-61efccf7c029" providerId="ADAL" clId="{45383B5F-155F-49C3-A087-965F6153AE4A}" dt="2024-06-19T17:20:27.478" v="4021"/>
          <ac:spMkLst>
            <pc:docMk/>
            <pc:sldMk cId="1640605111" sldId="276"/>
            <ac:spMk id="3" creationId="{B3AB758D-1BFD-507D-5961-8077B3635E0A}"/>
          </ac:spMkLst>
        </pc:spChg>
      </pc:sldChg>
      <pc:sldChg chg="addSp delSp modSp add mod ord">
        <pc:chgData name="Ramanujam, Asha" userId="63f6e47d-8298-4ea9-8ff5-61efccf7c029" providerId="ADAL" clId="{45383B5F-155F-49C3-A087-965F6153AE4A}" dt="2024-06-19T17:24:58.616" v="4152" actId="20577"/>
        <pc:sldMkLst>
          <pc:docMk/>
          <pc:sldMk cId="1151682712" sldId="277"/>
        </pc:sldMkLst>
        <pc:spChg chg="mod">
          <ac:chgData name="Ramanujam, Asha" userId="63f6e47d-8298-4ea9-8ff5-61efccf7c029" providerId="ADAL" clId="{45383B5F-155F-49C3-A087-965F6153AE4A}" dt="2024-06-19T17:24:09.748" v="4140" actId="26606"/>
          <ac:spMkLst>
            <pc:docMk/>
            <pc:sldMk cId="1151682712" sldId="277"/>
            <ac:spMk id="2" creationId="{5BBE2AB2-FEE8-2F1B-D41D-17B23434E8B6}"/>
          </ac:spMkLst>
        </pc:spChg>
        <pc:spChg chg="mod">
          <ac:chgData name="Ramanujam, Asha" userId="63f6e47d-8298-4ea9-8ff5-61efccf7c029" providerId="ADAL" clId="{45383B5F-155F-49C3-A087-965F6153AE4A}" dt="2024-06-19T17:24:58.616" v="4152" actId="20577"/>
          <ac:spMkLst>
            <pc:docMk/>
            <pc:sldMk cId="1151682712" sldId="277"/>
            <ac:spMk id="3" creationId="{B43887C7-8F97-FEC6-92EE-006D959C1B94}"/>
          </ac:spMkLst>
        </pc:spChg>
        <pc:spChg chg="del">
          <ac:chgData name="Ramanujam, Asha" userId="63f6e47d-8298-4ea9-8ff5-61efccf7c029" providerId="ADAL" clId="{45383B5F-155F-49C3-A087-965F6153AE4A}" dt="2024-06-19T17:24:09.748" v="4140" actId="26606"/>
          <ac:spMkLst>
            <pc:docMk/>
            <pc:sldMk cId="1151682712" sldId="277"/>
            <ac:spMk id="38" creationId="{9F4444CE-BC8D-4D61-B303-4C05614E62AB}"/>
          </ac:spMkLst>
        </pc:spChg>
        <pc:spChg chg="del">
          <ac:chgData name="Ramanujam, Asha" userId="63f6e47d-8298-4ea9-8ff5-61efccf7c029" providerId="ADAL" clId="{45383B5F-155F-49C3-A087-965F6153AE4A}" dt="2024-06-19T17:24:09.748" v="4140" actId="26606"/>
          <ac:spMkLst>
            <pc:docMk/>
            <pc:sldMk cId="1151682712" sldId="277"/>
            <ac:spMk id="39" creationId="{62423CA5-E2E1-4789-B759-9906C1C94063}"/>
          </ac:spMkLst>
        </pc:spChg>
        <pc:spChg chg="del">
          <ac:chgData name="Ramanujam, Asha" userId="63f6e47d-8298-4ea9-8ff5-61efccf7c029" providerId="ADAL" clId="{45383B5F-155F-49C3-A087-965F6153AE4A}" dt="2024-06-19T17:24:09.748" v="4140" actId="26606"/>
          <ac:spMkLst>
            <pc:docMk/>
            <pc:sldMk cId="1151682712" sldId="277"/>
            <ac:spMk id="40" creationId="{73772B81-181F-48B7-8826-4D9686D15DF5}"/>
          </ac:spMkLst>
        </pc:spChg>
        <pc:spChg chg="del">
          <ac:chgData name="Ramanujam, Asha" userId="63f6e47d-8298-4ea9-8ff5-61efccf7c029" providerId="ADAL" clId="{45383B5F-155F-49C3-A087-965F6153AE4A}" dt="2024-06-19T17:24:09.748" v="4140" actId="26606"/>
          <ac:spMkLst>
            <pc:docMk/>
            <pc:sldMk cId="1151682712" sldId="277"/>
            <ac:spMk id="41" creationId="{B2205F6E-03C6-4E92-877C-E2482F6599AA}"/>
          </ac:spMkLst>
        </pc:spChg>
        <pc:spChg chg="add">
          <ac:chgData name="Ramanujam, Asha" userId="63f6e47d-8298-4ea9-8ff5-61efccf7c029" providerId="ADAL" clId="{45383B5F-155F-49C3-A087-965F6153AE4A}" dt="2024-06-19T17:24:09.748" v="4140" actId="26606"/>
          <ac:spMkLst>
            <pc:docMk/>
            <pc:sldMk cId="1151682712" sldId="277"/>
            <ac:spMk id="46" creationId="{9F4444CE-BC8D-4D61-B303-4C05614E62AB}"/>
          </ac:spMkLst>
        </pc:spChg>
        <pc:spChg chg="add">
          <ac:chgData name="Ramanujam, Asha" userId="63f6e47d-8298-4ea9-8ff5-61efccf7c029" providerId="ADAL" clId="{45383B5F-155F-49C3-A087-965F6153AE4A}" dt="2024-06-19T17:24:09.748" v="4140" actId="26606"/>
          <ac:spMkLst>
            <pc:docMk/>
            <pc:sldMk cId="1151682712" sldId="277"/>
            <ac:spMk id="48" creationId="{62423CA5-E2E1-4789-B759-9906C1C94063}"/>
          </ac:spMkLst>
        </pc:spChg>
        <pc:spChg chg="add">
          <ac:chgData name="Ramanujam, Asha" userId="63f6e47d-8298-4ea9-8ff5-61efccf7c029" providerId="ADAL" clId="{45383B5F-155F-49C3-A087-965F6153AE4A}" dt="2024-06-19T17:24:09.748" v="4140" actId="26606"/>
          <ac:spMkLst>
            <pc:docMk/>
            <pc:sldMk cId="1151682712" sldId="277"/>
            <ac:spMk id="50" creationId="{73772B81-181F-48B7-8826-4D9686D15DF5}"/>
          </ac:spMkLst>
        </pc:spChg>
        <pc:spChg chg="add">
          <ac:chgData name="Ramanujam, Asha" userId="63f6e47d-8298-4ea9-8ff5-61efccf7c029" providerId="ADAL" clId="{45383B5F-155F-49C3-A087-965F6153AE4A}" dt="2024-06-19T17:24:09.748" v="4140" actId="26606"/>
          <ac:spMkLst>
            <pc:docMk/>
            <pc:sldMk cId="1151682712" sldId="277"/>
            <ac:spMk id="52" creationId="{B2205F6E-03C6-4E92-877C-E2482F6599AA}"/>
          </ac:spMkLst>
        </pc:spChg>
        <pc:graphicFrameChg chg="del">
          <ac:chgData name="Ramanujam, Asha" userId="63f6e47d-8298-4ea9-8ff5-61efccf7c029" providerId="ADAL" clId="{45383B5F-155F-49C3-A087-965F6153AE4A}" dt="2024-06-19T17:22:26.937" v="4069" actId="478"/>
          <ac:graphicFrameMkLst>
            <pc:docMk/>
            <pc:sldMk cId="1151682712" sldId="277"/>
            <ac:graphicFrameMk id="7" creationId="{2EA7FBEF-20F2-5D91-367A-F7050CD40BE1}"/>
          </ac:graphicFrameMkLst>
        </pc:graphicFrameChg>
        <pc:picChg chg="add mod">
          <ac:chgData name="Ramanujam, Asha" userId="63f6e47d-8298-4ea9-8ff5-61efccf7c029" providerId="ADAL" clId="{45383B5F-155F-49C3-A087-965F6153AE4A}" dt="2024-06-19T17:24:09.748" v="4140" actId="26606"/>
          <ac:picMkLst>
            <pc:docMk/>
            <pc:sldMk cId="1151682712" sldId="277"/>
            <ac:picMk id="5" creationId="{16397723-85D8-47EC-8CDD-87827EB136DE}"/>
          </ac:picMkLst>
        </pc:picChg>
      </pc:sldChg>
      <pc:sldChg chg="addSp delSp modSp add mod">
        <pc:chgData name="Ramanujam, Asha" userId="63f6e47d-8298-4ea9-8ff5-61efccf7c029" providerId="ADAL" clId="{45383B5F-155F-49C3-A087-965F6153AE4A}" dt="2024-06-19T17:22:46.267" v="4089" actId="478"/>
        <pc:sldMkLst>
          <pc:docMk/>
          <pc:sldMk cId="1470336801" sldId="278"/>
        </pc:sldMkLst>
        <pc:spChg chg="mod">
          <ac:chgData name="Ramanujam, Asha" userId="63f6e47d-8298-4ea9-8ff5-61efccf7c029" providerId="ADAL" clId="{45383B5F-155F-49C3-A087-965F6153AE4A}" dt="2024-06-19T17:22:41.435" v="4087" actId="20577"/>
          <ac:spMkLst>
            <pc:docMk/>
            <pc:sldMk cId="1470336801" sldId="278"/>
            <ac:spMk id="2" creationId="{38CD7A4E-8BB5-F223-27A7-621B7F7FA377}"/>
          </ac:spMkLst>
        </pc:spChg>
        <pc:spChg chg="del">
          <ac:chgData name="Ramanujam, Asha" userId="63f6e47d-8298-4ea9-8ff5-61efccf7c029" providerId="ADAL" clId="{45383B5F-155F-49C3-A087-965F6153AE4A}" dt="2024-06-19T17:22:43.739" v="4088" actId="478"/>
          <ac:spMkLst>
            <pc:docMk/>
            <pc:sldMk cId="1470336801" sldId="278"/>
            <ac:spMk id="3" creationId="{F7B567C5-DA5A-EFBD-99C1-BA380BB9797F}"/>
          </ac:spMkLst>
        </pc:spChg>
        <pc:spChg chg="add del mod">
          <ac:chgData name="Ramanujam, Asha" userId="63f6e47d-8298-4ea9-8ff5-61efccf7c029" providerId="ADAL" clId="{45383B5F-155F-49C3-A087-965F6153AE4A}" dt="2024-06-19T17:22:46.267" v="4089" actId="478"/>
          <ac:spMkLst>
            <pc:docMk/>
            <pc:sldMk cId="1470336801" sldId="278"/>
            <ac:spMk id="5" creationId="{DC66C669-B397-F721-2199-39820B17A92F}"/>
          </ac:spMkLst>
        </pc:spChg>
      </pc:sldChg>
      <pc:sldChg chg="modSp add mod ord">
        <pc:chgData name="Ramanujam, Asha" userId="63f6e47d-8298-4ea9-8ff5-61efccf7c029" providerId="ADAL" clId="{45383B5F-155F-49C3-A087-965F6153AE4A}" dt="2024-06-19T17:25:31.589" v="4175" actId="20577"/>
        <pc:sldMkLst>
          <pc:docMk/>
          <pc:sldMk cId="2807604131" sldId="279"/>
        </pc:sldMkLst>
        <pc:spChg chg="mod">
          <ac:chgData name="Ramanujam, Asha" userId="63f6e47d-8298-4ea9-8ff5-61efccf7c029" providerId="ADAL" clId="{45383B5F-155F-49C3-A087-965F6153AE4A}" dt="2024-06-19T17:25:31.589" v="4175" actId="20577"/>
          <ac:spMkLst>
            <pc:docMk/>
            <pc:sldMk cId="2807604131" sldId="279"/>
            <ac:spMk id="2" creationId="{38CD7A4E-8BB5-F223-27A7-621B7F7FA377}"/>
          </ac:spMkLst>
        </pc:spChg>
      </pc:sldChg>
      <pc:sldChg chg="modSp add mod ord">
        <pc:chgData name="Ramanujam, Asha" userId="63f6e47d-8298-4ea9-8ff5-61efccf7c029" providerId="ADAL" clId="{45383B5F-155F-49C3-A087-965F6153AE4A}" dt="2024-06-19T17:36:45.098" v="4208"/>
        <pc:sldMkLst>
          <pc:docMk/>
          <pc:sldMk cId="4041070715" sldId="280"/>
        </pc:sldMkLst>
        <pc:spChg chg="mod">
          <ac:chgData name="Ramanujam, Asha" userId="63f6e47d-8298-4ea9-8ff5-61efccf7c029" providerId="ADAL" clId="{45383B5F-155F-49C3-A087-965F6153AE4A}" dt="2024-06-19T17:25:39.465" v="4194" actId="20577"/>
          <ac:spMkLst>
            <pc:docMk/>
            <pc:sldMk cId="4041070715" sldId="280"/>
            <ac:spMk id="2" creationId="{38CD7A4E-8BB5-F223-27A7-621B7F7FA377}"/>
          </ac:spMkLst>
        </pc:spChg>
      </pc:sldChg>
      <pc:sldMasterChg chg="modSldLayout">
        <pc:chgData name="Ramanujam, Asha" userId="63f6e47d-8298-4ea9-8ff5-61efccf7c029" providerId="ADAL" clId="{45383B5F-155F-49C3-A087-965F6153AE4A}" dt="2024-06-19T17:25:34.383" v="4185"/>
        <pc:sldMasterMkLst>
          <pc:docMk/>
          <pc:sldMasterMk cId="25323648" sldId="2147483677"/>
        </pc:sldMasterMkLst>
        <pc:sldLayoutChg chg="addSp delSp modSp mod">
          <pc:chgData name="Ramanujam, Asha" userId="63f6e47d-8298-4ea9-8ff5-61efccf7c029" providerId="ADAL" clId="{45383B5F-155F-49C3-A087-965F6153AE4A}" dt="2024-06-19T17:25:34.383" v="4185"/>
          <pc:sldLayoutMkLst>
            <pc:docMk/>
            <pc:sldMasterMk cId="25323648" sldId="2147483677"/>
            <pc:sldLayoutMk cId="3849073081" sldId="2147483679"/>
          </pc:sldLayoutMkLst>
          <pc:spChg chg="add del mod modVis replST">
            <ac:chgData name="Ramanujam, Asha" userId="63f6e47d-8298-4ea9-8ff5-61efccf7c029" providerId="ADAL" clId="{45383B5F-155F-49C3-A087-965F6153AE4A}" dt="2024-06-19T13:18:39.219" v="3576"/>
            <ac:spMkLst>
              <pc:docMk/>
              <pc:sldMasterMk cId="25323648" sldId="2147483677"/>
              <pc:sldLayoutMk cId="3849073081" sldId="2147483679"/>
              <ac:spMk id="7" creationId="{3CBDBF2E-C6BA-622E-17D4-EF397E64DB4B}"/>
            </ac:spMkLst>
          </pc:spChg>
          <pc:spChg chg="add del mod modVis replST">
            <ac:chgData name="Ramanujam, Asha" userId="63f6e47d-8298-4ea9-8ff5-61efccf7c029" providerId="ADAL" clId="{45383B5F-155F-49C3-A087-965F6153AE4A}" dt="2024-06-18T21:46:32.644" v="3400"/>
            <ac:spMkLst>
              <pc:docMk/>
              <pc:sldMasterMk cId="25323648" sldId="2147483677"/>
              <pc:sldLayoutMk cId="3849073081" sldId="2147483679"/>
              <ac:spMk id="7" creationId="{D6721AD2-5274-7C6A-DC9A-E13BF659A3D5}"/>
            </ac:spMkLst>
          </pc:spChg>
          <pc:spChg chg="add del mod modVis replST">
            <ac:chgData name="Ramanujam, Asha" userId="63f6e47d-8298-4ea9-8ff5-61efccf7c029" providerId="ADAL" clId="{45383B5F-155F-49C3-A087-965F6153AE4A}" dt="2024-06-18T15:04:49.594" v="183"/>
            <ac:spMkLst>
              <pc:docMk/>
              <pc:sldMasterMk cId="25323648" sldId="2147483677"/>
              <pc:sldLayoutMk cId="3849073081" sldId="2147483679"/>
              <ac:spMk id="7" creationId="{F2E0FA95-2757-4684-6771-971F9CE7E1DC}"/>
            </ac:spMkLst>
          </pc:spChg>
          <pc:spChg chg="add del mod modVis replST">
            <ac:chgData name="Ramanujam, Asha" userId="63f6e47d-8298-4ea9-8ff5-61efccf7c029" providerId="ADAL" clId="{45383B5F-155F-49C3-A087-965F6153AE4A}" dt="2024-06-19T17:21:12.622" v="4023"/>
            <ac:spMkLst>
              <pc:docMk/>
              <pc:sldMasterMk cId="25323648" sldId="2147483677"/>
              <pc:sldLayoutMk cId="3849073081" sldId="2147483679"/>
              <ac:spMk id="7" creationId="{F88D6FAF-7BCC-DCF1-18DA-ED964476C348}"/>
            </ac:spMkLst>
          </pc:spChg>
          <pc:spChg chg="add mod modVis replST delST">
            <ac:chgData name="Ramanujam, Asha" userId="63f6e47d-8298-4ea9-8ff5-61efccf7c029" providerId="ADAL" clId="{45383B5F-155F-49C3-A087-965F6153AE4A}" dt="2024-06-18T21:45:27.554" v="3382"/>
            <ac:spMkLst>
              <pc:docMk/>
              <pc:sldMasterMk cId="25323648" sldId="2147483677"/>
              <pc:sldLayoutMk cId="3849073081" sldId="2147483679"/>
              <ac:spMk id="8" creationId="{4D7E5CFC-C219-0FA9-F37B-76832D889B74}"/>
            </ac:spMkLst>
          </pc:spChg>
          <pc:spChg chg="del">
            <ac:chgData name="Ramanujam, Asha" userId="63f6e47d-8298-4ea9-8ff5-61efccf7c029" providerId="ADAL" clId="{45383B5F-155F-49C3-A087-965F6153AE4A}" dt="2024-06-17T14:40:25.045" v="1"/>
            <ac:spMkLst>
              <pc:docMk/>
              <pc:sldMasterMk cId="25323648" sldId="2147483677"/>
              <pc:sldLayoutMk cId="3849073081" sldId="2147483679"/>
              <ac:spMk id="8" creationId="{79A05227-7773-D293-4452-CF006EF38724}"/>
            </ac:spMkLst>
          </pc:spChg>
          <pc:spChg chg="add del mod modVis replST">
            <ac:chgData name="Ramanujam, Asha" userId="63f6e47d-8298-4ea9-8ff5-61efccf7c029" providerId="ADAL" clId="{45383B5F-155F-49C3-A087-965F6153AE4A}" dt="2024-06-18T15:11:42.672" v="588"/>
            <ac:spMkLst>
              <pc:docMk/>
              <pc:sldMasterMk cId="25323648" sldId="2147483677"/>
              <pc:sldLayoutMk cId="3849073081" sldId="2147483679"/>
              <ac:spMk id="8" creationId="{A8EDD97B-8672-5E90-DE59-920358B4483A}"/>
            </ac:spMkLst>
          </pc:spChg>
          <pc:spChg chg="add del mod modVis replST">
            <ac:chgData name="Ramanujam, Asha" userId="63f6e47d-8298-4ea9-8ff5-61efccf7c029" providerId="ADAL" clId="{45383B5F-155F-49C3-A087-965F6153AE4A}" dt="2024-06-19T17:20:21.274" v="4003"/>
            <ac:spMkLst>
              <pc:docMk/>
              <pc:sldMasterMk cId="25323648" sldId="2147483677"/>
              <pc:sldLayoutMk cId="3849073081" sldId="2147483679"/>
              <ac:spMk id="8" creationId="{CD26221D-8A95-82C2-E97F-E081724AA5E2}"/>
            </ac:spMkLst>
          </pc:spChg>
          <pc:spChg chg="add del mod modVis replST">
            <ac:chgData name="Ramanujam, Asha" userId="63f6e47d-8298-4ea9-8ff5-61efccf7c029" providerId="ADAL" clId="{45383B5F-155F-49C3-A087-965F6153AE4A}" dt="2024-06-19T17:22:33.919" v="4071"/>
            <ac:spMkLst>
              <pc:docMk/>
              <pc:sldMasterMk cId="25323648" sldId="2147483677"/>
              <pc:sldLayoutMk cId="3849073081" sldId="2147483679"/>
              <ac:spMk id="9" creationId="{7BC5D940-DAAC-07DF-64CA-83FAF388E9A9}"/>
            </ac:spMkLst>
          </pc:spChg>
          <pc:spChg chg="add del mod modVis replST">
            <ac:chgData name="Ramanujam, Asha" userId="63f6e47d-8298-4ea9-8ff5-61efccf7c029" providerId="ADAL" clId="{45383B5F-155F-49C3-A087-965F6153AE4A}" dt="2024-06-18T21:47:08.282" v="3420"/>
            <ac:spMkLst>
              <pc:docMk/>
              <pc:sldMasterMk cId="25323648" sldId="2147483677"/>
              <pc:sldLayoutMk cId="3849073081" sldId="2147483679"/>
              <ac:spMk id="9" creationId="{C835EB54-F27B-82C5-DF5B-9B66FB947190}"/>
            </ac:spMkLst>
          </pc:spChg>
          <pc:spChg chg="add del mod modVis replST">
            <ac:chgData name="Ramanujam, Asha" userId="63f6e47d-8298-4ea9-8ff5-61efccf7c029" providerId="ADAL" clId="{45383B5F-155F-49C3-A087-965F6153AE4A}" dt="2024-06-18T14:44:41.218" v="26"/>
            <ac:spMkLst>
              <pc:docMk/>
              <pc:sldMasterMk cId="25323648" sldId="2147483677"/>
              <pc:sldLayoutMk cId="3849073081" sldId="2147483679"/>
              <ac:spMk id="9" creationId="{CDAF6E48-9AEF-B874-38C6-C8C964FE21F2}"/>
            </ac:spMkLst>
          </pc:spChg>
          <pc:spChg chg="add del mod modVis replST">
            <ac:chgData name="Ramanujam, Asha" userId="63f6e47d-8298-4ea9-8ff5-61efccf7c029" providerId="ADAL" clId="{45383B5F-155F-49C3-A087-965F6153AE4A}" dt="2024-06-18T15:22:25.373" v="1136"/>
            <ac:spMkLst>
              <pc:docMk/>
              <pc:sldMasterMk cId="25323648" sldId="2147483677"/>
              <pc:sldLayoutMk cId="3849073081" sldId="2147483679"/>
              <ac:spMk id="10" creationId="{27ED1347-1A71-726D-BE26-6143C9D63EA8}"/>
            </ac:spMkLst>
          </pc:spChg>
          <pc:spChg chg="add del mod modVis replST">
            <ac:chgData name="Ramanujam, Asha" userId="63f6e47d-8298-4ea9-8ff5-61efccf7c029" providerId="ADAL" clId="{45383B5F-155F-49C3-A087-965F6153AE4A}" dt="2024-06-19T13:06:02.754" v="3488"/>
            <ac:spMkLst>
              <pc:docMk/>
              <pc:sldMasterMk cId="25323648" sldId="2147483677"/>
              <pc:sldLayoutMk cId="3849073081" sldId="2147483679"/>
              <ac:spMk id="10" creationId="{EFC5FA0D-0B95-BEB8-4531-94839E446B55}"/>
            </ac:spMkLst>
          </pc:spChg>
          <pc:spChg chg="add del mod modVis replST">
            <ac:chgData name="Ramanujam, Asha" userId="63f6e47d-8298-4ea9-8ff5-61efccf7c029" providerId="ADAL" clId="{45383B5F-155F-49C3-A087-965F6153AE4A}" dt="2024-06-19T17:25:21.129" v="4154"/>
            <ac:spMkLst>
              <pc:docMk/>
              <pc:sldMasterMk cId="25323648" sldId="2147483677"/>
              <pc:sldLayoutMk cId="3849073081" sldId="2147483679"/>
              <ac:spMk id="10" creationId="{FD360E7F-8A3F-3615-E4FF-40CB1DBD26F8}"/>
            </ac:spMkLst>
          </pc:spChg>
          <pc:spChg chg="add del mod modVis replST">
            <ac:chgData name="Ramanujam, Asha" userId="63f6e47d-8298-4ea9-8ff5-61efccf7c029" providerId="ADAL" clId="{45383B5F-155F-49C3-A087-965F6153AE4A}" dt="2024-06-19T17:25:34.371" v="4177"/>
            <ac:spMkLst>
              <pc:docMk/>
              <pc:sldMasterMk cId="25323648" sldId="2147483677"/>
              <pc:sldLayoutMk cId="3849073081" sldId="2147483679"/>
              <ac:spMk id="11" creationId="{09121B90-27EF-EEFC-0126-EAC19A788326}"/>
            </ac:spMkLst>
          </pc:spChg>
          <pc:spChg chg="add del mod modVis replST">
            <ac:chgData name="Ramanujam, Asha" userId="63f6e47d-8298-4ea9-8ff5-61efccf7c029" providerId="ADAL" clId="{45383B5F-155F-49C3-A087-965F6153AE4A}" dt="2024-06-18T15:44:40.507" v="1469"/>
            <ac:spMkLst>
              <pc:docMk/>
              <pc:sldMasterMk cId="25323648" sldId="2147483677"/>
              <pc:sldLayoutMk cId="3849073081" sldId="2147483679"/>
              <ac:spMk id="11" creationId="{E68F0EFF-FC18-83E8-F65D-D4DE7BF5D12C}"/>
            </ac:spMkLst>
          </pc:spChg>
          <pc:spChg chg="add del mod modVis replST">
            <ac:chgData name="Ramanujam, Asha" userId="63f6e47d-8298-4ea9-8ff5-61efccf7c029" providerId="ADAL" clId="{45383B5F-155F-49C3-A087-965F6153AE4A}" dt="2024-06-18T16:21:34.866" v="1715"/>
            <ac:spMkLst>
              <pc:docMk/>
              <pc:sldMasterMk cId="25323648" sldId="2147483677"/>
              <pc:sldLayoutMk cId="3849073081" sldId="2147483679"/>
              <ac:spMk id="12" creationId="{472048EF-935D-D319-718C-8170F7FAD860}"/>
            </ac:spMkLst>
          </pc:spChg>
          <pc:spChg chg="add mod modVis replST">
            <ac:chgData name="Ramanujam, Asha" userId="63f6e47d-8298-4ea9-8ff5-61efccf7c029" providerId="ADAL" clId="{45383B5F-155F-49C3-A087-965F6153AE4A}" dt="2024-06-19T17:25:34.383" v="4185"/>
            <ac:spMkLst>
              <pc:docMk/>
              <pc:sldMasterMk cId="25323648" sldId="2147483677"/>
              <pc:sldLayoutMk cId="3849073081" sldId="2147483679"/>
              <ac:spMk id="12" creationId="{D13E4200-21E2-CD29-201F-BEDB6A9421AD}"/>
            </ac:spMkLst>
          </pc:spChg>
          <pc:spChg chg="add del mod modVis replST">
            <ac:chgData name="Ramanujam, Asha" userId="63f6e47d-8298-4ea9-8ff5-61efccf7c029" providerId="ADAL" clId="{45383B5F-155F-49C3-A087-965F6153AE4A}" dt="2024-06-18T16:21:38.658" v="1725"/>
            <ac:spMkLst>
              <pc:docMk/>
              <pc:sldMasterMk cId="25323648" sldId="2147483677"/>
              <pc:sldLayoutMk cId="3849073081" sldId="2147483679"/>
              <ac:spMk id="13" creationId="{C0264BD6-180E-4557-C274-7729473889AF}"/>
            </ac:spMkLst>
          </pc:spChg>
          <pc:spChg chg="add del mod modVis replST">
            <ac:chgData name="Ramanujam, Asha" userId="63f6e47d-8298-4ea9-8ff5-61efccf7c029" providerId="ADAL" clId="{45383B5F-155F-49C3-A087-965F6153AE4A}" dt="2024-06-18T16:40:13.933" v="2030"/>
            <ac:spMkLst>
              <pc:docMk/>
              <pc:sldMasterMk cId="25323648" sldId="2147483677"/>
              <pc:sldLayoutMk cId="3849073081" sldId="2147483679"/>
              <ac:spMk id="14" creationId="{58C6353C-5C40-F0C1-D9E8-A660E166596C}"/>
            </ac:spMkLst>
          </pc:spChg>
          <pc:spChg chg="add del mod modVis replST">
            <ac:chgData name="Ramanujam, Asha" userId="63f6e47d-8298-4ea9-8ff5-61efccf7c029" providerId="ADAL" clId="{45383B5F-155F-49C3-A087-965F6153AE4A}" dt="2024-06-18T16:54:55.657" v="2341"/>
            <ac:spMkLst>
              <pc:docMk/>
              <pc:sldMasterMk cId="25323648" sldId="2147483677"/>
              <pc:sldLayoutMk cId="3849073081" sldId="2147483679"/>
              <ac:spMk id="15" creationId="{AE878731-AE30-1219-EBBF-9E40FA1D1F11}"/>
            </ac:spMkLst>
          </pc:spChg>
          <pc:spChg chg="add del mod modVis replST">
            <ac:chgData name="Ramanujam, Asha" userId="63f6e47d-8298-4ea9-8ff5-61efccf7c029" providerId="ADAL" clId="{45383B5F-155F-49C3-A087-965F6153AE4A}" dt="2024-06-18T17:06:03.111" v="2683"/>
            <ac:spMkLst>
              <pc:docMk/>
              <pc:sldMasterMk cId="25323648" sldId="2147483677"/>
              <pc:sldLayoutMk cId="3849073081" sldId="2147483679"/>
              <ac:spMk id="16" creationId="{077313A5-CA66-916C-8FB3-BC9F3EA1BA72}"/>
            </ac:spMkLst>
          </pc:spChg>
          <pc:spChg chg="add del mod modVis replST">
            <ac:chgData name="Ramanujam, Asha" userId="63f6e47d-8298-4ea9-8ff5-61efccf7c029" providerId="ADAL" clId="{45383B5F-155F-49C3-A087-965F6153AE4A}" dt="2024-06-18T21:20:36.907" v="2697"/>
            <ac:spMkLst>
              <pc:docMk/>
              <pc:sldMasterMk cId="25323648" sldId="2147483677"/>
              <pc:sldLayoutMk cId="3849073081" sldId="2147483679"/>
              <ac:spMk id="17" creationId="{42FEAB5B-0A26-6C92-B836-CF675272D3B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3253E-87FB-42EC-BB02-E82410C3211B}" type="datetimeFigureOut">
              <a:rPr lang="en-US" smtClean="0"/>
              <a:t>6/19/2024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CE293-2008-43BC-8CEE-A8F41C513E8F}" type="slidenum">
              <a:rPr lang="en-US" smtClean="0"/>
              <a:t>‹#›</a:t>
            </a:fld>
            <a:endParaRPr lang="en-US" dirty="0"/>
          </a:p>
        </p:txBody>
      </p:sp>
    </p:spTree>
    <p:extLst>
      <p:ext uri="{BB962C8B-B14F-4D97-AF65-F5344CB8AC3E}">
        <p14:creationId xmlns:p14="http://schemas.microsoft.com/office/powerpoint/2010/main" val="110692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CCE293-2008-43BC-8CEE-A8F41C513E8F}" type="slidenum">
              <a:rPr lang="en-US" smtClean="0"/>
              <a:t>4</a:t>
            </a:fld>
            <a:endParaRPr lang="en-US"/>
          </a:p>
        </p:txBody>
      </p:sp>
    </p:spTree>
    <p:extLst>
      <p:ext uri="{BB962C8B-B14F-4D97-AF65-F5344CB8AC3E}">
        <p14:creationId xmlns:p14="http://schemas.microsoft.com/office/powerpoint/2010/main" val="162868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CCE293-2008-43BC-8CEE-A8F41C513E8F}" type="slidenum">
              <a:rPr lang="en-US" smtClean="0"/>
              <a:t>9</a:t>
            </a:fld>
            <a:endParaRPr lang="en-US"/>
          </a:p>
        </p:txBody>
      </p:sp>
    </p:spTree>
    <p:extLst>
      <p:ext uri="{BB962C8B-B14F-4D97-AF65-F5344CB8AC3E}">
        <p14:creationId xmlns:p14="http://schemas.microsoft.com/office/powerpoint/2010/main" val="1198594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
        <p:nvSpPr>
          <p:cNvPr id="7" name="Do not remove" hidden="1">
            <a:extLst>
              <a:ext uri="{FF2B5EF4-FFF2-40B4-BE49-F238E27FC236}">
                <a16:creationId xmlns:a16="http://schemas.microsoft.com/office/drawing/2014/main" id="{4C267EED-877F-250D-AC54-9122E3633F9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8182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50693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5380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1060578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3929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1017252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2539065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98968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Do not remove" hidden="1">
            <a:extLst>
              <a:ext uri="{FF2B5EF4-FFF2-40B4-BE49-F238E27FC236}">
                <a16:creationId xmlns:a16="http://schemas.microsoft.com/office/drawing/2014/main" id="{D13E4200-21E2-CD29-201F-BEDB6A9421AD}"/>
              </a:ext>
            </a:extLst>
          </p:cNvPr>
          <p:cNvSpPr/>
          <p:nvPr userDrawn="1">
            <p:custDataLst>
              <p:tags r:id="rId1"/>
            </p:custDataLst>
          </p:nvPr>
        </p:nvSpPr>
        <p:spPr>
          <a:xfrm>
            <a:off x="0" y="0"/>
            <a:ext cx="12700" cy="12700"/>
          </a:xfrm>
          <a:prstGeom prst="octagon">
            <a:avLst/>
          </a:prstGeom>
          <a:noFill/>
          <a:ln w="19050" cap="rnd"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384907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3639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74939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65829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183370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11254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B2534-FBA6-43E0-BB88-59A038AD0E94}" type="datetimeFigureOut">
              <a:rPr lang="en-US" smtClean="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ADAF03-7CD2-477F-B3A0-B2BACBFBCD69}" type="slidenum">
              <a:rPr lang="en-US" smtClean="0"/>
              <a:t>‹#›</a:t>
            </a:fld>
            <a:endParaRPr lang="en-US" dirty="0"/>
          </a:p>
        </p:txBody>
      </p:sp>
    </p:spTree>
    <p:extLst>
      <p:ext uri="{BB962C8B-B14F-4D97-AF65-F5344CB8AC3E}">
        <p14:creationId xmlns:p14="http://schemas.microsoft.com/office/powerpoint/2010/main" val="139013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ADAF03-7CD2-477F-B3A0-B2BACBFBCD69}" type="slidenum">
              <a:rPr lang="en-US" smtClean="0"/>
              <a:t>‹#›</a:t>
            </a:fld>
            <a:endParaRPr lang="en-US" dirty="0"/>
          </a:p>
        </p:txBody>
      </p:sp>
      <p:sp>
        <p:nvSpPr>
          <p:cNvPr id="5" name="Date Placeholder 4"/>
          <p:cNvSpPr>
            <a:spLocks noGrp="1"/>
          </p:cNvSpPr>
          <p:nvPr>
            <p:ph type="dt" sz="half" idx="10"/>
          </p:nvPr>
        </p:nvSpPr>
        <p:spPr/>
        <p:txBody>
          <a:bodyPr/>
          <a:lstStyle/>
          <a:p>
            <a:fld id="{93FB2534-FBA6-43E0-BB88-59A038AD0E94}" type="datetimeFigureOut">
              <a:rPr lang="en-US" smtClean="0"/>
              <a:t>6/19/2024</a:t>
            </a:fld>
            <a:endParaRPr lang="en-US" dirty="0"/>
          </a:p>
        </p:txBody>
      </p:sp>
    </p:spTree>
    <p:extLst>
      <p:ext uri="{BB962C8B-B14F-4D97-AF65-F5344CB8AC3E}">
        <p14:creationId xmlns:p14="http://schemas.microsoft.com/office/powerpoint/2010/main" val="30298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FB2534-FBA6-43E0-BB88-59A038AD0E94}" type="datetimeFigureOut">
              <a:rPr lang="en-US" smtClean="0"/>
              <a:t>6/19/2024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ADAF03-7CD2-477F-B3A0-B2BACBFBCD69}" type="slidenum">
              <a:rPr lang="en-US" smtClean="0"/>
              <a:t>‹#›</a:t>
            </a:fld>
            <a:endParaRPr lang="en-US" dirty="0"/>
          </a:p>
        </p:txBody>
      </p:sp>
    </p:spTree>
    <p:extLst>
      <p:ext uri="{BB962C8B-B14F-4D97-AF65-F5344CB8AC3E}">
        <p14:creationId xmlns:p14="http://schemas.microsoft.com/office/powerpoint/2010/main" val="253236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sp>
        <p:nvSpPr>
          <p:cNvPr id="3" name="Subtitle 2">
            <a:extLst>
              <a:ext uri="{FF2B5EF4-FFF2-40B4-BE49-F238E27FC236}">
                <a16:creationId xmlns:a16="http://schemas.microsoft.com/office/drawing/2014/main" id="{9C9A754E-BF91-ECCB-73AB-3CBE0F4378EA}"/>
              </a:ext>
            </a:extLst>
          </p:cNvPr>
          <p:cNvSpPr>
            <a:spLocks noGrp="1"/>
          </p:cNvSpPr>
          <p:nvPr>
            <p:ph type="subTitle" idx="1"/>
          </p:nvPr>
        </p:nvSpPr>
        <p:spPr>
          <a:xfrm>
            <a:off x="1507067" y="4050833"/>
            <a:ext cx="7766936" cy="1096899"/>
          </a:xfrm>
        </p:spPr>
        <p:txBody>
          <a:bodyPr>
            <a:normAutofit/>
          </a:bodyPr>
          <a:lstStyle/>
          <a:p>
            <a:r>
              <a:rPr lang="en-US" dirty="0">
                <a:solidFill>
                  <a:schemeClr val="tx1"/>
                </a:solidFill>
              </a:rPr>
              <a:t>Asha Ramanujam</a:t>
            </a:r>
          </a:p>
        </p:txBody>
      </p:sp>
      <p:sp>
        <p:nvSpPr>
          <p:cNvPr id="2" name="Title 1">
            <a:extLst>
              <a:ext uri="{FF2B5EF4-FFF2-40B4-BE49-F238E27FC236}">
                <a16:creationId xmlns:a16="http://schemas.microsoft.com/office/drawing/2014/main" id="{5D5F1CBA-1C9F-C571-2253-5B6CEFF10EFE}"/>
              </a:ext>
            </a:extLst>
          </p:cNvPr>
          <p:cNvSpPr>
            <a:spLocks noGrp="1"/>
          </p:cNvSpPr>
          <p:nvPr>
            <p:ph type="ctrTitle"/>
          </p:nvPr>
        </p:nvSpPr>
        <p:spPr>
          <a:xfrm>
            <a:off x="1507067" y="2404534"/>
            <a:ext cx="7766936" cy="1646302"/>
          </a:xfrm>
        </p:spPr>
        <p:txBody>
          <a:bodyPr>
            <a:normAutofit/>
          </a:bodyPr>
          <a:lstStyle/>
          <a:p>
            <a:r>
              <a:rPr lang="en-US" dirty="0" err="1"/>
              <a:t>Cyclistic</a:t>
            </a:r>
            <a:endParaRPr lang="en-US" dirty="0"/>
          </a:p>
        </p:txBody>
      </p:sp>
    </p:spTree>
    <p:extLst>
      <p:ext uri="{BB962C8B-B14F-4D97-AF65-F5344CB8AC3E}">
        <p14:creationId xmlns:p14="http://schemas.microsoft.com/office/powerpoint/2010/main" val="7965539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D3B410-7B3F-2180-38C9-668A966D702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Start time : Day of the week</a:t>
            </a:r>
            <a:endParaRPr lang="en-US" dirty="0">
              <a:solidFill>
                <a:schemeClr val="bg1"/>
              </a:solidFill>
            </a:endParaRPr>
          </a:p>
        </p:txBody>
      </p:sp>
      <p:sp>
        <p:nvSpPr>
          <p:cNvPr id="12" name="Content Placeholder 2">
            <a:extLst>
              <a:ext uri="{FF2B5EF4-FFF2-40B4-BE49-F238E27FC236}">
                <a16:creationId xmlns:a16="http://schemas.microsoft.com/office/drawing/2014/main" id="{E8838017-DF56-BD5D-0FF1-B45471A3937D}"/>
              </a:ext>
            </a:extLst>
          </p:cNvPr>
          <p:cNvSpPr txBox="1">
            <a:spLocks/>
          </p:cNvSpPr>
          <p:nvPr/>
        </p:nvSpPr>
        <p:spPr>
          <a:xfrm>
            <a:off x="673754" y="2160590"/>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We investigate the hour of the day in which different consumers start their trip</a:t>
            </a:r>
          </a:p>
          <a:p>
            <a:r>
              <a:rPr lang="en-US" b="1" dirty="0">
                <a:solidFill>
                  <a:schemeClr val="bg1"/>
                </a:solidFill>
              </a:rPr>
              <a:t>Saturday</a:t>
            </a:r>
            <a:r>
              <a:rPr lang="en-US" dirty="0">
                <a:solidFill>
                  <a:schemeClr val="bg1"/>
                </a:solidFill>
              </a:rPr>
              <a:t>: Day for start for maximum number of trips for casual riders </a:t>
            </a:r>
          </a:p>
          <a:p>
            <a:r>
              <a:rPr lang="en-US" dirty="0">
                <a:solidFill>
                  <a:schemeClr val="bg1"/>
                </a:solidFill>
              </a:rPr>
              <a:t>Annual riders trips are more evenly distributed across days  with </a:t>
            </a:r>
            <a:r>
              <a:rPr lang="en-US" b="1" dirty="0">
                <a:solidFill>
                  <a:schemeClr val="bg1"/>
                </a:solidFill>
              </a:rPr>
              <a:t>Tuesday</a:t>
            </a:r>
            <a:r>
              <a:rPr lang="en-US" dirty="0">
                <a:solidFill>
                  <a:schemeClr val="bg1"/>
                </a:solidFill>
              </a:rPr>
              <a:t> being the day for maximum trips started</a:t>
            </a:r>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Content Placeholder 5" descr="A colorful pie chart with different colors&#10;&#10;Description automatically generated with medium confidence">
            <a:extLst>
              <a:ext uri="{FF2B5EF4-FFF2-40B4-BE49-F238E27FC236}">
                <a16:creationId xmlns:a16="http://schemas.microsoft.com/office/drawing/2014/main" id="{B0453E63-C14D-C6AB-B40A-5DA34E69E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3984" y="1590261"/>
            <a:ext cx="5353129" cy="3548476"/>
          </a:xfrm>
        </p:spPr>
      </p:pic>
    </p:spTree>
    <p:extLst>
      <p:ext uri="{BB962C8B-B14F-4D97-AF65-F5344CB8AC3E}">
        <p14:creationId xmlns:p14="http://schemas.microsoft.com/office/powerpoint/2010/main" val="68197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D3B410-7B3F-2180-38C9-668A966D702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Start time : Hour of the day</a:t>
            </a:r>
          </a:p>
        </p:txBody>
      </p:sp>
      <p:sp>
        <p:nvSpPr>
          <p:cNvPr id="12" name="Content Placeholder 2">
            <a:extLst>
              <a:ext uri="{FF2B5EF4-FFF2-40B4-BE49-F238E27FC236}">
                <a16:creationId xmlns:a16="http://schemas.microsoft.com/office/drawing/2014/main" id="{E8838017-DF56-BD5D-0FF1-B45471A3937D}"/>
              </a:ext>
            </a:extLst>
          </p:cNvPr>
          <p:cNvSpPr txBox="1">
            <a:spLocks/>
          </p:cNvSpPr>
          <p:nvPr/>
        </p:nvSpPr>
        <p:spPr>
          <a:xfrm>
            <a:off x="673754" y="2160590"/>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We investigate the hour of the day in which different consumers start their trip</a:t>
            </a:r>
          </a:p>
          <a:p>
            <a:r>
              <a:rPr lang="en-US" dirty="0">
                <a:solidFill>
                  <a:schemeClr val="bg1"/>
                </a:solidFill>
              </a:rPr>
              <a:t>While most trips by casual riders start in hours </a:t>
            </a:r>
            <a:r>
              <a:rPr lang="en-US" b="1" dirty="0">
                <a:solidFill>
                  <a:schemeClr val="bg1"/>
                </a:solidFill>
              </a:rPr>
              <a:t>9:00 am – 7:00 pm </a:t>
            </a:r>
            <a:r>
              <a:rPr lang="en-US" dirty="0">
                <a:solidFill>
                  <a:schemeClr val="bg1"/>
                </a:solidFill>
              </a:rPr>
              <a:t>and , most trips by annual riders start in hours </a:t>
            </a:r>
            <a:r>
              <a:rPr lang="en-US" b="1" dirty="0">
                <a:solidFill>
                  <a:schemeClr val="bg1"/>
                </a:solidFill>
              </a:rPr>
              <a:t>4pm-7pm</a:t>
            </a:r>
            <a:r>
              <a:rPr lang="en-US" dirty="0">
                <a:solidFill>
                  <a:schemeClr val="bg1"/>
                </a:solidFill>
              </a:rPr>
              <a:t> and </a:t>
            </a:r>
            <a:r>
              <a:rPr lang="en-US" b="1" dirty="0">
                <a:solidFill>
                  <a:schemeClr val="bg1"/>
                </a:solidFill>
              </a:rPr>
              <a:t>7am-9am</a:t>
            </a:r>
            <a:r>
              <a:rPr lang="en-US" dirty="0">
                <a:solidFill>
                  <a:schemeClr val="bg1"/>
                </a:solidFill>
              </a:rPr>
              <a:t>.</a:t>
            </a:r>
          </a:p>
        </p:txBody>
      </p:sp>
      <p:sp>
        <p:nvSpPr>
          <p:cNvPr id="34" name="Isosceles Triangle 3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Content Placeholder 5" descr="A graph of different trips&#10;&#10;Description automatically generated with medium confidence">
            <a:extLst>
              <a:ext uri="{FF2B5EF4-FFF2-40B4-BE49-F238E27FC236}">
                <a16:creationId xmlns:a16="http://schemas.microsoft.com/office/drawing/2014/main" id="{5EF1F62D-7D9A-3386-E8F1-4A93C6822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9492" y="1488278"/>
            <a:ext cx="5434012" cy="3881437"/>
          </a:xfrm>
        </p:spPr>
      </p:pic>
    </p:spTree>
    <p:extLst>
      <p:ext uri="{BB962C8B-B14F-4D97-AF65-F5344CB8AC3E}">
        <p14:creationId xmlns:p14="http://schemas.microsoft.com/office/powerpoint/2010/main" val="68179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D3B410-7B3F-2180-38C9-668A966D702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Start time : Month of the year</a:t>
            </a:r>
          </a:p>
        </p:txBody>
      </p:sp>
      <p:sp>
        <p:nvSpPr>
          <p:cNvPr id="12" name="Content Placeholder 2">
            <a:extLst>
              <a:ext uri="{FF2B5EF4-FFF2-40B4-BE49-F238E27FC236}">
                <a16:creationId xmlns:a16="http://schemas.microsoft.com/office/drawing/2014/main" id="{E8838017-DF56-BD5D-0FF1-B45471A3937D}"/>
              </a:ext>
            </a:extLst>
          </p:cNvPr>
          <p:cNvSpPr txBox="1">
            <a:spLocks/>
          </p:cNvSpPr>
          <p:nvPr/>
        </p:nvSpPr>
        <p:spPr>
          <a:xfrm>
            <a:off x="673754" y="2160590"/>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We investigate the month in which different consumers start their trip</a:t>
            </a:r>
          </a:p>
          <a:p>
            <a:r>
              <a:rPr lang="en-US" dirty="0">
                <a:solidFill>
                  <a:schemeClr val="bg1"/>
                </a:solidFill>
              </a:rPr>
              <a:t>The most dominant months for trips for both annual and casual riders is August followed by July</a:t>
            </a:r>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Content Placeholder 6" descr="A graph of different trips&#10;&#10;Description automatically generated with medium confidence">
            <a:extLst>
              <a:ext uri="{FF2B5EF4-FFF2-40B4-BE49-F238E27FC236}">
                <a16:creationId xmlns:a16="http://schemas.microsoft.com/office/drawing/2014/main" id="{89CF1C58-0AC1-AD79-FB1C-3BBE09EDD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459" y="1488278"/>
            <a:ext cx="5855424" cy="3881437"/>
          </a:xfrm>
        </p:spPr>
      </p:pic>
    </p:spTree>
    <p:extLst>
      <p:ext uri="{BB962C8B-B14F-4D97-AF65-F5344CB8AC3E}">
        <p14:creationId xmlns:p14="http://schemas.microsoft.com/office/powerpoint/2010/main" val="136939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D3B410-7B3F-2180-38C9-668A966D702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Trip duration</a:t>
            </a:r>
          </a:p>
        </p:txBody>
      </p:sp>
      <p:sp>
        <p:nvSpPr>
          <p:cNvPr id="12" name="Content Placeholder 2">
            <a:extLst>
              <a:ext uri="{FF2B5EF4-FFF2-40B4-BE49-F238E27FC236}">
                <a16:creationId xmlns:a16="http://schemas.microsoft.com/office/drawing/2014/main" id="{E8838017-DF56-BD5D-0FF1-B45471A3937D}"/>
              </a:ext>
            </a:extLst>
          </p:cNvPr>
          <p:cNvSpPr txBox="1">
            <a:spLocks/>
          </p:cNvSpPr>
          <p:nvPr/>
        </p:nvSpPr>
        <p:spPr>
          <a:xfrm>
            <a:off x="673754" y="2160590"/>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We investigate trip duration for the annual and casual riders.</a:t>
            </a:r>
          </a:p>
          <a:p>
            <a:r>
              <a:rPr lang="en-US" dirty="0">
                <a:solidFill>
                  <a:schemeClr val="bg1"/>
                </a:solidFill>
              </a:rPr>
              <a:t>Trip duration for casual members peaks in between </a:t>
            </a:r>
            <a:r>
              <a:rPr lang="en-US" b="1" dirty="0">
                <a:solidFill>
                  <a:schemeClr val="bg1"/>
                </a:solidFill>
              </a:rPr>
              <a:t>26 to 29 minutes</a:t>
            </a:r>
          </a:p>
          <a:p>
            <a:r>
              <a:rPr lang="en-US" dirty="0">
                <a:solidFill>
                  <a:schemeClr val="bg1"/>
                </a:solidFill>
              </a:rPr>
              <a:t>Trip duration for annual members peaks in between </a:t>
            </a:r>
            <a:r>
              <a:rPr lang="en-US" b="1" dirty="0">
                <a:solidFill>
                  <a:schemeClr val="bg1"/>
                </a:solidFill>
              </a:rPr>
              <a:t>8.4 to 9.5 minutes</a:t>
            </a:r>
          </a:p>
          <a:p>
            <a:endParaRPr lang="en-US" dirty="0">
              <a:solidFill>
                <a:schemeClr val="bg1"/>
              </a:solidFill>
            </a:endParaRPr>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2B3950A1-7BD7-CEAD-0080-92251A9BA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1226" y="1128070"/>
            <a:ext cx="6030543" cy="4307530"/>
          </a:xfrm>
          <a:prstGeom prst="rect">
            <a:avLst/>
          </a:prstGeom>
        </p:spPr>
      </p:pic>
    </p:spTree>
    <p:extLst>
      <p:ext uri="{BB962C8B-B14F-4D97-AF65-F5344CB8AC3E}">
        <p14:creationId xmlns:p14="http://schemas.microsoft.com/office/powerpoint/2010/main" val="101923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D3B410-7B3F-2180-38C9-668A966D702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Trip duration for each day</a:t>
            </a:r>
          </a:p>
        </p:txBody>
      </p:sp>
      <p:sp>
        <p:nvSpPr>
          <p:cNvPr id="12" name="Content Placeholder 2">
            <a:extLst>
              <a:ext uri="{FF2B5EF4-FFF2-40B4-BE49-F238E27FC236}">
                <a16:creationId xmlns:a16="http://schemas.microsoft.com/office/drawing/2014/main" id="{E8838017-DF56-BD5D-0FF1-B45471A3937D}"/>
              </a:ext>
            </a:extLst>
          </p:cNvPr>
          <p:cNvSpPr txBox="1">
            <a:spLocks/>
          </p:cNvSpPr>
          <p:nvPr/>
        </p:nvSpPr>
        <p:spPr>
          <a:xfrm>
            <a:off x="673754" y="2160590"/>
            <a:ext cx="3973943" cy="344011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We investigate trip duration for the annual and casual riders on different days.</a:t>
            </a:r>
          </a:p>
          <a:p>
            <a:r>
              <a:rPr lang="en-US" dirty="0">
                <a:solidFill>
                  <a:schemeClr val="bg1"/>
                </a:solidFill>
              </a:rPr>
              <a:t>Annual members take the most duration on average for trips starting on </a:t>
            </a:r>
            <a:r>
              <a:rPr lang="en-US" b="1" dirty="0">
                <a:solidFill>
                  <a:schemeClr val="bg1"/>
                </a:solidFill>
              </a:rPr>
              <a:t>Saturday</a:t>
            </a:r>
          </a:p>
          <a:p>
            <a:r>
              <a:rPr lang="en-US" dirty="0">
                <a:solidFill>
                  <a:schemeClr val="bg1"/>
                </a:solidFill>
              </a:rPr>
              <a:t>Casual members take the most duration on average for trips starting on </a:t>
            </a:r>
            <a:r>
              <a:rPr lang="en-US" b="1" dirty="0">
                <a:solidFill>
                  <a:schemeClr val="bg1"/>
                </a:solidFill>
              </a:rPr>
              <a:t>Wednesday, Thursday and Friday</a:t>
            </a:r>
          </a:p>
          <a:p>
            <a:r>
              <a:rPr lang="en-US" dirty="0">
                <a:solidFill>
                  <a:schemeClr val="bg1"/>
                </a:solidFill>
              </a:rPr>
              <a:t>The average trip durations do not vary much between days</a:t>
            </a:r>
          </a:p>
          <a:p>
            <a:endParaRPr lang="en-US" dirty="0">
              <a:solidFill>
                <a:schemeClr val="bg1"/>
              </a:solidFill>
            </a:endParaRPr>
          </a:p>
        </p:txBody>
      </p:sp>
      <p:pic>
        <p:nvPicPr>
          <p:cNvPr id="6" name="Picture 5" descr="A graph of blue bars&#10;&#10;Description automatically generated with medium confidence">
            <a:extLst>
              <a:ext uri="{FF2B5EF4-FFF2-40B4-BE49-F238E27FC236}">
                <a16:creationId xmlns:a16="http://schemas.microsoft.com/office/drawing/2014/main" id="{2FF94A56-3D75-A482-D740-ABEFBEA8C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163257"/>
            <a:ext cx="5143500" cy="2518971"/>
          </a:xfrm>
          <a:prstGeom prst="rect">
            <a:avLst/>
          </a:prstGeom>
        </p:spPr>
      </p:pic>
      <p:sp>
        <p:nvSpPr>
          <p:cNvPr id="45" name="Isosceles Triangle 4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4883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Isosceles Triangle 7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D3B410-7B3F-2180-38C9-668A966D702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Trip duration for each month</a:t>
            </a:r>
          </a:p>
        </p:txBody>
      </p:sp>
      <p:sp>
        <p:nvSpPr>
          <p:cNvPr id="12" name="Content Placeholder 2">
            <a:extLst>
              <a:ext uri="{FF2B5EF4-FFF2-40B4-BE49-F238E27FC236}">
                <a16:creationId xmlns:a16="http://schemas.microsoft.com/office/drawing/2014/main" id="{E8838017-DF56-BD5D-0FF1-B45471A3937D}"/>
              </a:ext>
            </a:extLst>
          </p:cNvPr>
          <p:cNvSpPr txBox="1">
            <a:spLocks/>
          </p:cNvSpPr>
          <p:nvPr/>
        </p:nvSpPr>
        <p:spPr>
          <a:xfrm>
            <a:off x="673754" y="2160590"/>
            <a:ext cx="3973943" cy="344011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We investigate trip duration for the annual and casual riders on different months.</a:t>
            </a:r>
          </a:p>
          <a:p>
            <a:r>
              <a:rPr lang="en-US" dirty="0">
                <a:solidFill>
                  <a:schemeClr val="bg1"/>
                </a:solidFill>
              </a:rPr>
              <a:t>Annual members take the most duration on average for trips starting in </a:t>
            </a:r>
            <a:r>
              <a:rPr lang="en-US" b="1" dirty="0">
                <a:solidFill>
                  <a:schemeClr val="bg1"/>
                </a:solidFill>
              </a:rPr>
              <a:t>July</a:t>
            </a:r>
          </a:p>
          <a:p>
            <a:r>
              <a:rPr lang="en-US" dirty="0">
                <a:solidFill>
                  <a:schemeClr val="bg1"/>
                </a:solidFill>
              </a:rPr>
              <a:t>While casual members take the most duration on average for trips starting in February, the number of trips in February is very small making it an outlier.  The next most time taken by casual members are on trips started in August and November</a:t>
            </a:r>
          </a:p>
          <a:p>
            <a:endParaRPr lang="en-US" dirty="0">
              <a:solidFill>
                <a:schemeClr val="bg1"/>
              </a:solidFill>
            </a:endParaRPr>
          </a:p>
        </p:txBody>
      </p:sp>
      <p:pic>
        <p:nvPicPr>
          <p:cNvPr id="9" name="Picture 8" descr="A screenshot of a graph&#10;&#10;Description automatically generated">
            <a:extLst>
              <a:ext uri="{FF2B5EF4-FFF2-40B4-BE49-F238E27FC236}">
                <a16:creationId xmlns:a16="http://schemas.microsoft.com/office/drawing/2014/main" id="{DC176D2C-B453-CCB6-A45D-223C2DDB2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2319" y="814905"/>
            <a:ext cx="5143500" cy="2518971"/>
          </a:xfrm>
          <a:prstGeom prst="rect">
            <a:avLst/>
          </a:prstGeom>
        </p:spPr>
      </p:pic>
      <p:sp>
        <p:nvSpPr>
          <p:cNvPr id="78" name="Isosceles Triangle 7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0" name="Content Placeholder 6" descr="A graph of different trips&#10;&#10;Description automatically generated with medium confidence">
            <a:extLst>
              <a:ext uri="{FF2B5EF4-FFF2-40B4-BE49-F238E27FC236}">
                <a16:creationId xmlns:a16="http://schemas.microsoft.com/office/drawing/2014/main" id="{7794597E-4E68-FFE6-DD84-382DA75E81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3247468"/>
            <a:ext cx="4351697" cy="2884648"/>
          </a:xfrm>
        </p:spPr>
      </p:pic>
    </p:spTree>
    <p:extLst>
      <p:ext uri="{BB962C8B-B14F-4D97-AF65-F5344CB8AC3E}">
        <p14:creationId xmlns:p14="http://schemas.microsoft.com/office/powerpoint/2010/main" val="416493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Isosceles Triangle 7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D3B410-7B3F-2180-38C9-668A966D702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Trip duration for each start hour</a:t>
            </a:r>
          </a:p>
        </p:txBody>
      </p:sp>
      <p:sp>
        <p:nvSpPr>
          <p:cNvPr id="12" name="Content Placeholder 2">
            <a:extLst>
              <a:ext uri="{FF2B5EF4-FFF2-40B4-BE49-F238E27FC236}">
                <a16:creationId xmlns:a16="http://schemas.microsoft.com/office/drawing/2014/main" id="{E8838017-DF56-BD5D-0FF1-B45471A3937D}"/>
              </a:ext>
            </a:extLst>
          </p:cNvPr>
          <p:cNvSpPr txBox="1">
            <a:spLocks/>
          </p:cNvSpPr>
          <p:nvPr/>
        </p:nvSpPr>
        <p:spPr>
          <a:xfrm>
            <a:off x="673754" y="2160590"/>
            <a:ext cx="3973943" cy="344011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2000" dirty="0">
                <a:solidFill>
                  <a:schemeClr val="bg1"/>
                </a:solidFill>
              </a:rPr>
              <a:t>We investigate trip duration for the annual and casual riders with respect to the hour at which the trips are started.</a:t>
            </a:r>
          </a:p>
          <a:p>
            <a:pPr>
              <a:lnSpc>
                <a:spcPct val="90000"/>
              </a:lnSpc>
            </a:pPr>
            <a:r>
              <a:rPr lang="en-US" sz="2000" dirty="0">
                <a:solidFill>
                  <a:schemeClr val="bg1"/>
                </a:solidFill>
              </a:rPr>
              <a:t>While annual members take the most duration on average for trips starting in 2am – 4 am, the number of trips is very small. The next most time taken by annual members are on trips started at 12 am, 12 pm and 11 pm</a:t>
            </a:r>
          </a:p>
          <a:p>
            <a:pPr>
              <a:lnSpc>
                <a:spcPct val="90000"/>
              </a:lnSpc>
            </a:pPr>
            <a:r>
              <a:rPr lang="en-US" sz="2000" dirty="0">
                <a:solidFill>
                  <a:schemeClr val="bg1"/>
                </a:solidFill>
              </a:rPr>
              <a:t>While casual members take the most duration on average for trips starting at 4am , the number of trips is very small making it an outlier.  </a:t>
            </a:r>
          </a:p>
        </p:txBody>
      </p:sp>
      <p:sp>
        <p:nvSpPr>
          <p:cNvPr id="78" name="Isosceles Triangle 7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A screenshot of a graph&#10;&#10;Description automatically generated">
            <a:extLst>
              <a:ext uri="{FF2B5EF4-FFF2-40B4-BE49-F238E27FC236}">
                <a16:creationId xmlns:a16="http://schemas.microsoft.com/office/drawing/2014/main" id="{D999F6C8-CADF-A9BE-5473-75C4D9EC1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327" y="802913"/>
            <a:ext cx="4525623" cy="2216373"/>
          </a:xfrm>
          <a:prstGeom prst="rect">
            <a:avLst/>
          </a:prstGeom>
        </p:spPr>
      </p:pic>
      <p:pic>
        <p:nvPicPr>
          <p:cNvPr id="3" name="Content Placeholder 5" descr="A graph of different trips&#10;&#10;Description automatically generated with medium confidence">
            <a:extLst>
              <a:ext uri="{FF2B5EF4-FFF2-40B4-BE49-F238E27FC236}">
                <a16:creationId xmlns:a16="http://schemas.microsoft.com/office/drawing/2014/main" id="{CF01CB53-8245-34BD-E772-1F823D960A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5131" y="3167963"/>
            <a:ext cx="4701390" cy="2887124"/>
          </a:xfrm>
        </p:spPr>
      </p:pic>
    </p:spTree>
    <p:extLst>
      <p:ext uri="{BB962C8B-B14F-4D97-AF65-F5344CB8AC3E}">
        <p14:creationId xmlns:p14="http://schemas.microsoft.com/office/powerpoint/2010/main" val="23821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38CD7A4E-8BB5-F223-27A7-621B7F7FA377}"/>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t>Conclusions</a:t>
            </a:r>
          </a:p>
        </p:txBody>
      </p:sp>
    </p:spTree>
    <p:extLst>
      <p:ext uri="{BB962C8B-B14F-4D97-AF65-F5344CB8AC3E}">
        <p14:creationId xmlns:p14="http://schemas.microsoft.com/office/powerpoint/2010/main" val="280760413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E7CB2F8-EC65-4209-D2B9-0D59AB7B2365}"/>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Conclusions</a:t>
            </a:r>
          </a:p>
        </p:txBody>
      </p:sp>
      <p:sp>
        <p:nvSpPr>
          <p:cNvPr id="3" name="Content Placeholder 2">
            <a:extLst>
              <a:ext uri="{FF2B5EF4-FFF2-40B4-BE49-F238E27FC236}">
                <a16:creationId xmlns:a16="http://schemas.microsoft.com/office/drawing/2014/main" id="{B3AB758D-1BFD-507D-5961-8077B3635E0A}"/>
              </a:ext>
            </a:extLst>
          </p:cNvPr>
          <p:cNvSpPr>
            <a:spLocks noGrp="1"/>
          </p:cNvSpPr>
          <p:nvPr>
            <p:ph idx="1"/>
          </p:nvPr>
        </p:nvSpPr>
        <p:spPr>
          <a:xfrm>
            <a:off x="673754" y="2160590"/>
            <a:ext cx="3973943" cy="3440110"/>
          </a:xfrm>
        </p:spPr>
        <p:txBody>
          <a:bodyPr>
            <a:normAutofit fontScale="92500" lnSpcReduction="20000"/>
          </a:bodyPr>
          <a:lstStyle/>
          <a:p>
            <a:pPr>
              <a:lnSpc>
                <a:spcPct val="90000"/>
              </a:lnSpc>
            </a:pPr>
            <a:r>
              <a:rPr lang="en-US" dirty="0">
                <a:solidFill>
                  <a:schemeClr val="bg1"/>
                </a:solidFill>
              </a:rPr>
              <a:t>Trip rides from annual members were more than the rides from casual members</a:t>
            </a:r>
          </a:p>
          <a:p>
            <a:pPr>
              <a:lnSpc>
                <a:spcPct val="90000"/>
              </a:lnSpc>
            </a:pPr>
            <a:r>
              <a:rPr lang="en-US" dirty="0">
                <a:solidFill>
                  <a:schemeClr val="bg1"/>
                </a:solidFill>
              </a:rPr>
              <a:t>Casual members on average had a larger trip duration than annual members</a:t>
            </a:r>
          </a:p>
          <a:p>
            <a:pPr>
              <a:lnSpc>
                <a:spcPct val="90000"/>
              </a:lnSpc>
            </a:pPr>
            <a:r>
              <a:rPr lang="en-US" dirty="0">
                <a:solidFill>
                  <a:schemeClr val="bg1"/>
                </a:solidFill>
              </a:rPr>
              <a:t>Annual members had their maximum trips started on Tuesday while casual members had their maximum trips started on Saturday</a:t>
            </a:r>
          </a:p>
          <a:p>
            <a:pPr>
              <a:lnSpc>
                <a:spcPct val="90000"/>
              </a:lnSpc>
            </a:pPr>
            <a:r>
              <a:rPr lang="en-US" dirty="0">
                <a:solidFill>
                  <a:schemeClr val="bg1"/>
                </a:solidFill>
              </a:rPr>
              <a:t>Casual riders start their trip mostly in hours 10:00 am – 5:00 pm while the annual riders start their trip mostly in hours 4pm-6pm and 7am-8am</a:t>
            </a:r>
          </a:p>
          <a:p>
            <a:pPr>
              <a:lnSpc>
                <a:spcPct val="90000"/>
              </a:lnSpc>
            </a:pPr>
            <a:endParaRPr lang="en-US" dirty="0">
              <a:solidFill>
                <a:schemeClr val="bg1"/>
              </a:solidFill>
            </a:endParaRPr>
          </a:p>
          <a:p>
            <a:pPr>
              <a:lnSpc>
                <a:spcPct val="90000"/>
              </a:lnSpc>
            </a:pPr>
            <a:endParaRPr lang="en-US" dirty="0">
              <a:solidFill>
                <a:schemeClr val="bg1"/>
              </a:solidFill>
            </a:endParaRPr>
          </a:p>
          <a:p>
            <a:pPr>
              <a:lnSpc>
                <a:spcPct val="90000"/>
              </a:lnSpc>
            </a:pPr>
            <a:endParaRPr lang="en-US" dirty="0">
              <a:solidFill>
                <a:schemeClr val="bg1"/>
              </a:solidFill>
            </a:endParaRPr>
          </a:p>
        </p:txBody>
      </p:sp>
      <p:sp>
        <p:nvSpPr>
          <p:cNvPr id="40" name="Isosceles Triangle 3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8649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E7CB2F8-EC65-4209-D2B9-0D59AB7B2365}"/>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Conclusions</a:t>
            </a:r>
          </a:p>
        </p:txBody>
      </p:sp>
      <p:sp>
        <p:nvSpPr>
          <p:cNvPr id="3" name="Content Placeholder 2">
            <a:extLst>
              <a:ext uri="{FF2B5EF4-FFF2-40B4-BE49-F238E27FC236}">
                <a16:creationId xmlns:a16="http://schemas.microsoft.com/office/drawing/2014/main" id="{B3AB758D-1BFD-507D-5961-8077B3635E0A}"/>
              </a:ext>
            </a:extLst>
          </p:cNvPr>
          <p:cNvSpPr>
            <a:spLocks noGrp="1"/>
          </p:cNvSpPr>
          <p:nvPr>
            <p:ph idx="1"/>
          </p:nvPr>
        </p:nvSpPr>
        <p:spPr>
          <a:xfrm>
            <a:off x="673754" y="2160590"/>
            <a:ext cx="3973943" cy="3440110"/>
          </a:xfrm>
        </p:spPr>
        <p:txBody>
          <a:bodyPr>
            <a:normAutofit fontScale="92500" lnSpcReduction="10000"/>
          </a:bodyPr>
          <a:lstStyle/>
          <a:p>
            <a:r>
              <a:rPr lang="en-US" dirty="0">
                <a:solidFill>
                  <a:schemeClr val="bg1"/>
                </a:solidFill>
              </a:rPr>
              <a:t>The most dominant months for trips for both annual and casual riders is August followed by July</a:t>
            </a:r>
          </a:p>
          <a:p>
            <a:r>
              <a:rPr lang="en-US" dirty="0">
                <a:solidFill>
                  <a:schemeClr val="bg1"/>
                </a:solidFill>
              </a:rPr>
              <a:t>Trip duration for casual members peaks in between 26 to 29 minutes and peaks in between 8.4 to 9.5 minutes for annual members</a:t>
            </a:r>
          </a:p>
          <a:p>
            <a:r>
              <a:rPr lang="en-US" dirty="0">
                <a:solidFill>
                  <a:schemeClr val="bg1"/>
                </a:solidFill>
              </a:rPr>
              <a:t>Annual members take the most duration on average for trips starting on Saturday while casual members take the most duration on average for trips starting on Wednesday, Thursday, and Friday</a:t>
            </a:r>
          </a:p>
          <a:p>
            <a:pPr>
              <a:lnSpc>
                <a:spcPct val="90000"/>
              </a:lnSpc>
            </a:pPr>
            <a:endParaRPr lang="en-US" dirty="0">
              <a:solidFill>
                <a:schemeClr val="bg1"/>
              </a:solidFill>
            </a:endParaRPr>
          </a:p>
          <a:p>
            <a:pPr>
              <a:lnSpc>
                <a:spcPct val="90000"/>
              </a:lnSpc>
            </a:pPr>
            <a:endParaRPr lang="en-US" sz="1500" dirty="0">
              <a:solidFill>
                <a:schemeClr val="bg1"/>
              </a:solidFill>
            </a:endParaRPr>
          </a:p>
          <a:p>
            <a:pPr>
              <a:lnSpc>
                <a:spcPct val="90000"/>
              </a:lnSpc>
            </a:pPr>
            <a:endParaRPr lang="en-US" sz="1500" dirty="0">
              <a:solidFill>
                <a:schemeClr val="bg1"/>
              </a:solidFill>
            </a:endParaRPr>
          </a:p>
        </p:txBody>
      </p:sp>
      <p:sp>
        <p:nvSpPr>
          <p:cNvPr id="40" name="Isosceles Triangle 3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5886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2" name="Title 1">
            <a:extLst>
              <a:ext uri="{FF2B5EF4-FFF2-40B4-BE49-F238E27FC236}">
                <a16:creationId xmlns:a16="http://schemas.microsoft.com/office/drawing/2014/main" id="{AFF1CBC4-6DB2-358F-0979-7BAE14E9F0C8}"/>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Outline</a:t>
            </a:r>
          </a:p>
        </p:txBody>
      </p:sp>
      <p:sp>
        <p:nvSpPr>
          <p:cNvPr id="33" name="Content Placeholder 2">
            <a:extLst>
              <a:ext uri="{FF2B5EF4-FFF2-40B4-BE49-F238E27FC236}">
                <a16:creationId xmlns:a16="http://schemas.microsoft.com/office/drawing/2014/main" id="{1AF44437-E73E-5157-FAEC-CA044F5BF980}"/>
              </a:ext>
            </a:extLst>
          </p:cNvPr>
          <p:cNvSpPr>
            <a:spLocks noGrp="1"/>
          </p:cNvSpPr>
          <p:nvPr>
            <p:ph idx="1"/>
          </p:nvPr>
        </p:nvSpPr>
        <p:spPr>
          <a:xfrm>
            <a:off x="673754" y="2160590"/>
            <a:ext cx="3973943" cy="3440110"/>
          </a:xfrm>
        </p:spPr>
        <p:txBody>
          <a:bodyPr>
            <a:normAutofit/>
          </a:bodyPr>
          <a:lstStyle/>
          <a:p>
            <a:pPr marL="0" indent="0">
              <a:buNone/>
            </a:pPr>
            <a:endParaRPr lang="en-US" dirty="0">
              <a:solidFill>
                <a:schemeClr val="bg1"/>
              </a:solidFill>
            </a:endParaRPr>
          </a:p>
          <a:p>
            <a:pPr>
              <a:buFont typeface="+mj-lt"/>
              <a:buAutoNum type="arabicPeriod"/>
            </a:pPr>
            <a:r>
              <a:rPr lang="en-US" dirty="0">
                <a:solidFill>
                  <a:schemeClr val="bg1"/>
                </a:solidFill>
              </a:rPr>
              <a:t>Background</a:t>
            </a:r>
          </a:p>
          <a:p>
            <a:pPr>
              <a:buFont typeface="+mj-lt"/>
              <a:buAutoNum type="arabicPeriod"/>
            </a:pPr>
            <a:r>
              <a:rPr lang="en-US" dirty="0">
                <a:solidFill>
                  <a:schemeClr val="bg1"/>
                </a:solidFill>
              </a:rPr>
              <a:t>Business task</a:t>
            </a:r>
          </a:p>
          <a:p>
            <a:pPr>
              <a:buFont typeface="+mj-lt"/>
              <a:buAutoNum type="arabicPeriod"/>
            </a:pPr>
            <a:r>
              <a:rPr lang="en-US">
                <a:solidFill>
                  <a:schemeClr val="bg1"/>
                </a:solidFill>
              </a:rPr>
              <a:t>Summary</a:t>
            </a:r>
            <a:endParaRPr lang="en-US" dirty="0">
              <a:solidFill>
                <a:schemeClr val="bg1"/>
              </a:solidFill>
            </a:endParaRPr>
          </a:p>
          <a:p>
            <a:pPr>
              <a:buFont typeface="+mj-lt"/>
              <a:buAutoNum type="arabicPeriod"/>
            </a:pPr>
            <a:r>
              <a:rPr lang="en-US" dirty="0">
                <a:solidFill>
                  <a:schemeClr val="bg1"/>
                </a:solidFill>
              </a:rPr>
              <a:t>Analysis</a:t>
            </a:r>
          </a:p>
          <a:p>
            <a:pPr>
              <a:buFont typeface="+mj-lt"/>
              <a:buAutoNum type="arabicPeriod"/>
            </a:pPr>
            <a:r>
              <a:rPr lang="en-US" dirty="0">
                <a:solidFill>
                  <a:schemeClr val="bg1"/>
                </a:solidFill>
              </a:rPr>
              <a:t>Conclusion</a:t>
            </a:r>
          </a:p>
          <a:p>
            <a:pPr>
              <a:buFont typeface="+mj-lt"/>
              <a:buAutoNum type="arabicPeriod"/>
            </a:pPr>
            <a:r>
              <a:rPr lang="en-US" dirty="0">
                <a:solidFill>
                  <a:schemeClr val="bg1"/>
                </a:solidFill>
              </a:rPr>
              <a:t>Appendix</a:t>
            </a:r>
          </a:p>
          <a:p>
            <a:pPr>
              <a:buFont typeface="+mj-lt"/>
              <a:buAutoNum type="arabicPeriod"/>
            </a:pPr>
            <a:endParaRPr lang="en-US" dirty="0">
              <a:solidFill>
                <a:schemeClr val="bg1"/>
              </a:solidFill>
            </a:endParaRPr>
          </a:p>
        </p:txBody>
      </p:sp>
      <p:pic>
        <p:nvPicPr>
          <p:cNvPr id="37" name="Graphic 36" descr="Lightbulb">
            <a:extLst>
              <a:ext uri="{FF2B5EF4-FFF2-40B4-BE49-F238E27FC236}">
                <a16:creationId xmlns:a16="http://schemas.microsoft.com/office/drawing/2014/main" id="{2BF21465-EB23-A451-68DB-21ABC536F6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46" name="Isosceles Triangle 4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7745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7" name="Straight Connector 46">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Isosceles Triangle 50">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Isosceles Triangle 54">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Isosceles Triangle 55">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2" name="Picture 41" descr="Wood human figure">
            <a:extLst>
              <a:ext uri="{FF2B5EF4-FFF2-40B4-BE49-F238E27FC236}">
                <a16:creationId xmlns:a16="http://schemas.microsoft.com/office/drawing/2014/main" id="{346993C1-BE25-17D0-493F-458CE9E636B9}"/>
              </a:ext>
            </a:extLst>
          </p:cNvPr>
          <p:cNvPicPr>
            <a:picLocks noChangeAspect="1"/>
          </p:cNvPicPr>
          <p:nvPr/>
        </p:nvPicPr>
        <p:blipFill rotWithShape="1">
          <a:blip r:embed="rId2"/>
          <a:srcRect r="4748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AE7CB2F8-EC65-4209-D2B9-0D59AB7B2365}"/>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lnSpc>
                <a:spcPct val="90000"/>
              </a:lnSpc>
            </a:pPr>
            <a:r>
              <a:rPr lang="en-US" sz="5400"/>
              <a:t>Thank You!</a:t>
            </a:r>
            <a:br>
              <a:rPr lang="en-US" sz="5400"/>
            </a:br>
            <a:r>
              <a:rPr lang="en-US" sz="5400"/>
              <a:t>Any Questions?</a:t>
            </a:r>
          </a:p>
        </p:txBody>
      </p:sp>
    </p:spTree>
    <p:extLst>
      <p:ext uri="{BB962C8B-B14F-4D97-AF65-F5344CB8AC3E}">
        <p14:creationId xmlns:p14="http://schemas.microsoft.com/office/powerpoint/2010/main" val="17474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E7CB2F8-EC65-4209-D2B9-0D59AB7B2365}"/>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Appendix</a:t>
            </a:r>
          </a:p>
        </p:txBody>
      </p:sp>
      <p:sp>
        <p:nvSpPr>
          <p:cNvPr id="3" name="Content Placeholder 2">
            <a:extLst>
              <a:ext uri="{FF2B5EF4-FFF2-40B4-BE49-F238E27FC236}">
                <a16:creationId xmlns:a16="http://schemas.microsoft.com/office/drawing/2014/main" id="{B3AB758D-1BFD-507D-5961-8077B3635E0A}"/>
              </a:ext>
            </a:extLst>
          </p:cNvPr>
          <p:cNvSpPr>
            <a:spLocks noGrp="1"/>
          </p:cNvSpPr>
          <p:nvPr>
            <p:ph idx="1"/>
          </p:nvPr>
        </p:nvSpPr>
        <p:spPr>
          <a:xfrm>
            <a:off x="673754" y="2160590"/>
            <a:ext cx="3973943" cy="3440110"/>
          </a:xfrm>
        </p:spPr>
        <p:txBody>
          <a:bodyPr>
            <a:normAutofit/>
          </a:bodyPr>
          <a:lstStyle/>
          <a:p>
            <a:pPr lvl="1">
              <a:lnSpc>
                <a:spcPct val="90000"/>
              </a:lnSpc>
            </a:pPr>
            <a:r>
              <a:rPr lang="en-US" dirty="0">
                <a:solidFill>
                  <a:schemeClr val="bg1"/>
                </a:solidFill>
              </a:rPr>
              <a:t>Data source : </a:t>
            </a:r>
            <a:r>
              <a:rPr lang="en-US" dirty="0">
                <a:solidFill>
                  <a:schemeClr val="bg1"/>
                </a:solidFill>
                <a:hlinkClick r:id="rId2"/>
              </a:rPr>
              <a:t>https://divvy-tripdata.s3.amazonaws.com/index.html</a:t>
            </a:r>
            <a:endParaRPr lang="en-US" dirty="0">
              <a:solidFill>
                <a:schemeClr val="bg1"/>
              </a:solidFill>
            </a:endParaRPr>
          </a:p>
          <a:p>
            <a:pPr lvl="1">
              <a:lnSpc>
                <a:spcPct val="90000"/>
              </a:lnSpc>
            </a:pPr>
            <a:endParaRPr lang="en-US" dirty="0">
              <a:solidFill>
                <a:schemeClr val="bg1"/>
              </a:solidFill>
            </a:endParaRPr>
          </a:p>
          <a:p>
            <a:pPr lvl="1">
              <a:lnSpc>
                <a:spcPct val="90000"/>
              </a:lnSpc>
            </a:pPr>
            <a:endParaRPr lang="en-US" dirty="0">
              <a:solidFill>
                <a:schemeClr val="bg1"/>
              </a:solidFill>
            </a:endParaRPr>
          </a:p>
          <a:p>
            <a:pPr>
              <a:lnSpc>
                <a:spcPct val="90000"/>
              </a:lnSpc>
            </a:pPr>
            <a:endParaRPr lang="en-US" dirty="0">
              <a:solidFill>
                <a:schemeClr val="bg1"/>
              </a:solidFill>
            </a:endParaRPr>
          </a:p>
          <a:p>
            <a:pPr>
              <a:lnSpc>
                <a:spcPct val="90000"/>
              </a:lnSpc>
            </a:pPr>
            <a:endParaRPr lang="en-US" dirty="0">
              <a:solidFill>
                <a:schemeClr val="bg1"/>
              </a:solidFill>
            </a:endParaRPr>
          </a:p>
        </p:txBody>
      </p:sp>
      <p:sp>
        <p:nvSpPr>
          <p:cNvPr id="40" name="Isosceles Triangle 3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4060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38CD7A4E-8BB5-F223-27A7-621B7F7FA377}"/>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t>Background</a:t>
            </a:r>
          </a:p>
        </p:txBody>
      </p:sp>
    </p:spTree>
    <p:extLst>
      <p:ext uri="{BB962C8B-B14F-4D97-AF65-F5344CB8AC3E}">
        <p14:creationId xmlns:p14="http://schemas.microsoft.com/office/powerpoint/2010/main" val="22416753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BBE2AB2-FEE8-2F1B-D41D-17B23434E8B6}"/>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Cyclistic</a:t>
            </a:r>
            <a:endParaRPr lang="en-US" dirty="0">
              <a:solidFill>
                <a:schemeClr val="bg1"/>
              </a:solidFill>
            </a:endParaRPr>
          </a:p>
        </p:txBody>
      </p:sp>
      <p:sp>
        <p:nvSpPr>
          <p:cNvPr id="3" name="Content Placeholder 2">
            <a:extLst>
              <a:ext uri="{FF2B5EF4-FFF2-40B4-BE49-F238E27FC236}">
                <a16:creationId xmlns:a16="http://schemas.microsoft.com/office/drawing/2014/main" id="{B43887C7-8F97-FEC6-92EE-006D959C1B94}"/>
              </a:ext>
            </a:extLst>
          </p:cNvPr>
          <p:cNvSpPr>
            <a:spLocks noGrp="1"/>
          </p:cNvSpPr>
          <p:nvPr>
            <p:ph idx="1"/>
          </p:nvPr>
        </p:nvSpPr>
        <p:spPr>
          <a:xfrm>
            <a:off x="673754" y="2160590"/>
            <a:ext cx="3973943" cy="3440110"/>
          </a:xfrm>
        </p:spPr>
        <p:txBody>
          <a:bodyPr>
            <a:normAutofit/>
          </a:bodyPr>
          <a:lstStyle/>
          <a:p>
            <a:r>
              <a:rPr lang="en-US" dirty="0">
                <a:solidFill>
                  <a:schemeClr val="bg1"/>
                </a:solidFill>
              </a:rPr>
              <a:t>Bike-share company in Chicago : 5,800 bicycles and 600 docking stations</a:t>
            </a:r>
          </a:p>
          <a:p>
            <a:r>
              <a:rPr lang="en-US" dirty="0">
                <a:solidFill>
                  <a:schemeClr val="bg1"/>
                </a:solidFill>
              </a:rPr>
              <a:t>Maximize annual membership</a:t>
            </a:r>
          </a:p>
          <a:p>
            <a:r>
              <a:rPr lang="en-US" dirty="0">
                <a:solidFill>
                  <a:schemeClr val="bg1"/>
                </a:solidFill>
              </a:rPr>
              <a:t>Goal : design a new marketing strategy to convert casual riders into annual members</a:t>
            </a:r>
          </a:p>
        </p:txBody>
      </p:sp>
      <p:pic>
        <p:nvPicPr>
          <p:cNvPr id="5" name="Picture 4">
            <a:extLst>
              <a:ext uri="{FF2B5EF4-FFF2-40B4-BE49-F238E27FC236}">
                <a16:creationId xmlns:a16="http://schemas.microsoft.com/office/drawing/2014/main" id="{16397723-85D8-47EC-8CDD-87827EB136DE}"/>
              </a:ext>
            </a:extLst>
          </p:cNvPr>
          <p:cNvPicPr>
            <a:picLocks noChangeAspect="1"/>
          </p:cNvPicPr>
          <p:nvPr/>
        </p:nvPicPr>
        <p:blipFill>
          <a:blip r:embed="rId3"/>
          <a:stretch>
            <a:fillRect/>
          </a:stretch>
        </p:blipFill>
        <p:spPr>
          <a:xfrm>
            <a:off x="6096001" y="1413563"/>
            <a:ext cx="5143500" cy="4018359"/>
          </a:xfrm>
          <a:prstGeom prst="rect">
            <a:avLst/>
          </a:prstGeom>
        </p:spPr>
      </p:pic>
      <p:sp>
        <p:nvSpPr>
          <p:cNvPr id="52" name="Isosceles Triangle 5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5168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 name="Content Placeholder 2">
            <a:extLst>
              <a:ext uri="{FF2B5EF4-FFF2-40B4-BE49-F238E27FC236}">
                <a16:creationId xmlns:a16="http://schemas.microsoft.com/office/drawing/2014/main" id="{F7B567C5-DA5A-EFBD-99C1-BA380BB9797F}"/>
              </a:ext>
            </a:extLst>
          </p:cNvPr>
          <p:cNvSpPr>
            <a:spLocks noGrp="1"/>
          </p:cNvSpPr>
          <p:nvPr>
            <p:ph idx="1"/>
          </p:nvPr>
        </p:nvSpPr>
        <p:spPr>
          <a:xfrm>
            <a:off x="1507067" y="4050833"/>
            <a:ext cx="7766936" cy="1096899"/>
          </a:xfrm>
        </p:spPr>
        <p:txBody>
          <a:bodyPr vert="horz" lIns="91440" tIns="45720" rIns="91440" bIns="45720" rtlCol="0" anchor="t">
            <a:normAutofit/>
          </a:bodyPr>
          <a:lstStyle/>
          <a:p>
            <a:pPr marL="0" indent="0" algn="r">
              <a:buNone/>
            </a:pPr>
            <a:r>
              <a:rPr lang="en-US">
                <a:solidFill>
                  <a:schemeClr val="tx1"/>
                </a:solidFill>
              </a:rPr>
              <a:t>How do annual members and casual riders use Cyclistic bikes differently?</a:t>
            </a:r>
          </a:p>
        </p:txBody>
      </p:sp>
      <p:sp>
        <p:nvSpPr>
          <p:cNvPr id="2" name="Title 1">
            <a:extLst>
              <a:ext uri="{FF2B5EF4-FFF2-40B4-BE49-F238E27FC236}">
                <a16:creationId xmlns:a16="http://schemas.microsoft.com/office/drawing/2014/main" id="{38CD7A4E-8BB5-F223-27A7-621B7F7FA377}"/>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Business Task</a:t>
            </a:r>
          </a:p>
        </p:txBody>
      </p:sp>
    </p:spTree>
    <p:extLst>
      <p:ext uri="{BB962C8B-B14F-4D97-AF65-F5344CB8AC3E}">
        <p14:creationId xmlns:p14="http://schemas.microsoft.com/office/powerpoint/2010/main" val="16542038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38CD7A4E-8BB5-F223-27A7-621B7F7FA377}"/>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t>Summary</a:t>
            </a:r>
          </a:p>
        </p:txBody>
      </p:sp>
    </p:spTree>
    <p:extLst>
      <p:ext uri="{BB962C8B-B14F-4D97-AF65-F5344CB8AC3E}">
        <p14:creationId xmlns:p14="http://schemas.microsoft.com/office/powerpoint/2010/main" val="40410707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E7CB2F8-EC65-4209-D2B9-0D59AB7B2365}"/>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Summary</a:t>
            </a:r>
          </a:p>
        </p:txBody>
      </p:sp>
      <p:sp>
        <p:nvSpPr>
          <p:cNvPr id="3" name="Content Placeholder 2">
            <a:extLst>
              <a:ext uri="{FF2B5EF4-FFF2-40B4-BE49-F238E27FC236}">
                <a16:creationId xmlns:a16="http://schemas.microsoft.com/office/drawing/2014/main" id="{B3AB758D-1BFD-507D-5961-8077B3635E0A}"/>
              </a:ext>
            </a:extLst>
          </p:cNvPr>
          <p:cNvSpPr>
            <a:spLocks noGrp="1"/>
          </p:cNvSpPr>
          <p:nvPr>
            <p:ph idx="1"/>
          </p:nvPr>
        </p:nvSpPr>
        <p:spPr>
          <a:xfrm>
            <a:off x="673754" y="2160590"/>
            <a:ext cx="3973943" cy="3440110"/>
          </a:xfrm>
        </p:spPr>
        <p:txBody>
          <a:bodyPr>
            <a:normAutofit/>
          </a:bodyPr>
          <a:lstStyle/>
          <a:p>
            <a:pPr>
              <a:lnSpc>
                <a:spcPct val="90000"/>
              </a:lnSpc>
            </a:pPr>
            <a:r>
              <a:rPr lang="en-US" dirty="0">
                <a:solidFill>
                  <a:schemeClr val="bg1"/>
                </a:solidFill>
              </a:rPr>
              <a:t>Casual and annual members vary in the following metrics while using bikes:</a:t>
            </a:r>
          </a:p>
          <a:p>
            <a:pPr lvl="1">
              <a:lnSpc>
                <a:spcPct val="90000"/>
              </a:lnSpc>
            </a:pPr>
            <a:r>
              <a:rPr lang="en-US" dirty="0">
                <a:solidFill>
                  <a:schemeClr val="bg1"/>
                </a:solidFill>
              </a:rPr>
              <a:t>Trip duration</a:t>
            </a:r>
          </a:p>
          <a:p>
            <a:pPr lvl="1">
              <a:lnSpc>
                <a:spcPct val="90000"/>
              </a:lnSpc>
            </a:pPr>
            <a:r>
              <a:rPr lang="en-US" dirty="0">
                <a:solidFill>
                  <a:schemeClr val="bg1"/>
                </a:solidFill>
              </a:rPr>
              <a:t>Stations and routes </a:t>
            </a:r>
          </a:p>
          <a:p>
            <a:pPr lvl="1">
              <a:lnSpc>
                <a:spcPct val="90000"/>
              </a:lnSpc>
            </a:pPr>
            <a:r>
              <a:rPr lang="en-US" dirty="0">
                <a:solidFill>
                  <a:schemeClr val="bg1"/>
                </a:solidFill>
              </a:rPr>
              <a:t>Day for starting the trip</a:t>
            </a:r>
          </a:p>
          <a:p>
            <a:pPr lvl="1">
              <a:lnSpc>
                <a:spcPct val="90000"/>
              </a:lnSpc>
            </a:pPr>
            <a:r>
              <a:rPr lang="en-US" dirty="0">
                <a:solidFill>
                  <a:schemeClr val="bg1"/>
                </a:solidFill>
              </a:rPr>
              <a:t>Trip duration with day of trip</a:t>
            </a:r>
          </a:p>
          <a:p>
            <a:pPr lvl="1">
              <a:lnSpc>
                <a:spcPct val="90000"/>
              </a:lnSpc>
            </a:pPr>
            <a:r>
              <a:rPr lang="en-US" dirty="0">
                <a:solidFill>
                  <a:schemeClr val="bg1"/>
                </a:solidFill>
              </a:rPr>
              <a:t>Trip duration with month of start</a:t>
            </a:r>
          </a:p>
          <a:p>
            <a:pPr lvl="1">
              <a:lnSpc>
                <a:spcPct val="90000"/>
              </a:lnSpc>
            </a:pPr>
            <a:r>
              <a:rPr lang="en-US" dirty="0">
                <a:solidFill>
                  <a:schemeClr val="bg1"/>
                </a:solidFill>
              </a:rPr>
              <a:t>Popular stations and routes</a:t>
            </a:r>
          </a:p>
          <a:p>
            <a:pPr lvl="1">
              <a:lnSpc>
                <a:spcPct val="90000"/>
              </a:lnSpc>
            </a:pPr>
            <a:endParaRPr lang="en-US" dirty="0">
              <a:solidFill>
                <a:schemeClr val="bg1"/>
              </a:solidFill>
            </a:endParaRPr>
          </a:p>
          <a:p>
            <a:pPr lvl="1">
              <a:lnSpc>
                <a:spcPct val="90000"/>
              </a:lnSpc>
            </a:pPr>
            <a:endParaRPr lang="en-US" dirty="0">
              <a:solidFill>
                <a:schemeClr val="bg1"/>
              </a:solidFill>
            </a:endParaRPr>
          </a:p>
          <a:p>
            <a:pPr lvl="1">
              <a:lnSpc>
                <a:spcPct val="90000"/>
              </a:lnSpc>
            </a:pPr>
            <a:endParaRPr lang="en-US" dirty="0">
              <a:solidFill>
                <a:schemeClr val="bg1"/>
              </a:solidFill>
            </a:endParaRPr>
          </a:p>
          <a:p>
            <a:pPr>
              <a:lnSpc>
                <a:spcPct val="90000"/>
              </a:lnSpc>
            </a:pPr>
            <a:endParaRPr lang="en-US" dirty="0">
              <a:solidFill>
                <a:schemeClr val="bg1"/>
              </a:solidFill>
            </a:endParaRPr>
          </a:p>
          <a:p>
            <a:pPr>
              <a:lnSpc>
                <a:spcPct val="90000"/>
              </a:lnSpc>
            </a:pPr>
            <a:endParaRPr lang="en-US" dirty="0">
              <a:solidFill>
                <a:schemeClr val="bg1"/>
              </a:solidFill>
            </a:endParaRPr>
          </a:p>
        </p:txBody>
      </p:sp>
      <p:sp>
        <p:nvSpPr>
          <p:cNvPr id="40" name="Isosceles Triangle 3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0397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38CD7A4E-8BB5-F223-27A7-621B7F7FA377}"/>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dirty="0"/>
              <a:t>Analysis</a:t>
            </a:r>
          </a:p>
        </p:txBody>
      </p:sp>
    </p:spTree>
    <p:extLst>
      <p:ext uri="{BB962C8B-B14F-4D97-AF65-F5344CB8AC3E}">
        <p14:creationId xmlns:p14="http://schemas.microsoft.com/office/powerpoint/2010/main" val="14703368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BBE2AB2-FEE8-2F1B-D41D-17B23434E8B6}"/>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Data used</a:t>
            </a:r>
          </a:p>
        </p:txBody>
      </p:sp>
      <p:sp>
        <p:nvSpPr>
          <p:cNvPr id="3" name="Content Placeholder 2">
            <a:extLst>
              <a:ext uri="{FF2B5EF4-FFF2-40B4-BE49-F238E27FC236}">
                <a16:creationId xmlns:a16="http://schemas.microsoft.com/office/drawing/2014/main" id="{B43887C7-8F97-FEC6-92EE-006D959C1B94}"/>
              </a:ext>
            </a:extLst>
          </p:cNvPr>
          <p:cNvSpPr>
            <a:spLocks noGrp="1"/>
          </p:cNvSpPr>
          <p:nvPr>
            <p:ph idx="1"/>
          </p:nvPr>
        </p:nvSpPr>
        <p:spPr>
          <a:xfrm>
            <a:off x="673754" y="2160590"/>
            <a:ext cx="3973943" cy="3440110"/>
          </a:xfrm>
        </p:spPr>
        <p:txBody>
          <a:bodyPr>
            <a:normAutofit/>
          </a:bodyPr>
          <a:lstStyle/>
          <a:p>
            <a:r>
              <a:rPr lang="en-US" dirty="0">
                <a:solidFill>
                  <a:schemeClr val="bg1"/>
                </a:solidFill>
              </a:rPr>
              <a:t>Q1,Q2,Q3, and Q4 data of 2019 used</a:t>
            </a:r>
          </a:p>
          <a:p>
            <a:r>
              <a:rPr lang="en-US" dirty="0">
                <a:solidFill>
                  <a:schemeClr val="bg1"/>
                </a:solidFill>
              </a:rPr>
              <a:t>2 types of customers : annual and casual</a:t>
            </a:r>
          </a:p>
        </p:txBody>
      </p:sp>
      <p:sp>
        <p:nvSpPr>
          <p:cNvPr id="41" name="Isosceles Triangle 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7" name="Table 6">
            <a:extLst>
              <a:ext uri="{FF2B5EF4-FFF2-40B4-BE49-F238E27FC236}">
                <a16:creationId xmlns:a16="http://schemas.microsoft.com/office/drawing/2014/main" id="{2EA7FBEF-20F2-5D91-367A-F7050CD40BE1}"/>
              </a:ext>
            </a:extLst>
          </p:cNvPr>
          <p:cNvGraphicFramePr>
            <a:graphicFrameLocks noGrp="1"/>
          </p:cNvGraphicFramePr>
          <p:nvPr>
            <p:extLst>
              <p:ext uri="{D42A27DB-BD31-4B8C-83A1-F6EECF244321}">
                <p14:modId xmlns:p14="http://schemas.microsoft.com/office/powerpoint/2010/main" val="612442554"/>
              </p:ext>
            </p:extLst>
          </p:nvPr>
        </p:nvGraphicFramePr>
        <p:xfrm>
          <a:off x="5805577" y="1739720"/>
          <a:ext cx="5433925" cy="3774299"/>
        </p:xfrm>
        <a:graphic>
          <a:graphicData uri="http://schemas.openxmlformats.org/drawingml/2006/table">
            <a:tbl>
              <a:tblPr firstRow="1" bandRow="1">
                <a:tableStyleId>{5C22544A-7EE6-4342-B048-85BDC9FD1C3A}</a:tableStyleId>
              </a:tblPr>
              <a:tblGrid>
                <a:gridCol w="1949570">
                  <a:extLst>
                    <a:ext uri="{9D8B030D-6E8A-4147-A177-3AD203B41FA5}">
                      <a16:colId xmlns:a16="http://schemas.microsoft.com/office/drawing/2014/main" val="4070901760"/>
                    </a:ext>
                  </a:extLst>
                </a:gridCol>
                <a:gridCol w="1694677">
                  <a:extLst>
                    <a:ext uri="{9D8B030D-6E8A-4147-A177-3AD203B41FA5}">
                      <a16:colId xmlns:a16="http://schemas.microsoft.com/office/drawing/2014/main" val="1865184042"/>
                    </a:ext>
                  </a:extLst>
                </a:gridCol>
                <a:gridCol w="1789678">
                  <a:extLst>
                    <a:ext uri="{9D8B030D-6E8A-4147-A177-3AD203B41FA5}">
                      <a16:colId xmlns:a16="http://schemas.microsoft.com/office/drawing/2014/main" val="2711816985"/>
                    </a:ext>
                  </a:extLst>
                </a:gridCol>
              </a:tblGrid>
              <a:tr h="177877">
                <a:tc>
                  <a:txBody>
                    <a:bodyPr/>
                    <a:lstStyle/>
                    <a:p>
                      <a:pPr algn="ctr" fontAlgn="b"/>
                      <a:r>
                        <a:rPr lang="en-US" sz="1000" u="none" strike="noStrike">
                          <a:effectLst/>
                        </a:rPr>
                        <a:t>User type</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dirty="0">
                          <a:effectLst/>
                        </a:rPr>
                        <a:t>Annual</a:t>
                      </a:r>
                      <a:endParaRPr lang="en-US" sz="1000" b="0" i="0" u="none" strike="noStrike" dirty="0">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Casual</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1836030760"/>
                  </a:ext>
                </a:extLst>
              </a:tr>
              <a:tr h="177877">
                <a:tc>
                  <a:txBody>
                    <a:bodyPr/>
                    <a:lstStyle/>
                    <a:p>
                      <a:pPr algn="ctr" fontAlgn="b"/>
                      <a:r>
                        <a:rPr lang="en-US" sz="1000" u="none" strike="noStrike">
                          <a:effectLst/>
                        </a:rPr>
                        <a:t>Number of trips </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2937360</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880631</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2514794344"/>
                  </a:ext>
                </a:extLst>
              </a:tr>
              <a:tr h="323839">
                <a:tc>
                  <a:txBody>
                    <a:bodyPr/>
                    <a:lstStyle/>
                    <a:p>
                      <a:pPr algn="ctr" fontAlgn="b"/>
                      <a:r>
                        <a:rPr lang="en-US" sz="1000" u="none" strike="noStrike">
                          <a:effectLst/>
                        </a:rPr>
                        <a:t>Average trip duration (minutes)</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14.3278</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57.01802</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3369926555"/>
                  </a:ext>
                </a:extLst>
              </a:tr>
              <a:tr h="323839">
                <a:tc>
                  <a:txBody>
                    <a:bodyPr/>
                    <a:lstStyle/>
                    <a:p>
                      <a:pPr algn="ctr" fontAlgn="b"/>
                      <a:r>
                        <a:rPr lang="en-US" sz="1000" u="none" strike="noStrike">
                          <a:effectLst/>
                        </a:rPr>
                        <a:t>Maximum trip duration(minutes)</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150943.9</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177200.4</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335593305"/>
                  </a:ext>
                </a:extLst>
              </a:tr>
              <a:tr h="323839">
                <a:tc>
                  <a:txBody>
                    <a:bodyPr/>
                    <a:lstStyle/>
                    <a:p>
                      <a:pPr algn="ctr" fontAlgn="b"/>
                      <a:r>
                        <a:rPr lang="en-US" sz="1000" u="none" strike="noStrike">
                          <a:effectLst/>
                        </a:rPr>
                        <a:t>Day for which maximum trips</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Tuesday</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Saturday</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4215673353"/>
                  </a:ext>
                </a:extLst>
              </a:tr>
              <a:tr h="177877">
                <a:tc rowSpan="3">
                  <a:txBody>
                    <a:bodyPr/>
                    <a:lstStyle/>
                    <a:p>
                      <a:pPr algn="ctr" fontAlgn="b"/>
                      <a:r>
                        <a:rPr lang="en-US" sz="1000" u="none" strike="noStrike">
                          <a:effectLst/>
                        </a:rPr>
                        <a:t>Station from where maximum trips start</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Canal St &amp; Adams St</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Streeter Dr &amp; Grand Ave</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3744404232"/>
                  </a:ext>
                </a:extLst>
              </a:tr>
              <a:tr h="177877">
                <a:tc vMerge="1">
                  <a:txBody>
                    <a:bodyPr/>
                    <a:lstStyle/>
                    <a:p>
                      <a:endParaRPr/>
                    </a:p>
                  </a:txBody>
                  <a:tcPr marL="3411" marR="3411" marT="3411" marB="0" anchor="b"/>
                </a:tc>
                <a:tc>
                  <a:txBody>
                    <a:bodyPr/>
                    <a:lstStyle/>
                    <a:p>
                      <a:pPr algn="ctr" fontAlgn="b"/>
                      <a:r>
                        <a:rPr lang="en-US" sz="1000" u="none" strike="noStrike">
                          <a:effectLst/>
                        </a:rPr>
                        <a:t>Clinton St &amp; Madison St</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Lake Shore Dr &amp; Monroe St</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3682150088"/>
                  </a:ext>
                </a:extLst>
              </a:tr>
              <a:tr h="177877">
                <a:tc vMerge="1">
                  <a:txBody>
                    <a:bodyPr/>
                    <a:lstStyle/>
                    <a:p>
                      <a:endParaRPr/>
                    </a:p>
                  </a:txBody>
                  <a:tcPr marL="3411" marR="3411" marT="3411" marB="0" anchor="b"/>
                </a:tc>
                <a:tc>
                  <a:txBody>
                    <a:bodyPr/>
                    <a:lstStyle/>
                    <a:p>
                      <a:pPr algn="ctr" fontAlgn="b"/>
                      <a:r>
                        <a:rPr lang="en-US" sz="1000" u="none" strike="noStrike">
                          <a:effectLst/>
                        </a:rPr>
                        <a:t>Clinton St &amp; Washington Blvd</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Millennium Park</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175533264"/>
                  </a:ext>
                </a:extLst>
              </a:tr>
              <a:tr h="177877">
                <a:tc rowSpan="3">
                  <a:txBody>
                    <a:bodyPr/>
                    <a:lstStyle/>
                    <a:p>
                      <a:pPr algn="ctr" fontAlgn="b"/>
                      <a:r>
                        <a:rPr lang="en-US" sz="1000" u="none" strike="noStrike">
                          <a:effectLst/>
                        </a:rPr>
                        <a:t>Station  where maximum trips end</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Clinton St &amp; Washington Blvd</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Streeter Dr &amp; Grand Ave</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43095653"/>
                  </a:ext>
                </a:extLst>
              </a:tr>
              <a:tr h="177877">
                <a:tc vMerge="1">
                  <a:txBody>
                    <a:bodyPr/>
                    <a:lstStyle/>
                    <a:p>
                      <a:endParaRPr/>
                    </a:p>
                  </a:txBody>
                  <a:tcPr marL="3411" marR="3411" marT="3411" marB="0" anchor="b"/>
                </a:tc>
                <a:tc>
                  <a:txBody>
                    <a:bodyPr/>
                    <a:lstStyle/>
                    <a:p>
                      <a:pPr algn="ctr" fontAlgn="b"/>
                      <a:r>
                        <a:rPr lang="en-US" sz="1000" u="none" strike="noStrike">
                          <a:effectLst/>
                        </a:rPr>
                        <a:t>Canal St &amp; Adams St</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Lake Shore Dr &amp; Monroe St</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4126829683"/>
                  </a:ext>
                </a:extLst>
              </a:tr>
              <a:tr h="177877">
                <a:tc vMerge="1">
                  <a:txBody>
                    <a:bodyPr/>
                    <a:lstStyle/>
                    <a:p>
                      <a:endParaRPr/>
                    </a:p>
                  </a:txBody>
                  <a:tcPr marL="3411" marR="3411" marT="3411" marB="0" anchor="b"/>
                </a:tc>
                <a:tc>
                  <a:txBody>
                    <a:bodyPr/>
                    <a:lstStyle/>
                    <a:p>
                      <a:pPr algn="ctr" fontAlgn="b"/>
                      <a:r>
                        <a:rPr lang="en-US" sz="1000" u="none" strike="noStrike">
                          <a:effectLst/>
                        </a:rPr>
                        <a:t>Clinton St &amp; Madison St</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Millennium Park</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3739422584"/>
                  </a:ext>
                </a:extLst>
              </a:tr>
              <a:tr h="323839">
                <a:tc rowSpan="3">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u="none" strike="noStrike">
                          <a:effectLst/>
                        </a:rPr>
                        <a:t>Routes with maximum trips</a:t>
                      </a:r>
                      <a:endParaRPr lang="en-US" sz="1000" b="0" i="0" u="none" strike="noStrike">
                        <a:solidFill>
                          <a:srgbClr val="000000"/>
                        </a:solidFill>
                        <a:effectLst/>
                        <a:latin typeface="Aptos Narrow" panose="020B0004020202020204" pitchFamily="34" charset="0"/>
                      </a:endParaRPr>
                    </a:p>
                    <a:p>
                      <a:pPr algn="ctr" fontAlgn="b"/>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Canal St &amp; Adams St  to  Michigan Ave &amp; Washington St</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Lake Shore Dr &amp; Monroe St  to  Streeter Dr &amp; Grand Ave</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2239116448"/>
                  </a:ext>
                </a:extLst>
              </a:tr>
              <a:tr h="323839">
                <a:tc vMerge="1">
                  <a:txBody>
                    <a:bodyPr/>
                    <a:lstStyle/>
                    <a:p>
                      <a:endParaRPr/>
                    </a:p>
                  </a:txBody>
                  <a:tcPr marL="3411" marR="3411" marT="3411" marB="0" anchor="b"/>
                </a:tc>
                <a:tc>
                  <a:txBody>
                    <a:bodyPr/>
                    <a:lstStyle/>
                    <a:p>
                      <a:pPr algn="ctr" fontAlgn="b"/>
                      <a:r>
                        <a:rPr lang="en-US" sz="1000" u="none" strike="noStrike">
                          <a:effectLst/>
                        </a:rPr>
                        <a:t>Michigan Ave &amp; Washington St  to  Clinton St &amp; Washington Blvd</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a:effectLst/>
                        </a:rPr>
                        <a:t>Streeter Dr &amp; Grand Ave  to  Streeter Dr &amp; Grand Ave</a:t>
                      </a:r>
                      <a:endParaRPr lang="en-US" sz="1000" b="0" i="0" u="none" strike="noStrike">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4040717279"/>
                  </a:ext>
                </a:extLst>
              </a:tr>
              <a:tr h="323839">
                <a:tc vMerge="1">
                  <a:txBody>
                    <a:bodyPr/>
                    <a:lstStyle/>
                    <a:p>
                      <a:endParaRPr/>
                    </a:p>
                  </a:txBody>
                  <a:tcPr marL="3411" marR="3411" marT="3411" marB="0" anchor="b"/>
                </a:tc>
                <a:tc>
                  <a:txBody>
                    <a:bodyPr/>
                    <a:lstStyle/>
                    <a:p>
                      <a:pPr algn="ctr" fontAlgn="b"/>
                      <a:r>
                        <a:rPr lang="en-US" sz="1000" u="none" strike="noStrike">
                          <a:effectLst/>
                        </a:rPr>
                        <a:t>Columbus Dr &amp; Randolph St  to  Clinton St &amp; Washington Blvd</a:t>
                      </a:r>
                      <a:endParaRPr lang="en-US" sz="1000" b="0" i="0" u="none" strike="noStrike">
                        <a:solidFill>
                          <a:srgbClr val="000000"/>
                        </a:solidFill>
                        <a:effectLst/>
                        <a:latin typeface="Aptos Narrow" panose="020B0004020202020204" pitchFamily="34" charset="0"/>
                      </a:endParaRPr>
                    </a:p>
                  </a:txBody>
                  <a:tcPr marL="2722" marR="2722" marT="2722" marB="0" anchor="ctr"/>
                </a:tc>
                <a:tc>
                  <a:txBody>
                    <a:bodyPr/>
                    <a:lstStyle/>
                    <a:p>
                      <a:pPr algn="ctr" fontAlgn="b"/>
                      <a:r>
                        <a:rPr lang="en-US" sz="1000" u="none" strike="noStrike" dirty="0">
                          <a:effectLst/>
                        </a:rPr>
                        <a:t>Lake Shore Dr &amp; Monroe St  to  Lake Shore Dr &amp; Monroe St</a:t>
                      </a:r>
                      <a:endParaRPr lang="en-US" sz="1000" b="0" i="0" u="none" strike="noStrike" dirty="0">
                        <a:solidFill>
                          <a:srgbClr val="000000"/>
                        </a:solidFill>
                        <a:effectLst/>
                        <a:latin typeface="Aptos Narrow" panose="020B0004020202020204" pitchFamily="34" charset="0"/>
                      </a:endParaRPr>
                    </a:p>
                  </a:txBody>
                  <a:tcPr marL="2722" marR="2722" marT="2722" marB="0" anchor="ctr"/>
                </a:tc>
                <a:extLst>
                  <a:ext uri="{0D108BD9-81ED-4DB2-BD59-A6C34878D82A}">
                    <a16:rowId xmlns:a16="http://schemas.microsoft.com/office/drawing/2014/main" val="46449608"/>
                  </a:ext>
                </a:extLst>
              </a:tr>
            </a:tbl>
          </a:graphicData>
        </a:graphic>
      </p:graphicFrame>
    </p:spTree>
    <p:extLst>
      <p:ext uri="{BB962C8B-B14F-4D97-AF65-F5344CB8AC3E}">
        <p14:creationId xmlns:p14="http://schemas.microsoft.com/office/powerpoint/2010/main" val="2801521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210</TotalTime>
  <Words>873</Words>
  <Application>Microsoft Office PowerPoint</Application>
  <PresentationFormat>Widescreen</PresentationFormat>
  <Paragraphs>115</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Narrow</vt:lpstr>
      <vt:lpstr>Arial</vt:lpstr>
      <vt:lpstr>Trebuchet MS</vt:lpstr>
      <vt:lpstr>Wingdings 3</vt:lpstr>
      <vt:lpstr>Facet</vt:lpstr>
      <vt:lpstr>Cyclistic</vt:lpstr>
      <vt:lpstr>Outline</vt:lpstr>
      <vt:lpstr>Background</vt:lpstr>
      <vt:lpstr>Cyclistic</vt:lpstr>
      <vt:lpstr>Business Task</vt:lpstr>
      <vt:lpstr>Summary</vt:lpstr>
      <vt:lpstr>Summary</vt:lpstr>
      <vt:lpstr>Analysis</vt:lpstr>
      <vt:lpstr>Data used</vt:lpstr>
      <vt:lpstr>Start time : Day of the week</vt:lpstr>
      <vt:lpstr>Start time : Hour of the day</vt:lpstr>
      <vt:lpstr>Start time : Month of the year</vt:lpstr>
      <vt:lpstr>Trip duration</vt:lpstr>
      <vt:lpstr>Trip duration for each day</vt:lpstr>
      <vt:lpstr>Trip duration for each month</vt:lpstr>
      <vt:lpstr>Trip duration for each start hour</vt:lpstr>
      <vt:lpstr>Conclusions</vt:lpstr>
      <vt:lpstr>Conclusions</vt:lpstr>
      <vt:lpstr>Conclusions</vt:lpstr>
      <vt:lpstr>Thank You! Any Questions?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dc:title>
  <dc:creator>Ramanujam, Asha</dc:creator>
  <cp:lastModifiedBy>Ramanujam, Asha</cp:lastModifiedBy>
  <cp:revision>1</cp:revision>
  <dcterms:created xsi:type="dcterms:W3CDTF">2024-06-17T14:29:45Z</dcterms:created>
  <dcterms:modified xsi:type="dcterms:W3CDTF">2024-06-19T17:37:06Z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2024-06-17T14:39:35Z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ee4133b1-bb63-435d-9261-a3236fb9172f</vt:lpwstr>
  </property>
  <property fmtid="{D5CDD505-2E9C-101B-9397-08002B2CF9AE}" pid="8" name="MSIP_Label_4044bd30-2ed7-4c9d-9d12-46200872a97b_ContentBits">
    <vt:lpwstr>0</vt:lpwstr>
  </property>
</Properties>
</file>