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DB66031-1666-4B8E-8E20-95213F3CE84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Interactive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1C3F27C-4608-446F-8CE1-CE1D72565BB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4/8/25 1:48:18 AM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Overview" id="2" name="slide2">
            <a:extLst>
              <a:ext uri="{FF2B5EF4-FFF2-40B4-BE49-F238E27FC236}">
                <a16:creationId xmlns:a16="http://schemas.microsoft.com/office/drawing/2014/main" id="{7B9370B9-E09B-4925-A3AB-C033B4422C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475" y="2047875"/>
            <a:ext cx="30670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aries by Role" id="3" name="slide3">
            <a:extLst>
              <a:ext uri="{FF2B5EF4-FFF2-40B4-BE49-F238E27FC236}">
                <a16:creationId xmlns:a16="http://schemas.microsoft.com/office/drawing/2014/main" id="{86CF5DA1-FC01-421F-96CD-FED215390C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12" y="223837"/>
            <a:ext cx="8943975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mote vs Office Ratio" id="4" name="slide4">
            <a:extLst>
              <a:ext uri="{FF2B5EF4-FFF2-40B4-BE49-F238E27FC236}">
                <a16:creationId xmlns:a16="http://schemas.microsoft.com/office/drawing/2014/main" id="{8C4AB256-F952-4436-ADB5-1703E64614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037" y="61912"/>
            <a:ext cx="625792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st Map" id="5" name="slide5">
            <a:extLst>
              <a:ext uri="{FF2B5EF4-FFF2-40B4-BE49-F238E27FC236}">
                <a16:creationId xmlns:a16="http://schemas.microsoft.com/office/drawing/2014/main" id="{01A97609-8DBE-41DC-9206-FD845FD0D8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98" y="0"/>
            <a:ext cx="101828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st Breakdown" id="6" name="slide6">
            <a:extLst>
              <a:ext uri="{FF2B5EF4-FFF2-40B4-BE49-F238E27FC236}">
                <a16:creationId xmlns:a16="http://schemas.microsoft.com/office/drawing/2014/main" id="{5B60849D-1356-4186-A3F2-7144B59662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633" y="0"/>
            <a:ext cx="27287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ybrid Work Economics" id="7" name="slide7">
            <a:extLst>
              <a:ext uri="{FF2B5EF4-FFF2-40B4-BE49-F238E27FC236}">
                <a16:creationId xmlns:a16="http://schemas.microsoft.com/office/drawing/2014/main" id="{F9EE37F1-5637-4638-9E44-64AF0BC3CA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2025-04-08T05:48:18Z</dcterms:created>
  <dcterms:modified xsi:type="dcterms:W3CDTF">2025-04-08T05:48:18Z</dcterms:modified>
</cp:coreProperties>
</file>