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11"/>
  </p:notesMasterIdLst>
  <p:handoutMasterIdLst>
    <p:handoutMasterId r:id="rId12"/>
  </p:handout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xmlns="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63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04/07/2023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04/07/2023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Web scrapping and sentimental analysis</a:t>
            </a:r>
            <a:endParaRPr lang="en-US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4/07/2023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461" y="1674812"/>
            <a:ext cx="5636983" cy="434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3340" y="0"/>
            <a:ext cx="6829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 smtClean="0"/>
              <a:t>Sentimental Analysis</a:t>
            </a:r>
            <a:endParaRPr lang="en-IN" sz="6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1"/>
          </p:nvPr>
        </p:nvSpPr>
        <p:spPr>
          <a:xfrm>
            <a:off x="543340" y="2763079"/>
            <a:ext cx="5224255" cy="1239077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Around 67% of people share positive reviews.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Only, 6.5% people keep neutral reviews.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However, 28% people shares negative reviews.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3340" y="0"/>
            <a:ext cx="4680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 smtClean="0"/>
              <a:t>Other Insights</a:t>
            </a:r>
            <a:endParaRPr lang="en-IN" sz="6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208" y="1366492"/>
            <a:ext cx="6852807" cy="392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368162" y="2193239"/>
            <a:ext cx="4230342" cy="245827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Both negative and positive reviews are high for Economy class.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However, the proportion of negative reviews for Business class, should be this high. The organisation should look after Business Class and the primary reasons for negative reviews.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00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3340" y="0"/>
            <a:ext cx="4680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 smtClean="0"/>
              <a:t>Other Insights</a:t>
            </a:r>
            <a:endParaRPr lang="en-IN" sz="6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1"/>
          </p:nvPr>
        </p:nvSpPr>
        <p:spPr>
          <a:xfrm>
            <a:off x="543340" y="1603513"/>
            <a:ext cx="3988903" cy="368410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464" y="1544361"/>
            <a:ext cx="5995536" cy="424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368162" y="2193239"/>
            <a:ext cx="4230342" cy="24582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proportion of negative reviews are high for travellers which travels in family, couple and business leisure.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Around 25% of negative reviews are in each leisure. This should be come down.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98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3340" y="0"/>
            <a:ext cx="3955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 smtClean="0"/>
              <a:t>Word Cloud</a:t>
            </a:r>
            <a:endParaRPr lang="en-IN" sz="6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1"/>
          </p:nvPr>
        </p:nvSpPr>
        <p:spPr>
          <a:xfrm>
            <a:off x="543340" y="1603513"/>
            <a:ext cx="3988903" cy="368410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15" y="1379536"/>
            <a:ext cx="9579401" cy="475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078151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86177072-acf3-469b-be5f-1201de6410bb"/>
    <ds:schemaRef ds:uri="http://purl.org/dc/terms/"/>
    <ds:schemaRef ds:uri="http://schemas.openxmlformats.org/package/2006/metadata/core-properties"/>
    <ds:schemaRef ds:uri="81b85e46-be1c-4d4d-af3f-3ff4749bae0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119</Words>
  <Application>Microsoft Office PowerPoint</Application>
  <PresentationFormat>Custom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Section Heading</vt:lpstr>
      <vt:lpstr>Slide Body - Curious Blue (ABBA)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HP</cp:lastModifiedBy>
  <cp:revision>11</cp:revision>
  <cp:lastPrinted>2022-06-09T07:44:13Z</cp:lastPrinted>
  <dcterms:created xsi:type="dcterms:W3CDTF">2022-02-22T07:39:05Z</dcterms:created>
  <dcterms:modified xsi:type="dcterms:W3CDTF">2023-07-04T15:08:37Z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