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72" r:id="rId3"/>
    <p:sldId id="353" r:id="rId4"/>
    <p:sldId id="371" r:id="rId5"/>
    <p:sldId id="2439" r:id="rId6"/>
    <p:sldId id="370" r:id="rId7"/>
    <p:sldId id="2440" r:id="rId8"/>
    <p:sldId id="2441" r:id="rId9"/>
    <p:sldId id="2442" r:id="rId10"/>
    <p:sldId id="2443" r:id="rId11"/>
    <p:sldId id="24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57" d="100"/>
          <a:sy n="57" d="100"/>
        </p:scale>
        <p:origin x="193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2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=""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=""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=""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=""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=""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=""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=""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=""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=""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374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=""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=""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=""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=""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=""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66" r:id="rId6"/>
    <p:sldLayoutId id="2147483672" r:id="rId7"/>
    <p:sldLayoutId id="2147483673" r:id="rId8"/>
    <p:sldLayoutId id="2147483653" r:id="rId9"/>
    <p:sldLayoutId id="2147483671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studen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600" dirty="0" smtClean="0"/>
              <a:t>LAYANAN CLOUD DENGAN MICROSOFT AZURE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1" dirty="0" smtClean="0"/>
              <a:t>ANGOTA KLOMPOK :</a:t>
            </a:r>
          </a:p>
          <a:p>
            <a:r>
              <a:rPr lang="en-ID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ASHAR RAMADAN (16.11.0088)</a:t>
            </a:r>
          </a:p>
          <a:p>
            <a:r>
              <a:rPr lang="en-ID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ATA FAZAL </a:t>
            </a:r>
            <a:r>
              <a:rPr lang="en-ID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AKWAN.(</a:t>
            </a:r>
            <a:r>
              <a:rPr lang="en-ID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16.11.0101)</a:t>
            </a:r>
          </a:p>
          <a:p>
            <a:r>
              <a:rPr lang="en-ID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HERU SUBIANTO(16.11.0113)</a:t>
            </a:r>
            <a:endParaRPr lang="en-US" sz="1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Placeholder 7" descr="Person holding skis looking at mountain">
            <a:extLst>
              <a:ext uri="{FF2B5EF4-FFF2-40B4-BE49-F238E27FC236}">
                <a16:creationId xmlns=""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/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60" y="2504941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6120" t="20116" r="10384" b="7526"/>
          <a:stretch/>
        </p:blipFill>
        <p:spPr>
          <a:xfrm>
            <a:off x="5401241" y="1154269"/>
            <a:ext cx="6375043" cy="404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1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E3CA073-ABB0-4643-808B-5C18EB02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Sekian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Terimakasih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6" name="Picture Placeholder 5" descr="person sitting on snowboard">
            <a:extLst>
              <a:ext uri="{FF2B5EF4-FFF2-40B4-BE49-F238E27FC236}">
                <a16:creationId xmlns="" xmlns:a16="http://schemas.microsoft.com/office/drawing/2014/main" id="{12CA17DD-4B99-CE41-998F-A36C00269F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918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2148417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 err="1"/>
              <a:t>Setelah</a:t>
            </a:r>
            <a:r>
              <a:rPr lang="en-US" sz="1800" b="1" dirty="0"/>
              <a:t> </a:t>
            </a:r>
            <a:r>
              <a:rPr lang="en-US" sz="1800" b="1" dirty="0" err="1"/>
              <a:t>itu</a:t>
            </a:r>
            <a:r>
              <a:rPr lang="en-US" sz="1800" b="1" dirty="0"/>
              <a:t>, </a:t>
            </a:r>
            <a:r>
              <a:rPr lang="en-US" sz="1800" b="1" dirty="0" err="1" smtClean="0"/>
              <a:t>klik</a:t>
            </a:r>
            <a:r>
              <a:rPr lang="en-US" sz="1800" b="1" dirty="0" smtClean="0"/>
              <a:t> </a:t>
            </a:r>
            <a:r>
              <a:rPr lang="en-US" sz="1800" b="1" dirty="0"/>
              <a:t>“Active Now” </a:t>
            </a:r>
            <a:r>
              <a:rPr lang="en-US" sz="1800" b="1" dirty="0" err="1" smtClean="0"/>
              <a:t>maka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kita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akan</a:t>
            </a:r>
            <a:r>
              <a:rPr lang="en-US" sz="1800" b="1" dirty="0" smtClean="0"/>
              <a:t> </a:t>
            </a:r>
            <a:r>
              <a:rPr lang="en-US" sz="1800" b="1" dirty="0" err="1"/>
              <a:t>langsung</a:t>
            </a:r>
            <a:r>
              <a:rPr lang="en-US" sz="1800" b="1" dirty="0"/>
              <a:t> </a:t>
            </a:r>
            <a:r>
              <a:rPr lang="en-US" sz="1800" b="1" dirty="0" err="1"/>
              <a:t>diantarkan</a:t>
            </a:r>
            <a:r>
              <a:rPr lang="en-US" sz="1800" b="1" dirty="0"/>
              <a:t> </a:t>
            </a:r>
            <a:r>
              <a:rPr lang="en-US" sz="1800" b="1" dirty="0" err="1"/>
              <a:t>ke</a:t>
            </a:r>
            <a:r>
              <a:rPr lang="en-US" sz="1800" b="1" dirty="0"/>
              <a:t> </a:t>
            </a:r>
            <a:r>
              <a:rPr lang="en-US" sz="1800" b="1" dirty="0" err="1"/>
              <a:t>halaman</a:t>
            </a:r>
            <a:r>
              <a:rPr lang="en-US" sz="1800" b="1" dirty="0"/>
              <a:t> </a:t>
            </a:r>
            <a:r>
              <a:rPr lang="en-US" sz="1800" b="1" dirty="0" err="1"/>
              <a:t>berikutnya</a:t>
            </a:r>
            <a:r>
              <a:rPr lang="en-US" sz="1800" b="1" dirty="0"/>
              <a:t>, </a:t>
            </a:r>
            <a:r>
              <a:rPr lang="en-US" sz="1800" b="1" dirty="0" err="1"/>
              <a:t>dimana</a:t>
            </a:r>
            <a:r>
              <a:rPr lang="en-US" sz="1800" b="1" dirty="0"/>
              <a:t> kalian </a:t>
            </a:r>
            <a:r>
              <a:rPr lang="en-US" sz="1800" b="1" dirty="0" err="1"/>
              <a:t>diperintahkan</a:t>
            </a:r>
            <a:r>
              <a:rPr lang="en-US" sz="1800" b="1" dirty="0"/>
              <a:t>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masuk</a:t>
            </a:r>
            <a:r>
              <a:rPr lang="en-US" sz="1800" b="1" dirty="0"/>
              <a:t> </a:t>
            </a:r>
            <a:r>
              <a:rPr lang="en-US" sz="1800" b="1" dirty="0" err="1"/>
              <a:t>ke</a:t>
            </a:r>
            <a:r>
              <a:rPr lang="en-US" sz="1800" b="1" dirty="0"/>
              <a:t> </a:t>
            </a:r>
            <a:r>
              <a:rPr lang="en-US" sz="1800" b="1" dirty="0" err="1"/>
              <a:t>akun</a:t>
            </a:r>
            <a:r>
              <a:rPr lang="en-US" sz="1800" b="1" dirty="0"/>
              <a:t> Microsoft kalian (</a:t>
            </a:r>
            <a:r>
              <a:rPr lang="en-US" sz="1800" b="1" dirty="0" err="1"/>
              <a:t>Jika</a:t>
            </a:r>
            <a:r>
              <a:rPr lang="en-US" sz="1800" b="1" dirty="0"/>
              <a:t> </a:t>
            </a:r>
            <a:r>
              <a:rPr lang="en-US" sz="1800" b="1" dirty="0" err="1"/>
              <a:t>tidak</a:t>
            </a:r>
            <a:r>
              <a:rPr lang="en-US" sz="1800" b="1" dirty="0"/>
              <a:t> </a:t>
            </a:r>
            <a:r>
              <a:rPr lang="en-US" sz="1800" b="1" dirty="0" err="1"/>
              <a:t>punya</a:t>
            </a:r>
            <a:r>
              <a:rPr lang="en-US" sz="1800" b="1" dirty="0"/>
              <a:t>, kalian </a:t>
            </a:r>
            <a:r>
              <a:rPr lang="en-US" sz="1800" b="1" dirty="0" err="1"/>
              <a:t>hanya</a:t>
            </a:r>
            <a:r>
              <a:rPr lang="en-US" sz="1800" b="1" dirty="0"/>
              <a:t> </a:t>
            </a:r>
            <a:r>
              <a:rPr lang="en-US" sz="1800" b="1" dirty="0" err="1"/>
              <a:t>perlu</a:t>
            </a:r>
            <a:r>
              <a:rPr lang="en-US" sz="1800" b="1" dirty="0"/>
              <a:t> </a:t>
            </a:r>
            <a:r>
              <a:rPr lang="en-US" sz="1800" b="1" dirty="0" err="1"/>
              <a:t>membuatnya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itu</a:t>
            </a:r>
            <a:r>
              <a:rPr lang="en-US" sz="1800" b="1" dirty="0"/>
              <a:t> </a:t>
            </a:r>
            <a:r>
              <a:rPr lang="en-US" sz="1800" b="1" dirty="0" err="1" smtClean="0"/>
              <a:t>cukup</a:t>
            </a:r>
            <a:r>
              <a:rPr lang="en-US" sz="1800" b="1" dirty="0" smtClean="0"/>
              <a:t> </a:t>
            </a:r>
            <a:r>
              <a:rPr lang="en-US" sz="1800" b="1" dirty="0" err="1"/>
              <a:t>mudah</a:t>
            </a:r>
            <a:r>
              <a:rPr lang="en-US" sz="1800" b="1" dirty="0"/>
              <a:t>, </a:t>
            </a:r>
            <a:r>
              <a:rPr lang="en-US" sz="1800" b="1" dirty="0" err="1"/>
              <a:t>ikuti</a:t>
            </a:r>
            <a:r>
              <a:rPr lang="en-US" sz="1800" b="1" dirty="0"/>
              <a:t> </a:t>
            </a:r>
            <a:r>
              <a:rPr lang="en-US" sz="1800" b="1" dirty="0" err="1"/>
              <a:t>langkah-langkahnya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kalian </a:t>
            </a:r>
            <a:r>
              <a:rPr lang="en-US" sz="1800" b="1" dirty="0" err="1"/>
              <a:t>sudah</a:t>
            </a:r>
            <a:r>
              <a:rPr lang="en-US" sz="1800" b="1" dirty="0"/>
              <a:t> </a:t>
            </a:r>
            <a:r>
              <a:rPr lang="en-US" sz="1800" b="1" dirty="0" err="1"/>
              <a:t>siap</a:t>
            </a:r>
            <a:r>
              <a:rPr lang="en-US" sz="1800" b="1" dirty="0"/>
              <a:t>).</a:t>
            </a:r>
          </a:p>
          <a:p>
            <a:pPr algn="just"/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Langkah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terlebih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dahulu</a:t>
            </a:r>
            <a:r>
              <a:rPr lang="en-US" sz="2000" dirty="0" smtClean="0"/>
              <a:t> </a:t>
            </a:r>
            <a:r>
              <a:rPr lang="en-US" sz="2000" dirty="0" err="1"/>
              <a:t>ke</a:t>
            </a:r>
            <a:r>
              <a:rPr lang="en-US" sz="2000" dirty="0"/>
              <a:t> azure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link </a:t>
            </a:r>
            <a:r>
              <a:rPr lang="en-US" sz="2000" dirty="0"/>
              <a:t>“</a:t>
            </a:r>
            <a:r>
              <a:rPr lang="en-US" sz="2000" u="sng" dirty="0">
                <a:hlinkClick r:id="rId3"/>
              </a:rPr>
              <a:t>https://azure.microsoft.com/en-us/free/students/</a:t>
            </a:r>
            <a:r>
              <a:rPr lang="en-US" sz="2000" dirty="0"/>
              <a:t>”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di </a:t>
            </a:r>
            <a:r>
              <a:rPr lang="en-US" sz="2000" dirty="0" err="1" smtClean="0"/>
              <a:t>samping</a:t>
            </a:r>
            <a:endParaRPr lang="en-US" sz="2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/>
          <p:cNvPicPr>
            <a:picLocks noGrp="1"/>
          </p:cNvPicPr>
          <p:nvPr>
            <p:ph type="pic" sz="quarter" idx="13"/>
          </p:nvPr>
        </p:nvPicPr>
        <p:blipFill rotWithShape="1">
          <a:blip r:embed="rId4"/>
          <a:srcRect l="-25" t="13798" r="40953" b="5754"/>
          <a:stretch/>
        </p:blipFill>
        <p:spPr>
          <a:xfrm>
            <a:off x="0" y="811369"/>
            <a:ext cx="6375042" cy="48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dirty="0" smtClean="0"/>
              <a:t>ACADEMIC VERIFICATION</a:t>
            </a:r>
            <a:endParaRPr lang="en-US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D" sz="2000" b="1" dirty="0" err="1" smtClean="0"/>
              <a:t>Kemudian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anda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diminta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untuk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mengisi</a:t>
            </a:r>
            <a:r>
              <a:rPr lang="en-ID" sz="2000" b="1" dirty="0" smtClean="0"/>
              <a:t>. </a:t>
            </a:r>
            <a:r>
              <a:rPr lang="en-ID" sz="2000" b="1" dirty="0" err="1" smtClean="0"/>
              <a:t>Jika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sudah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tingal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klik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tombol</a:t>
            </a:r>
            <a:r>
              <a:rPr lang="en-ID" sz="2000" b="1" dirty="0" smtClean="0"/>
              <a:t>  “VERIFY </a:t>
            </a:r>
            <a:r>
              <a:rPr lang="en-ID" sz="2000" b="1" dirty="0"/>
              <a:t>ACADEMIC </a:t>
            </a:r>
            <a:r>
              <a:rPr lang="en-ID" sz="2000" b="1" dirty="0" smtClean="0"/>
              <a:t>STATUS “</a:t>
            </a:r>
            <a:endParaRPr lang="en-US" sz="2000" b="1" dirty="0"/>
          </a:p>
        </p:txBody>
      </p:sp>
      <p:sp>
        <p:nvSpPr>
          <p:cNvPr id="16" name="Slide Number Placeholder 7">
            <a:extLst>
              <a:ext uri="{FF2B5EF4-FFF2-40B4-BE49-F238E27FC236}">
                <a16:creationId xmlns="" xmlns:a16="http://schemas.microsoft.com/office/drawing/2014/main" id="{4E853D09-2599-405C-AD24-D93FEBF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Snowboarder glasses, two phones, pinecones, and pineneedles">
            <a:extLst>
              <a:ext uri="{FF2B5EF4-FFF2-40B4-BE49-F238E27FC236}">
                <a16:creationId xmlns="" xmlns:a16="http://schemas.microsoft.com/office/drawing/2014/main" id="{D662FAC5-0BC5-3A42-B5EC-06C23DD29F93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" b="201"/>
          <a:stretch>
            <a:fillRect/>
          </a:stretch>
        </p:blipFill>
        <p:spPr/>
      </p:pic>
      <p:pic>
        <p:nvPicPr>
          <p:cNvPr id="10" name="Picture 9"/>
          <p:cNvPicPr/>
          <p:nvPr/>
        </p:nvPicPr>
        <p:blipFill rotWithShape="1">
          <a:blip r:embed="rId4"/>
          <a:srcRect t="3931" b="10502"/>
          <a:stretch/>
        </p:blipFill>
        <p:spPr>
          <a:xfrm>
            <a:off x="5215943" y="1197735"/>
            <a:ext cx="6976057" cy="41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Email </a:t>
            </a:r>
            <a:r>
              <a:rPr lang="en-ID" dirty="0" err="1" smtClean="0"/>
              <a:t>verifikasi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D" sz="2000" b="1" dirty="0" err="1" smtClean="0"/>
              <a:t>Jika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langkah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sebelumnya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berhasil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maka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ada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notifikasi</a:t>
            </a:r>
            <a:r>
              <a:rPr lang="en-ID" sz="2000" b="1" dirty="0" smtClean="0"/>
              <a:t> di </a:t>
            </a:r>
            <a:r>
              <a:rPr lang="en-ID" sz="2000" b="1" dirty="0" err="1" smtClean="0"/>
              <a:t>gmail</a:t>
            </a:r>
            <a:r>
              <a:rPr lang="en-ID" sz="2000" b="1" dirty="0" smtClean="0"/>
              <a:t>. </a:t>
            </a:r>
            <a:r>
              <a:rPr lang="en-ID" sz="2000" b="1" dirty="0" err="1" smtClean="0"/>
              <a:t>Kemudian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klik</a:t>
            </a:r>
            <a:r>
              <a:rPr lang="en-ID" sz="2000" b="1" dirty="0" smtClean="0"/>
              <a:t> link yang di </a:t>
            </a:r>
            <a:r>
              <a:rPr lang="en-ID" sz="2000" b="1" dirty="0" err="1" smtClean="0"/>
              <a:t>kirimkan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ke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gmail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kita</a:t>
            </a:r>
            <a:r>
              <a:rPr lang="en-ID" sz="2000" b="1" dirty="0" smtClean="0"/>
              <a:t> .</a:t>
            </a:r>
            <a:endParaRPr lang="en-US" sz="2000" b="1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=""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r="-438" b="5000"/>
          <a:stretch/>
        </p:blipFill>
        <p:spPr>
          <a:xfrm>
            <a:off x="112745" y="1330036"/>
            <a:ext cx="6925363" cy="42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 smtClean="0"/>
              <a:t>Anda</a:t>
            </a:r>
            <a:r>
              <a:rPr lang="en-ID" dirty="0" smtClean="0"/>
              <a:t> </a:t>
            </a:r>
            <a:r>
              <a:rPr lang="en-ID" dirty="0" err="1" smtClean="0"/>
              <a:t>diminta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mengisi</a:t>
            </a:r>
            <a:r>
              <a:rPr lang="en-ID" dirty="0" smtClean="0"/>
              <a:t> data </a:t>
            </a:r>
            <a:r>
              <a:rPr lang="en-ID" dirty="0" err="1" smtClean="0"/>
              <a:t>diri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verifikasi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D" sz="2000" b="1" dirty="0" err="1" smtClean="0"/>
              <a:t>klik</a:t>
            </a:r>
            <a:r>
              <a:rPr lang="en-ID" sz="2000" b="1" dirty="0" smtClean="0"/>
              <a:t> </a:t>
            </a:r>
            <a:r>
              <a:rPr lang="en-ID" sz="2000" b="1" dirty="0" smtClean="0"/>
              <a:t>sign </a:t>
            </a:r>
            <a:r>
              <a:rPr lang="en-ID" sz="2000" b="1" dirty="0" smtClean="0"/>
              <a:t>up </a:t>
            </a:r>
            <a:r>
              <a:rPr lang="en-ID" sz="2000" b="1" dirty="0" err="1" smtClean="0"/>
              <a:t>jika</a:t>
            </a:r>
            <a:r>
              <a:rPr lang="en-ID" sz="2000" b="1" dirty="0" smtClean="0"/>
              <a:t> data </a:t>
            </a:r>
            <a:r>
              <a:rPr lang="en-ID" sz="2000" b="1" dirty="0" err="1" smtClean="0"/>
              <a:t>sudah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terisi</a:t>
            </a:r>
            <a:r>
              <a:rPr lang="en-ID" sz="2000" b="1" dirty="0" smtClean="0"/>
              <a:t>.</a:t>
            </a:r>
            <a:endParaRPr lang="en-US" sz="2000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18852" b="9836"/>
          <a:stretch/>
        </p:blipFill>
        <p:spPr>
          <a:xfrm>
            <a:off x="5167745" y="1605965"/>
            <a:ext cx="7024255" cy="36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9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Tampilan</a:t>
            </a:r>
            <a:r>
              <a:rPr lang="en-ID" dirty="0" smtClean="0"/>
              <a:t> </a:t>
            </a:r>
            <a:r>
              <a:rPr lang="en-ID" dirty="0" err="1" smtClean="0"/>
              <a:t>awal</a:t>
            </a:r>
            <a:r>
              <a:rPr lang="en-ID" dirty="0" smtClean="0"/>
              <a:t> Microsoft azure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D" sz="2000" b="1" dirty="0" err="1" smtClean="0"/>
              <a:t>Anda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akan</a:t>
            </a:r>
            <a:r>
              <a:rPr lang="en-ID" sz="2000" b="1" dirty="0" smtClean="0"/>
              <a:t> di </a:t>
            </a:r>
            <a:r>
              <a:rPr lang="en-ID" sz="2000" b="1" dirty="0" err="1" smtClean="0"/>
              <a:t>bawa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ke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tampilan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utama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micsrosoft</a:t>
            </a:r>
            <a:r>
              <a:rPr lang="en-ID" sz="2000" b="1" dirty="0" smtClean="0"/>
              <a:t> azure. </a:t>
            </a:r>
            <a:r>
              <a:rPr lang="en-ID" sz="2000" b="1" dirty="0" err="1" smtClean="0"/>
              <a:t>Jika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melalui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cara</a:t>
            </a:r>
            <a:r>
              <a:rPr lang="en-ID" sz="2000" b="1" dirty="0" smtClean="0"/>
              <a:t> login </a:t>
            </a:r>
            <a:r>
              <a:rPr lang="en-ID" sz="2000" b="1" dirty="0" err="1" smtClean="0"/>
              <a:t>dengan</a:t>
            </a:r>
            <a:r>
              <a:rPr lang="en-ID" sz="2000" b="1" dirty="0" smtClean="0"/>
              <a:t> student </a:t>
            </a:r>
            <a:r>
              <a:rPr lang="en-ID" sz="2000" b="1" dirty="0" err="1" smtClean="0"/>
              <a:t>anda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akan</a:t>
            </a:r>
            <a:r>
              <a:rPr lang="en-ID" sz="2000" b="1" dirty="0" smtClean="0"/>
              <a:t> di </a:t>
            </a:r>
            <a:r>
              <a:rPr lang="en-ID" sz="2000" b="1" dirty="0" err="1" smtClean="0"/>
              <a:t>beri</a:t>
            </a:r>
            <a:r>
              <a:rPr lang="en-ID" sz="2000" b="1" dirty="0"/>
              <a:t> deposit $100 </a:t>
            </a:r>
            <a:r>
              <a:rPr lang="en-ID" sz="2000" b="1" dirty="0" err="1"/>
              <a:t>dalam</a:t>
            </a:r>
            <a:r>
              <a:rPr lang="en-ID" sz="2000" b="1" dirty="0"/>
              <a:t> </a:t>
            </a:r>
            <a:r>
              <a:rPr lang="en-ID" sz="2000" b="1" dirty="0" err="1"/>
              <a:t>kredit</a:t>
            </a:r>
            <a:r>
              <a:rPr lang="en-ID" sz="2000" b="1" dirty="0"/>
              <a:t>. </a:t>
            </a:r>
            <a:endParaRPr lang="en-ID" sz="2000" b="1" dirty="0" smtClean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4" name="Straight Connector 13" descr="Divider line">
            <a:extLst>
              <a:ext uri="{FF2B5EF4-FFF2-40B4-BE49-F238E27FC236}">
                <a16:creationId xmlns="" xmlns:a16="http://schemas.microsoft.com/office/drawing/2014/main" id="{3FEF4EBC-B646-41B8-852F-28E73136DE22}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00881" y="1954751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Membuat</a:t>
            </a:r>
            <a:r>
              <a:rPr lang="en-ID" dirty="0" smtClean="0"/>
              <a:t> virtual </a:t>
            </a:r>
            <a:r>
              <a:rPr lang="en-ID" dirty="0" err="1" smtClean="0"/>
              <a:t>mesin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D" sz="2000" b="1" dirty="0" err="1" smtClean="0"/>
              <a:t>Pertama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klik</a:t>
            </a:r>
            <a:r>
              <a:rPr lang="en-ID" sz="2000" b="1" dirty="0" smtClean="0"/>
              <a:t> menu virtual </a:t>
            </a:r>
            <a:r>
              <a:rPr lang="en-ID" sz="2000" b="1" dirty="0" smtClean="0"/>
              <a:t>machine</a:t>
            </a:r>
            <a:endParaRPr lang="en-US" sz="2000" b="1" dirty="0"/>
          </a:p>
          <a:p>
            <a:r>
              <a:rPr lang="en-ID" sz="2000" b="1" dirty="0" err="1" smtClean="0"/>
              <a:t>Maka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kita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akan</a:t>
            </a:r>
            <a:r>
              <a:rPr lang="en-ID" sz="2000" b="1" dirty="0" smtClean="0"/>
              <a:t> </a:t>
            </a:r>
            <a:r>
              <a:rPr lang="en-ID" sz="2000" b="1" dirty="0" smtClean="0"/>
              <a:t>di </a:t>
            </a:r>
            <a:r>
              <a:rPr lang="en-ID" sz="2000" b="1" dirty="0" err="1" smtClean="0"/>
              <a:t>bawa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ke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tampilan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seperti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gambar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disamping</a:t>
            </a:r>
            <a:r>
              <a:rPr lang="en-ID" sz="2000" b="1" dirty="0" smtClean="0"/>
              <a:t> </a:t>
            </a:r>
            <a:endParaRPr lang="en-ID" sz="2000" b="1" dirty="0" smtClean="0"/>
          </a:p>
          <a:p>
            <a:r>
              <a:rPr lang="en-ID" sz="2000" b="1" dirty="0" err="1" smtClean="0"/>
              <a:t>klik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creat</a:t>
            </a:r>
            <a:r>
              <a:rPr lang="en-ID" sz="2000" b="1" dirty="0" smtClean="0"/>
              <a:t> virtual </a:t>
            </a:r>
            <a:r>
              <a:rPr lang="en-ID" sz="2000" b="1" dirty="0" smtClean="0"/>
              <a:t>machine</a:t>
            </a:r>
            <a:endParaRPr lang="en-ID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97971" y="6314787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47855" y="775854"/>
            <a:ext cx="6622471" cy="43226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233374" y="2988680"/>
            <a:ext cx="1481071" cy="1299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9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Tampilan</a:t>
            </a:r>
            <a:r>
              <a:rPr lang="en-ID" dirty="0" smtClean="0"/>
              <a:t> </a:t>
            </a:r>
            <a:r>
              <a:rPr lang="en-ID" dirty="0" err="1" smtClean="0"/>
              <a:t>creat</a:t>
            </a:r>
            <a:r>
              <a:rPr lang="en-ID" dirty="0" smtClean="0"/>
              <a:t> virtual </a:t>
            </a:r>
            <a:r>
              <a:rPr lang="en-ID" dirty="0" err="1" smtClean="0"/>
              <a:t>mesin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D" sz="2000" b="1" dirty="0" err="1"/>
              <a:t>Kemudian</a:t>
            </a:r>
            <a:r>
              <a:rPr lang="en-ID" sz="2000" b="1" dirty="0"/>
              <a:t> </a:t>
            </a:r>
            <a:r>
              <a:rPr lang="en-ID" sz="2000" b="1" dirty="0" err="1" smtClean="0"/>
              <a:t>kita</a:t>
            </a:r>
            <a:r>
              <a:rPr lang="en-ID" sz="2000" b="1" dirty="0" smtClean="0"/>
              <a:t> </a:t>
            </a:r>
            <a:r>
              <a:rPr lang="en-ID" sz="2000" b="1" dirty="0" err="1"/>
              <a:t>akan</a:t>
            </a:r>
            <a:r>
              <a:rPr lang="en-ID" sz="2000" b="1" dirty="0"/>
              <a:t> di </a:t>
            </a:r>
            <a:r>
              <a:rPr lang="en-ID" sz="2000" b="1" dirty="0" err="1"/>
              <a:t>bawa</a:t>
            </a:r>
            <a:r>
              <a:rPr lang="en-ID" sz="2000" b="1" dirty="0"/>
              <a:t> </a:t>
            </a:r>
            <a:r>
              <a:rPr lang="en-ID" sz="2000" b="1" dirty="0" err="1"/>
              <a:t>ke</a:t>
            </a:r>
            <a:r>
              <a:rPr lang="en-ID" sz="2000" b="1" dirty="0"/>
              <a:t> </a:t>
            </a:r>
            <a:r>
              <a:rPr lang="en-ID" sz="2000" b="1" dirty="0" err="1"/>
              <a:t>tampilan</a:t>
            </a:r>
            <a:r>
              <a:rPr lang="en-ID" sz="2000" b="1" dirty="0"/>
              <a:t> </a:t>
            </a:r>
            <a:r>
              <a:rPr lang="en-ID" sz="2000" b="1" dirty="0" err="1"/>
              <a:t>seperti</a:t>
            </a:r>
            <a:r>
              <a:rPr lang="en-ID" sz="2000" b="1" dirty="0"/>
              <a:t> </a:t>
            </a:r>
            <a:r>
              <a:rPr lang="en-ID" sz="2000" b="1" dirty="0" err="1" smtClean="0"/>
              <a:t>gambar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disamping</a:t>
            </a:r>
            <a:r>
              <a:rPr lang="en-ID" sz="2000" b="1" dirty="0" smtClean="0"/>
              <a:t> </a:t>
            </a:r>
            <a:r>
              <a:rPr lang="en-ID" sz="2000" b="1" dirty="0" smtClean="0"/>
              <a:t>.</a:t>
            </a:r>
          </a:p>
          <a:p>
            <a:r>
              <a:rPr lang="en-ID" sz="2000" b="1" dirty="0" err="1" smtClean="0"/>
              <a:t>Isikan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sesuai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kebutuhan</a:t>
            </a:r>
            <a:r>
              <a:rPr lang="en-ID" sz="2000" b="1" dirty="0" smtClean="0"/>
              <a:t>.</a:t>
            </a:r>
            <a:endParaRPr lang="en-ID" sz="2000" b="1" dirty="0"/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13217" y="954750"/>
            <a:ext cx="6698673" cy="41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Spesifikasi</a:t>
            </a:r>
            <a:r>
              <a:rPr lang="en-ID" dirty="0" smtClean="0"/>
              <a:t> yang </a:t>
            </a:r>
            <a:r>
              <a:rPr lang="en-ID" dirty="0" err="1" smtClean="0"/>
              <a:t>ditawarkan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5869" t="18972" b="6560"/>
          <a:stretch/>
        </p:blipFill>
        <p:spPr>
          <a:xfrm>
            <a:off x="5167747" y="1066800"/>
            <a:ext cx="7024253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ter_Template_AS - v5.potx" id="{C015AB26-ADC1-4682-970F-344546D64786}" vid="{6C8412DC-6F53-4CDC-BBD3-B7ECD00541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0</TotalTime>
  <Words>276</Words>
  <Application>Microsoft Office PowerPoint</Application>
  <PresentationFormat>Widescreen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Bebas</vt:lpstr>
      <vt:lpstr>Calibri</vt:lpstr>
      <vt:lpstr>Calibri Light</vt:lpstr>
      <vt:lpstr>Gill Sans</vt:lpstr>
      <vt:lpstr>Office Theme</vt:lpstr>
      <vt:lpstr>LAYANAN CLOUD DENGAN MICROSOFT AZURE</vt:lpstr>
      <vt:lpstr>Langkah yang Pertama kita harus masuk terlebih dahulu ke azure melalui link “https://azure.microsoft.com/en-us/free/students/” kemudian akan muncul tampilan seperti gambar di samping</vt:lpstr>
      <vt:lpstr>ACADEMIC VERIFICATION</vt:lpstr>
      <vt:lpstr>Email verifikasi</vt:lpstr>
      <vt:lpstr>Anda diminta untuk mengisi data diri dan verifikasi </vt:lpstr>
      <vt:lpstr>Tampilan awal Microsoft azure</vt:lpstr>
      <vt:lpstr>Membuat virtual mesin </vt:lpstr>
      <vt:lpstr>Tampilan creat virtual mesin</vt:lpstr>
      <vt:lpstr>Spesifikasi yang ditawarkan </vt:lpstr>
      <vt:lpstr>Jika berhasil Maka ada tampilan seperti  gambar disamping.  </vt:lpstr>
      <vt:lpstr>Sekian dan Terimakasih.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2019-01-16T07:18:45Z</dcterms:created>
  <dcterms:modified xsi:type="dcterms:W3CDTF">2019-01-16T10:09:21Z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2018-08-01T19:01:31.0731005Z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