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8" r:id="rId13"/>
    <p:sldId id="265" r:id="rId14"/>
    <p:sldId id="269" r:id="rId15"/>
    <p:sldId id="267" r:id="rId16"/>
    <p:sldId id="266" r:id="rId17"/>
    <p:sldId id="270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33FDE-7C22-934E-A618-19DB081A1860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C508094-24D7-E04F-B127-9C03FC13BEFA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8BC9E47A-ECF4-2642-820E-A6DA90DC5CB6}" type="parTrans" cxnId="{E8D0339A-7A33-C845-B51F-3BEBD72A09E1}">
      <dgm:prSet/>
      <dgm:spPr/>
      <dgm:t>
        <a:bodyPr/>
        <a:lstStyle/>
        <a:p>
          <a:endParaRPr lang="en-US"/>
        </a:p>
      </dgm:t>
    </dgm:pt>
    <dgm:pt modelId="{6DF2D447-578E-A34D-87DF-BD52B1873277}" type="sibTrans" cxnId="{E8D0339A-7A33-C845-B51F-3BEBD72A09E1}">
      <dgm:prSet/>
      <dgm:spPr/>
      <dgm:t>
        <a:bodyPr/>
        <a:lstStyle/>
        <a:p>
          <a:endParaRPr lang="en-US"/>
        </a:p>
      </dgm:t>
    </dgm:pt>
    <dgm:pt modelId="{5F94DFA8-0FCE-2C44-A724-C55B3E5818D3}">
      <dgm:prSet phldrT="[Text]"/>
      <dgm:spPr/>
      <dgm:t>
        <a:bodyPr/>
        <a:lstStyle/>
        <a:p>
          <a:r>
            <a:rPr lang="en-US" dirty="0" smtClean="0"/>
            <a:t>System Admin</a:t>
          </a:r>
          <a:endParaRPr lang="en-US" dirty="0"/>
        </a:p>
      </dgm:t>
    </dgm:pt>
    <dgm:pt modelId="{68525A31-B11E-6549-875F-A9FA2A9ECEDC}" type="parTrans" cxnId="{F07B5A7B-7646-7647-A889-55E3BE85A7D2}">
      <dgm:prSet/>
      <dgm:spPr/>
      <dgm:t>
        <a:bodyPr/>
        <a:lstStyle/>
        <a:p>
          <a:endParaRPr lang="en-US"/>
        </a:p>
      </dgm:t>
    </dgm:pt>
    <dgm:pt modelId="{975C13E1-E877-D44A-8BC7-44C1E3A0FFB1}" type="sibTrans" cxnId="{F07B5A7B-7646-7647-A889-55E3BE85A7D2}">
      <dgm:prSet/>
      <dgm:spPr/>
      <dgm:t>
        <a:bodyPr/>
        <a:lstStyle/>
        <a:p>
          <a:endParaRPr lang="en-US"/>
        </a:p>
      </dgm:t>
    </dgm:pt>
    <dgm:pt modelId="{E7222F7E-848A-C944-9B0B-FB0D1393EA50}">
      <dgm:prSet phldrT="[Text]"/>
      <dgm:spPr/>
      <dgm:t>
        <a:bodyPr/>
        <a:lstStyle/>
        <a:p>
          <a:r>
            <a:rPr lang="en-US" dirty="0" smtClean="0"/>
            <a:t>Manage Enterprise</a:t>
          </a:r>
          <a:endParaRPr lang="en-US" dirty="0"/>
        </a:p>
      </dgm:t>
    </dgm:pt>
    <dgm:pt modelId="{4B4390B5-BAC3-744E-850A-452271C56049}" type="parTrans" cxnId="{0D8F56F5-A807-3846-93B6-64C96CFF4CC1}">
      <dgm:prSet/>
      <dgm:spPr/>
      <dgm:t>
        <a:bodyPr/>
        <a:lstStyle/>
        <a:p>
          <a:endParaRPr lang="en-US"/>
        </a:p>
      </dgm:t>
    </dgm:pt>
    <dgm:pt modelId="{AAF470EE-595D-104C-82F7-190E2F892ACE}" type="sibTrans" cxnId="{0D8F56F5-A807-3846-93B6-64C96CFF4CC1}">
      <dgm:prSet/>
      <dgm:spPr/>
      <dgm:t>
        <a:bodyPr/>
        <a:lstStyle/>
        <a:p>
          <a:endParaRPr lang="en-US"/>
        </a:p>
      </dgm:t>
    </dgm:pt>
    <dgm:pt modelId="{D8D604E3-96D9-784E-91C0-9268D53D324E}">
      <dgm:prSet phldrT="[Text]"/>
      <dgm:spPr/>
      <dgm:t>
        <a:bodyPr/>
        <a:lstStyle/>
        <a:p>
          <a:r>
            <a:rPr lang="en-US" dirty="0" smtClean="0"/>
            <a:t>Manage Enterprise Admin</a:t>
          </a:r>
          <a:endParaRPr lang="en-US" dirty="0"/>
        </a:p>
      </dgm:t>
    </dgm:pt>
    <dgm:pt modelId="{572352B9-7E25-4042-AE5A-64508EA779B3}" type="parTrans" cxnId="{70340C10-262A-AE4F-975C-C22301CE5CC6}">
      <dgm:prSet/>
      <dgm:spPr/>
      <dgm:t>
        <a:bodyPr/>
        <a:lstStyle/>
        <a:p>
          <a:endParaRPr lang="en-US"/>
        </a:p>
      </dgm:t>
    </dgm:pt>
    <dgm:pt modelId="{FDEECC50-222D-FE43-B81B-7812F1F05C4B}" type="sibTrans" cxnId="{70340C10-262A-AE4F-975C-C22301CE5CC6}">
      <dgm:prSet/>
      <dgm:spPr/>
      <dgm:t>
        <a:bodyPr/>
        <a:lstStyle/>
        <a:p>
          <a:endParaRPr lang="en-US"/>
        </a:p>
      </dgm:t>
    </dgm:pt>
    <dgm:pt modelId="{57406062-94B3-C847-AA1D-0D86B492AD06}">
      <dgm:prSet phldrT="[Text]"/>
      <dgm:spPr/>
      <dgm:t>
        <a:bodyPr/>
        <a:lstStyle/>
        <a:p>
          <a:r>
            <a:rPr lang="en-US" dirty="0" smtClean="0"/>
            <a:t>Add/Delete Enterprise Admin</a:t>
          </a:r>
          <a:endParaRPr lang="en-US" dirty="0"/>
        </a:p>
      </dgm:t>
    </dgm:pt>
    <dgm:pt modelId="{3302C2DE-0CEC-1640-9766-A99C5BCFE0AD}" type="parTrans" cxnId="{E0DA4253-A9F7-2046-9130-142A31B719CD}">
      <dgm:prSet/>
      <dgm:spPr/>
      <dgm:t>
        <a:bodyPr/>
        <a:lstStyle/>
        <a:p>
          <a:endParaRPr lang="en-US"/>
        </a:p>
      </dgm:t>
    </dgm:pt>
    <dgm:pt modelId="{56335D68-96CD-414A-A73A-C32A2A6E623E}" type="sibTrans" cxnId="{E0DA4253-A9F7-2046-9130-142A31B719CD}">
      <dgm:prSet/>
      <dgm:spPr/>
      <dgm:t>
        <a:bodyPr/>
        <a:lstStyle/>
        <a:p>
          <a:endParaRPr lang="en-US"/>
        </a:p>
      </dgm:t>
    </dgm:pt>
    <dgm:pt modelId="{396D751E-8AFA-1B4E-B2CA-1D1994878BF4}">
      <dgm:prSet phldrT="[Text]"/>
      <dgm:spPr/>
      <dgm:t>
        <a:bodyPr/>
        <a:lstStyle/>
        <a:p>
          <a:r>
            <a:rPr lang="en-US" smtClean="0"/>
            <a:t>Add </a:t>
          </a:r>
          <a:r>
            <a:rPr lang="en-US" dirty="0" smtClean="0"/>
            <a:t>Enterprise Admin</a:t>
          </a:r>
          <a:endParaRPr lang="en-US" dirty="0"/>
        </a:p>
      </dgm:t>
    </dgm:pt>
    <dgm:pt modelId="{FD8087E1-3EFB-3B4E-9D32-64364BF84951}" type="parTrans" cxnId="{332CEA87-F930-6C41-A372-7453BA67640D}">
      <dgm:prSet/>
      <dgm:spPr/>
      <dgm:t>
        <a:bodyPr/>
        <a:lstStyle/>
        <a:p>
          <a:endParaRPr lang="en-US"/>
        </a:p>
      </dgm:t>
    </dgm:pt>
    <dgm:pt modelId="{D3ED7B78-AD81-1844-A952-C0E66760F8A4}" type="sibTrans" cxnId="{332CEA87-F930-6C41-A372-7453BA67640D}">
      <dgm:prSet/>
      <dgm:spPr/>
      <dgm:t>
        <a:bodyPr/>
        <a:lstStyle/>
        <a:p>
          <a:endParaRPr lang="en-US"/>
        </a:p>
      </dgm:t>
    </dgm:pt>
    <dgm:pt modelId="{D5DAFA70-D358-A841-B5A0-82810FFE704C}">
      <dgm:prSet phldrT="[Text]"/>
      <dgm:spPr/>
      <dgm:t>
        <a:bodyPr/>
        <a:lstStyle/>
        <a:p>
          <a:r>
            <a:rPr lang="en-US" dirty="0" smtClean="0"/>
            <a:t>Manage User Account</a:t>
          </a:r>
          <a:endParaRPr lang="en-US" dirty="0"/>
        </a:p>
      </dgm:t>
    </dgm:pt>
    <dgm:pt modelId="{04C34167-FF38-DF4E-B039-29D33CC1FA46}" type="parTrans" cxnId="{89B2D038-5C28-404D-9542-97E3F17B524E}">
      <dgm:prSet/>
      <dgm:spPr/>
      <dgm:t>
        <a:bodyPr/>
        <a:lstStyle/>
        <a:p>
          <a:endParaRPr lang="en-US"/>
        </a:p>
      </dgm:t>
    </dgm:pt>
    <dgm:pt modelId="{752F8A91-5889-0747-A8BB-A89F14979538}" type="sibTrans" cxnId="{89B2D038-5C28-404D-9542-97E3F17B524E}">
      <dgm:prSet/>
      <dgm:spPr/>
      <dgm:t>
        <a:bodyPr/>
        <a:lstStyle/>
        <a:p>
          <a:endParaRPr lang="en-US"/>
        </a:p>
      </dgm:t>
    </dgm:pt>
    <dgm:pt modelId="{F71A7F6D-F54E-1840-A4A7-348C393ED522}">
      <dgm:prSet phldrT="[Text]"/>
      <dgm:spPr/>
      <dgm:t>
        <a:bodyPr/>
        <a:lstStyle/>
        <a:p>
          <a:r>
            <a:rPr lang="en-US" dirty="0" smtClean="0"/>
            <a:t>Add User accounts for Enterprise admin</a:t>
          </a:r>
          <a:endParaRPr lang="en-US" dirty="0"/>
        </a:p>
      </dgm:t>
    </dgm:pt>
    <dgm:pt modelId="{C487062A-9BDF-954D-8B3B-EC4EA5F015FD}" type="parTrans" cxnId="{082592CB-E115-3646-A91F-5A76123A5CA9}">
      <dgm:prSet/>
      <dgm:spPr/>
      <dgm:t>
        <a:bodyPr/>
        <a:lstStyle/>
        <a:p>
          <a:endParaRPr lang="en-US"/>
        </a:p>
      </dgm:t>
    </dgm:pt>
    <dgm:pt modelId="{6BFC133E-96F8-864E-AD24-7966A1A5CE44}" type="sibTrans" cxnId="{082592CB-E115-3646-A91F-5A76123A5CA9}">
      <dgm:prSet/>
      <dgm:spPr/>
      <dgm:t>
        <a:bodyPr/>
        <a:lstStyle/>
        <a:p>
          <a:endParaRPr lang="en-US"/>
        </a:p>
      </dgm:t>
    </dgm:pt>
    <dgm:pt modelId="{4D136FE4-AB99-C54B-8CC3-DD17774DBD66}">
      <dgm:prSet phldrT="[Text]"/>
      <dgm:spPr/>
      <dgm:t>
        <a:bodyPr/>
        <a:lstStyle/>
        <a:p>
          <a:r>
            <a:rPr lang="en-US" dirty="0" smtClean="0"/>
            <a:t>Delete Enterprise</a:t>
          </a:r>
          <a:endParaRPr lang="en-US" dirty="0"/>
        </a:p>
      </dgm:t>
    </dgm:pt>
    <dgm:pt modelId="{1485AF6A-AE82-9B4B-A9EC-9F5ADDDEC062}" type="sibTrans" cxnId="{DB2B5846-5CED-A54A-BB35-C149664FD7EB}">
      <dgm:prSet/>
      <dgm:spPr/>
      <dgm:t>
        <a:bodyPr/>
        <a:lstStyle/>
        <a:p>
          <a:endParaRPr lang="en-US"/>
        </a:p>
      </dgm:t>
    </dgm:pt>
    <dgm:pt modelId="{D3C55DFC-45AA-154C-99D9-1B02144418BE}" type="parTrans" cxnId="{DB2B5846-5CED-A54A-BB35-C149664FD7EB}">
      <dgm:prSet/>
      <dgm:spPr/>
      <dgm:t>
        <a:bodyPr/>
        <a:lstStyle/>
        <a:p>
          <a:endParaRPr lang="en-US"/>
        </a:p>
      </dgm:t>
    </dgm:pt>
    <dgm:pt modelId="{815840C5-A65A-5541-A67E-204E90D041FD}" type="pres">
      <dgm:prSet presAssocID="{A8233FDE-7C22-934E-A618-19DB081A186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023EF3-A9BB-7C4B-86AD-DA3397BED213}" type="pres">
      <dgm:prSet presAssocID="{8C508094-24D7-E04F-B127-9C03FC13BEFA}" presName="root1" presStyleCnt="0"/>
      <dgm:spPr/>
    </dgm:pt>
    <dgm:pt modelId="{48DEE9C4-0E04-7849-AB82-C9A2BCDED22F}" type="pres">
      <dgm:prSet presAssocID="{8C508094-24D7-E04F-B127-9C03FC13BEFA}" presName="LevelOneTextNode" presStyleLbl="node0" presStyleIdx="0" presStyleCnt="1">
        <dgm:presLayoutVars>
          <dgm:chPref val="3"/>
        </dgm:presLayoutVars>
      </dgm:prSet>
      <dgm:spPr/>
    </dgm:pt>
    <dgm:pt modelId="{3AD5E3C1-38B5-3B41-B812-A2019D0416E6}" type="pres">
      <dgm:prSet presAssocID="{8C508094-24D7-E04F-B127-9C03FC13BEFA}" presName="level2hierChild" presStyleCnt="0"/>
      <dgm:spPr/>
    </dgm:pt>
    <dgm:pt modelId="{FCB6548E-62D8-A743-858C-6E0040A102C0}" type="pres">
      <dgm:prSet presAssocID="{68525A31-B11E-6549-875F-A9FA2A9ECEDC}" presName="conn2-1" presStyleLbl="parChTrans1D2" presStyleIdx="0" presStyleCnt="1"/>
      <dgm:spPr/>
    </dgm:pt>
    <dgm:pt modelId="{310B6041-51E0-8644-BB77-681FEF1DC50E}" type="pres">
      <dgm:prSet presAssocID="{68525A31-B11E-6549-875F-A9FA2A9ECEDC}" presName="connTx" presStyleLbl="parChTrans1D2" presStyleIdx="0" presStyleCnt="1"/>
      <dgm:spPr/>
    </dgm:pt>
    <dgm:pt modelId="{D478FF60-1487-224C-8EB2-D90062C35B34}" type="pres">
      <dgm:prSet presAssocID="{5F94DFA8-0FCE-2C44-A724-C55B3E5818D3}" presName="root2" presStyleCnt="0"/>
      <dgm:spPr/>
    </dgm:pt>
    <dgm:pt modelId="{B02A4B4D-6F02-554C-ABF0-B86EF00697C3}" type="pres">
      <dgm:prSet presAssocID="{5F94DFA8-0FCE-2C44-A724-C55B3E5818D3}" presName="LevelTwoTextNode" presStyleLbl="node2" presStyleIdx="0" presStyleCnt="1">
        <dgm:presLayoutVars>
          <dgm:chPref val="3"/>
        </dgm:presLayoutVars>
      </dgm:prSet>
      <dgm:spPr/>
    </dgm:pt>
    <dgm:pt modelId="{D93F3DFC-856C-8D43-B792-3C4A52865C16}" type="pres">
      <dgm:prSet presAssocID="{5F94DFA8-0FCE-2C44-A724-C55B3E5818D3}" presName="level3hierChild" presStyleCnt="0"/>
      <dgm:spPr/>
    </dgm:pt>
    <dgm:pt modelId="{FC8306D0-115C-C34A-A062-7836359F5DE1}" type="pres">
      <dgm:prSet presAssocID="{4B4390B5-BAC3-744E-850A-452271C56049}" presName="conn2-1" presStyleLbl="parChTrans1D3" presStyleIdx="0" presStyleCnt="3"/>
      <dgm:spPr/>
    </dgm:pt>
    <dgm:pt modelId="{E917EFBF-A196-CD4D-AE96-888C0BB8444A}" type="pres">
      <dgm:prSet presAssocID="{4B4390B5-BAC3-744E-850A-452271C56049}" presName="connTx" presStyleLbl="parChTrans1D3" presStyleIdx="0" presStyleCnt="3"/>
      <dgm:spPr/>
    </dgm:pt>
    <dgm:pt modelId="{64EAB5E5-4645-F244-A1F6-4DD5F94E4536}" type="pres">
      <dgm:prSet presAssocID="{E7222F7E-848A-C944-9B0B-FB0D1393EA50}" presName="root2" presStyleCnt="0"/>
      <dgm:spPr/>
    </dgm:pt>
    <dgm:pt modelId="{6BE4F0E0-4365-9C44-84F4-B1D589F5B77C}" type="pres">
      <dgm:prSet presAssocID="{E7222F7E-848A-C944-9B0B-FB0D1393EA50}" presName="LevelTwoTextNode" presStyleLbl="node3" presStyleIdx="0" presStyleCnt="3">
        <dgm:presLayoutVars>
          <dgm:chPref val="3"/>
        </dgm:presLayoutVars>
      </dgm:prSet>
      <dgm:spPr/>
    </dgm:pt>
    <dgm:pt modelId="{17BF22C4-A692-AD4C-B632-81A2E16C1765}" type="pres">
      <dgm:prSet presAssocID="{E7222F7E-848A-C944-9B0B-FB0D1393EA50}" presName="level3hierChild" presStyleCnt="0"/>
      <dgm:spPr/>
    </dgm:pt>
    <dgm:pt modelId="{2F2B38A7-A560-8648-8A4A-C85416EC9CE1}" type="pres">
      <dgm:prSet presAssocID="{3302C2DE-0CEC-1640-9766-A99C5BCFE0AD}" presName="conn2-1" presStyleLbl="parChTrans1D4" presStyleIdx="0" presStyleCnt="4"/>
      <dgm:spPr/>
    </dgm:pt>
    <dgm:pt modelId="{87FA5132-876F-2043-B664-AFF4317FD9AB}" type="pres">
      <dgm:prSet presAssocID="{3302C2DE-0CEC-1640-9766-A99C5BCFE0AD}" presName="connTx" presStyleLbl="parChTrans1D4" presStyleIdx="0" presStyleCnt="4"/>
      <dgm:spPr/>
    </dgm:pt>
    <dgm:pt modelId="{081CE428-00BE-1C43-AD71-FFF877AE3B25}" type="pres">
      <dgm:prSet presAssocID="{57406062-94B3-C847-AA1D-0D86B492AD06}" presName="root2" presStyleCnt="0"/>
      <dgm:spPr/>
    </dgm:pt>
    <dgm:pt modelId="{D6BB5C67-2C95-9A45-A7B1-833DD0AFD337}" type="pres">
      <dgm:prSet presAssocID="{57406062-94B3-C847-AA1D-0D86B492AD06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D548D1-9DFC-7C47-B036-195765252440}" type="pres">
      <dgm:prSet presAssocID="{57406062-94B3-C847-AA1D-0D86B492AD06}" presName="level3hierChild" presStyleCnt="0"/>
      <dgm:spPr/>
    </dgm:pt>
    <dgm:pt modelId="{05345821-3D27-8347-A86D-1D6641101F52}" type="pres">
      <dgm:prSet presAssocID="{D3C55DFC-45AA-154C-99D9-1B02144418BE}" presName="conn2-1" presStyleLbl="parChTrans1D4" presStyleIdx="1" presStyleCnt="4"/>
      <dgm:spPr/>
    </dgm:pt>
    <dgm:pt modelId="{12FB9974-174B-FA49-BA2A-D85FE2C1F23B}" type="pres">
      <dgm:prSet presAssocID="{D3C55DFC-45AA-154C-99D9-1B02144418BE}" presName="connTx" presStyleLbl="parChTrans1D4" presStyleIdx="1" presStyleCnt="4"/>
      <dgm:spPr/>
    </dgm:pt>
    <dgm:pt modelId="{3AFE69A2-EBAD-FD4A-9481-5E85CA6FA017}" type="pres">
      <dgm:prSet presAssocID="{4D136FE4-AB99-C54B-8CC3-DD17774DBD66}" presName="root2" presStyleCnt="0"/>
      <dgm:spPr/>
    </dgm:pt>
    <dgm:pt modelId="{52EA491C-3EE1-CA45-9FC0-7F91DCE4FFF3}" type="pres">
      <dgm:prSet presAssocID="{4D136FE4-AB99-C54B-8CC3-DD17774DBD66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D701F-08A9-D642-927A-CA2877443BF8}" type="pres">
      <dgm:prSet presAssocID="{4D136FE4-AB99-C54B-8CC3-DD17774DBD66}" presName="level3hierChild" presStyleCnt="0"/>
      <dgm:spPr/>
    </dgm:pt>
    <dgm:pt modelId="{7F7DB7EF-9821-D04E-AA7D-0CB24197229F}" type="pres">
      <dgm:prSet presAssocID="{572352B9-7E25-4042-AE5A-64508EA779B3}" presName="conn2-1" presStyleLbl="parChTrans1D3" presStyleIdx="1" presStyleCnt="3"/>
      <dgm:spPr/>
    </dgm:pt>
    <dgm:pt modelId="{7859FD5D-D2C2-2D46-8483-76992092B1E8}" type="pres">
      <dgm:prSet presAssocID="{572352B9-7E25-4042-AE5A-64508EA779B3}" presName="connTx" presStyleLbl="parChTrans1D3" presStyleIdx="1" presStyleCnt="3"/>
      <dgm:spPr/>
    </dgm:pt>
    <dgm:pt modelId="{CC91778D-CC21-5745-8213-2FA079BBF1C3}" type="pres">
      <dgm:prSet presAssocID="{D8D604E3-96D9-784E-91C0-9268D53D324E}" presName="root2" presStyleCnt="0"/>
      <dgm:spPr/>
    </dgm:pt>
    <dgm:pt modelId="{153D61D0-794A-8048-836A-4D49DD2FD9A5}" type="pres">
      <dgm:prSet presAssocID="{D8D604E3-96D9-784E-91C0-9268D53D324E}" presName="LevelTwoTextNode" presStyleLbl="node3" presStyleIdx="1" presStyleCnt="3">
        <dgm:presLayoutVars>
          <dgm:chPref val="3"/>
        </dgm:presLayoutVars>
      </dgm:prSet>
      <dgm:spPr/>
    </dgm:pt>
    <dgm:pt modelId="{3C19CB44-546B-5B44-BF5E-C41592FAD3B2}" type="pres">
      <dgm:prSet presAssocID="{D8D604E3-96D9-784E-91C0-9268D53D324E}" presName="level3hierChild" presStyleCnt="0"/>
      <dgm:spPr/>
    </dgm:pt>
    <dgm:pt modelId="{2F22E495-2DB0-0D40-9120-98ACE9AEB259}" type="pres">
      <dgm:prSet presAssocID="{FD8087E1-3EFB-3B4E-9D32-64364BF84951}" presName="conn2-1" presStyleLbl="parChTrans1D4" presStyleIdx="2" presStyleCnt="4"/>
      <dgm:spPr/>
    </dgm:pt>
    <dgm:pt modelId="{59D4BF92-E8F4-084E-B390-FCCEB9355AEC}" type="pres">
      <dgm:prSet presAssocID="{FD8087E1-3EFB-3B4E-9D32-64364BF84951}" presName="connTx" presStyleLbl="parChTrans1D4" presStyleIdx="2" presStyleCnt="4"/>
      <dgm:spPr/>
    </dgm:pt>
    <dgm:pt modelId="{86848309-D1DF-B143-8BB6-8916B80101A1}" type="pres">
      <dgm:prSet presAssocID="{396D751E-8AFA-1B4E-B2CA-1D1994878BF4}" presName="root2" presStyleCnt="0"/>
      <dgm:spPr/>
    </dgm:pt>
    <dgm:pt modelId="{554D1DE0-B90C-4644-85F5-8FA92BC88247}" type="pres">
      <dgm:prSet presAssocID="{396D751E-8AFA-1B4E-B2CA-1D1994878BF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82228-6279-624A-8D45-5C24EF2C0026}" type="pres">
      <dgm:prSet presAssocID="{396D751E-8AFA-1B4E-B2CA-1D1994878BF4}" presName="level3hierChild" presStyleCnt="0"/>
      <dgm:spPr/>
    </dgm:pt>
    <dgm:pt modelId="{0AF26E46-03BE-8A49-A94A-0D473247076C}" type="pres">
      <dgm:prSet presAssocID="{04C34167-FF38-DF4E-B039-29D33CC1FA46}" presName="conn2-1" presStyleLbl="parChTrans1D3" presStyleIdx="2" presStyleCnt="3"/>
      <dgm:spPr/>
    </dgm:pt>
    <dgm:pt modelId="{483FD049-FFBC-AE4A-A010-1BAD468E3459}" type="pres">
      <dgm:prSet presAssocID="{04C34167-FF38-DF4E-B039-29D33CC1FA46}" presName="connTx" presStyleLbl="parChTrans1D3" presStyleIdx="2" presStyleCnt="3"/>
      <dgm:spPr/>
    </dgm:pt>
    <dgm:pt modelId="{467C74F0-E9F9-3E4E-A980-FB920B4A83CC}" type="pres">
      <dgm:prSet presAssocID="{D5DAFA70-D358-A841-B5A0-82810FFE704C}" presName="root2" presStyleCnt="0"/>
      <dgm:spPr/>
    </dgm:pt>
    <dgm:pt modelId="{58A7F70B-A241-454D-A4FE-2629EBE02467}" type="pres">
      <dgm:prSet presAssocID="{D5DAFA70-D358-A841-B5A0-82810FFE704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4AF363-4618-3748-BB45-574CF524D5DD}" type="pres">
      <dgm:prSet presAssocID="{D5DAFA70-D358-A841-B5A0-82810FFE704C}" presName="level3hierChild" presStyleCnt="0"/>
      <dgm:spPr/>
    </dgm:pt>
    <dgm:pt modelId="{65E7FC38-7DE0-614A-9DB5-C98CC6C0083F}" type="pres">
      <dgm:prSet presAssocID="{C487062A-9BDF-954D-8B3B-EC4EA5F015FD}" presName="conn2-1" presStyleLbl="parChTrans1D4" presStyleIdx="3" presStyleCnt="4"/>
      <dgm:spPr/>
    </dgm:pt>
    <dgm:pt modelId="{391C0745-CA94-F842-8AC2-B55DDB7B32DB}" type="pres">
      <dgm:prSet presAssocID="{C487062A-9BDF-954D-8B3B-EC4EA5F015FD}" presName="connTx" presStyleLbl="parChTrans1D4" presStyleIdx="3" presStyleCnt="4"/>
      <dgm:spPr/>
    </dgm:pt>
    <dgm:pt modelId="{183CECB1-0457-C746-8D5C-40CB5E6FFE27}" type="pres">
      <dgm:prSet presAssocID="{F71A7F6D-F54E-1840-A4A7-348C393ED522}" presName="root2" presStyleCnt="0"/>
      <dgm:spPr/>
    </dgm:pt>
    <dgm:pt modelId="{6CD92CE1-E8F4-6C48-803E-249FBD869404}" type="pres">
      <dgm:prSet presAssocID="{F71A7F6D-F54E-1840-A4A7-348C393ED522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C090D4-194F-E04E-9740-F14208D2BED0}" type="pres">
      <dgm:prSet presAssocID="{F71A7F6D-F54E-1840-A4A7-348C393ED522}" presName="level3hierChild" presStyleCnt="0"/>
      <dgm:spPr/>
    </dgm:pt>
  </dgm:ptLst>
  <dgm:cxnLst>
    <dgm:cxn modelId="{262F5D4F-6089-1A42-9AE6-18C0714EACAC}" type="presOf" srcId="{F71A7F6D-F54E-1840-A4A7-348C393ED522}" destId="{6CD92CE1-E8F4-6C48-803E-249FBD869404}" srcOrd="0" destOrd="0" presId="urn:microsoft.com/office/officeart/2005/8/layout/hierarchy2"/>
    <dgm:cxn modelId="{79D48BE4-B24B-204C-80D8-1BCCBA710D48}" type="presOf" srcId="{C487062A-9BDF-954D-8B3B-EC4EA5F015FD}" destId="{65E7FC38-7DE0-614A-9DB5-C98CC6C0083F}" srcOrd="0" destOrd="0" presId="urn:microsoft.com/office/officeart/2005/8/layout/hierarchy2"/>
    <dgm:cxn modelId="{A63CE8F0-CA06-8544-BAE1-FD21888DF8F7}" type="presOf" srcId="{3302C2DE-0CEC-1640-9766-A99C5BCFE0AD}" destId="{87FA5132-876F-2043-B664-AFF4317FD9AB}" srcOrd="1" destOrd="0" presId="urn:microsoft.com/office/officeart/2005/8/layout/hierarchy2"/>
    <dgm:cxn modelId="{89B2D038-5C28-404D-9542-97E3F17B524E}" srcId="{5F94DFA8-0FCE-2C44-A724-C55B3E5818D3}" destId="{D5DAFA70-D358-A841-B5A0-82810FFE704C}" srcOrd="2" destOrd="0" parTransId="{04C34167-FF38-DF4E-B039-29D33CC1FA46}" sibTransId="{752F8A91-5889-0747-A8BB-A89F14979538}"/>
    <dgm:cxn modelId="{BF274F6F-41D9-EA4F-9ED4-9E0875EA2369}" type="presOf" srcId="{396D751E-8AFA-1B4E-B2CA-1D1994878BF4}" destId="{554D1DE0-B90C-4644-85F5-8FA92BC88247}" srcOrd="0" destOrd="0" presId="urn:microsoft.com/office/officeart/2005/8/layout/hierarchy2"/>
    <dgm:cxn modelId="{0D8F56F5-A807-3846-93B6-64C96CFF4CC1}" srcId="{5F94DFA8-0FCE-2C44-A724-C55B3E5818D3}" destId="{E7222F7E-848A-C944-9B0B-FB0D1393EA50}" srcOrd="0" destOrd="0" parTransId="{4B4390B5-BAC3-744E-850A-452271C56049}" sibTransId="{AAF470EE-595D-104C-82F7-190E2F892ACE}"/>
    <dgm:cxn modelId="{DE2C281D-DA17-B84E-B758-367CE6942E71}" type="presOf" srcId="{68525A31-B11E-6549-875F-A9FA2A9ECEDC}" destId="{FCB6548E-62D8-A743-858C-6E0040A102C0}" srcOrd="0" destOrd="0" presId="urn:microsoft.com/office/officeart/2005/8/layout/hierarchy2"/>
    <dgm:cxn modelId="{527B953F-39F5-4049-9F3E-B35A9433C6E1}" type="presOf" srcId="{572352B9-7E25-4042-AE5A-64508EA779B3}" destId="{7F7DB7EF-9821-D04E-AA7D-0CB24197229F}" srcOrd="0" destOrd="0" presId="urn:microsoft.com/office/officeart/2005/8/layout/hierarchy2"/>
    <dgm:cxn modelId="{93464FC3-9278-464C-A45E-28C5753CC2DD}" type="presOf" srcId="{68525A31-B11E-6549-875F-A9FA2A9ECEDC}" destId="{310B6041-51E0-8644-BB77-681FEF1DC50E}" srcOrd="1" destOrd="0" presId="urn:microsoft.com/office/officeart/2005/8/layout/hierarchy2"/>
    <dgm:cxn modelId="{DB2B5846-5CED-A54A-BB35-C149664FD7EB}" srcId="{E7222F7E-848A-C944-9B0B-FB0D1393EA50}" destId="{4D136FE4-AB99-C54B-8CC3-DD17774DBD66}" srcOrd="1" destOrd="0" parTransId="{D3C55DFC-45AA-154C-99D9-1B02144418BE}" sibTransId="{1485AF6A-AE82-9B4B-A9EC-9F5ADDDEC062}"/>
    <dgm:cxn modelId="{E0DA4253-A9F7-2046-9130-142A31B719CD}" srcId="{E7222F7E-848A-C944-9B0B-FB0D1393EA50}" destId="{57406062-94B3-C847-AA1D-0D86B492AD06}" srcOrd="0" destOrd="0" parTransId="{3302C2DE-0CEC-1640-9766-A99C5BCFE0AD}" sibTransId="{56335D68-96CD-414A-A73A-C32A2A6E623E}"/>
    <dgm:cxn modelId="{73F1C3E2-C535-4140-BE28-97453F626B76}" type="presOf" srcId="{57406062-94B3-C847-AA1D-0D86B492AD06}" destId="{D6BB5C67-2C95-9A45-A7B1-833DD0AFD337}" srcOrd="0" destOrd="0" presId="urn:microsoft.com/office/officeart/2005/8/layout/hierarchy2"/>
    <dgm:cxn modelId="{F07B5A7B-7646-7647-A889-55E3BE85A7D2}" srcId="{8C508094-24D7-E04F-B127-9C03FC13BEFA}" destId="{5F94DFA8-0FCE-2C44-A724-C55B3E5818D3}" srcOrd="0" destOrd="0" parTransId="{68525A31-B11E-6549-875F-A9FA2A9ECEDC}" sibTransId="{975C13E1-E877-D44A-8BC7-44C1E3A0FFB1}"/>
    <dgm:cxn modelId="{988C77A3-E0CC-884F-AF46-6B30C05679EE}" type="presOf" srcId="{4B4390B5-BAC3-744E-850A-452271C56049}" destId="{E917EFBF-A196-CD4D-AE96-888C0BB8444A}" srcOrd="1" destOrd="0" presId="urn:microsoft.com/office/officeart/2005/8/layout/hierarchy2"/>
    <dgm:cxn modelId="{D0B6050C-9C1F-4E4B-9267-215EADC9630D}" type="presOf" srcId="{FD8087E1-3EFB-3B4E-9D32-64364BF84951}" destId="{2F22E495-2DB0-0D40-9120-98ACE9AEB259}" srcOrd="0" destOrd="0" presId="urn:microsoft.com/office/officeart/2005/8/layout/hierarchy2"/>
    <dgm:cxn modelId="{BA3E8619-7A54-E242-B043-90902975EFE1}" type="presOf" srcId="{4D136FE4-AB99-C54B-8CC3-DD17774DBD66}" destId="{52EA491C-3EE1-CA45-9FC0-7F91DCE4FFF3}" srcOrd="0" destOrd="0" presId="urn:microsoft.com/office/officeart/2005/8/layout/hierarchy2"/>
    <dgm:cxn modelId="{70340C10-262A-AE4F-975C-C22301CE5CC6}" srcId="{5F94DFA8-0FCE-2C44-A724-C55B3E5818D3}" destId="{D8D604E3-96D9-784E-91C0-9268D53D324E}" srcOrd="1" destOrd="0" parTransId="{572352B9-7E25-4042-AE5A-64508EA779B3}" sibTransId="{FDEECC50-222D-FE43-B81B-7812F1F05C4B}"/>
    <dgm:cxn modelId="{4C62A356-34D3-3044-86EB-EFBBDA5EF5D0}" type="presOf" srcId="{E7222F7E-848A-C944-9B0B-FB0D1393EA50}" destId="{6BE4F0E0-4365-9C44-84F4-B1D589F5B77C}" srcOrd="0" destOrd="0" presId="urn:microsoft.com/office/officeart/2005/8/layout/hierarchy2"/>
    <dgm:cxn modelId="{D2752CD8-B4E2-0646-A14C-EDDFD21B6C8F}" type="presOf" srcId="{D8D604E3-96D9-784E-91C0-9268D53D324E}" destId="{153D61D0-794A-8048-836A-4D49DD2FD9A5}" srcOrd="0" destOrd="0" presId="urn:microsoft.com/office/officeart/2005/8/layout/hierarchy2"/>
    <dgm:cxn modelId="{2E392903-C3FB-B848-9336-42840984B5FF}" type="presOf" srcId="{4B4390B5-BAC3-744E-850A-452271C56049}" destId="{FC8306D0-115C-C34A-A062-7836359F5DE1}" srcOrd="0" destOrd="0" presId="urn:microsoft.com/office/officeart/2005/8/layout/hierarchy2"/>
    <dgm:cxn modelId="{FC1BC814-1A5F-074C-B959-B22C2F387C01}" type="presOf" srcId="{8C508094-24D7-E04F-B127-9C03FC13BEFA}" destId="{48DEE9C4-0E04-7849-AB82-C9A2BCDED22F}" srcOrd="0" destOrd="0" presId="urn:microsoft.com/office/officeart/2005/8/layout/hierarchy2"/>
    <dgm:cxn modelId="{1C4CE945-E30F-EE4F-BD43-D56CD2DEA440}" type="presOf" srcId="{3302C2DE-0CEC-1640-9766-A99C5BCFE0AD}" destId="{2F2B38A7-A560-8648-8A4A-C85416EC9CE1}" srcOrd="0" destOrd="0" presId="urn:microsoft.com/office/officeart/2005/8/layout/hierarchy2"/>
    <dgm:cxn modelId="{4F76C4FB-5800-8B48-91AE-3FB95DFEAB73}" type="presOf" srcId="{D5DAFA70-D358-A841-B5A0-82810FFE704C}" destId="{58A7F70B-A241-454D-A4FE-2629EBE02467}" srcOrd="0" destOrd="0" presId="urn:microsoft.com/office/officeart/2005/8/layout/hierarchy2"/>
    <dgm:cxn modelId="{700F4EA4-9569-EF41-BB6C-5EA29AD29B13}" type="presOf" srcId="{5F94DFA8-0FCE-2C44-A724-C55B3E5818D3}" destId="{B02A4B4D-6F02-554C-ABF0-B86EF00697C3}" srcOrd="0" destOrd="0" presId="urn:microsoft.com/office/officeart/2005/8/layout/hierarchy2"/>
    <dgm:cxn modelId="{E3D357CF-5181-D745-8F58-C452667BF5F6}" type="presOf" srcId="{04C34167-FF38-DF4E-B039-29D33CC1FA46}" destId="{483FD049-FFBC-AE4A-A010-1BAD468E3459}" srcOrd="1" destOrd="0" presId="urn:microsoft.com/office/officeart/2005/8/layout/hierarchy2"/>
    <dgm:cxn modelId="{E8D0339A-7A33-C845-B51F-3BEBD72A09E1}" srcId="{A8233FDE-7C22-934E-A618-19DB081A1860}" destId="{8C508094-24D7-E04F-B127-9C03FC13BEFA}" srcOrd="0" destOrd="0" parTransId="{8BC9E47A-ECF4-2642-820E-A6DA90DC5CB6}" sibTransId="{6DF2D447-578E-A34D-87DF-BD52B1873277}"/>
    <dgm:cxn modelId="{1D040FF6-BD60-4A42-AE27-0C0762E26F0A}" type="presOf" srcId="{D3C55DFC-45AA-154C-99D9-1B02144418BE}" destId="{12FB9974-174B-FA49-BA2A-D85FE2C1F23B}" srcOrd="1" destOrd="0" presId="urn:microsoft.com/office/officeart/2005/8/layout/hierarchy2"/>
    <dgm:cxn modelId="{D0C4BC09-1107-9744-B792-7ADADC2D3FF6}" type="presOf" srcId="{572352B9-7E25-4042-AE5A-64508EA779B3}" destId="{7859FD5D-D2C2-2D46-8483-76992092B1E8}" srcOrd="1" destOrd="0" presId="urn:microsoft.com/office/officeart/2005/8/layout/hierarchy2"/>
    <dgm:cxn modelId="{332CEA87-F930-6C41-A372-7453BA67640D}" srcId="{D8D604E3-96D9-784E-91C0-9268D53D324E}" destId="{396D751E-8AFA-1B4E-B2CA-1D1994878BF4}" srcOrd="0" destOrd="0" parTransId="{FD8087E1-3EFB-3B4E-9D32-64364BF84951}" sibTransId="{D3ED7B78-AD81-1844-A952-C0E66760F8A4}"/>
    <dgm:cxn modelId="{524B7E3A-6214-9B48-ABB5-CBB18F9F29FB}" type="presOf" srcId="{D3C55DFC-45AA-154C-99D9-1B02144418BE}" destId="{05345821-3D27-8347-A86D-1D6641101F52}" srcOrd="0" destOrd="0" presId="urn:microsoft.com/office/officeart/2005/8/layout/hierarchy2"/>
    <dgm:cxn modelId="{3E7202C9-A498-F249-9D0B-EC81A08C87D8}" type="presOf" srcId="{FD8087E1-3EFB-3B4E-9D32-64364BF84951}" destId="{59D4BF92-E8F4-084E-B390-FCCEB9355AEC}" srcOrd="1" destOrd="0" presId="urn:microsoft.com/office/officeart/2005/8/layout/hierarchy2"/>
    <dgm:cxn modelId="{EADEB7BA-510E-2F49-BC60-CC99A9D2630B}" type="presOf" srcId="{C487062A-9BDF-954D-8B3B-EC4EA5F015FD}" destId="{391C0745-CA94-F842-8AC2-B55DDB7B32DB}" srcOrd="1" destOrd="0" presId="urn:microsoft.com/office/officeart/2005/8/layout/hierarchy2"/>
    <dgm:cxn modelId="{668906F2-712D-3946-A989-43D03659612A}" type="presOf" srcId="{A8233FDE-7C22-934E-A618-19DB081A1860}" destId="{815840C5-A65A-5541-A67E-204E90D041FD}" srcOrd="0" destOrd="0" presId="urn:microsoft.com/office/officeart/2005/8/layout/hierarchy2"/>
    <dgm:cxn modelId="{DE3A25E8-1607-3347-9F2C-61BC7DABD9DB}" type="presOf" srcId="{04C34167-FF38-DF4E-B039-29D33CC1FA46}" destId="{0AF26E46-03BE-8A49-A94A-0D473247076C}" srcOrd="0" destOrd="0" presId="urn:microsoft.com/office/officeart/2005/8/layout/hierarchy2"/>
    <dgm:cxn modelId="{082592CB-E115-3646-A91F-5A76123A5CA9}" srcId="{D5DAFA70-D358-A841-B5A0-82810FFE704C}" destId="{F71A7F6D-F54E-1840-A4A7-348C393ED522}" srcOrd="0" destOrd="0" parTransId="{C487062A-9BDF-954D-8B3B-EC4EA5F015FD}" sibTransId="{6BFC133E-96F8-864E-AD24-7966A1A5CE44}"/>
    <dgm:cxn modelId="{9D7F74FC-C8C7-4247-AFE8-F1C1BDDA1381}" type="presParOf" srcId="{815840C5-A65A-5541-A67E-204E90D041FD}" destId="{CA023EF3-A9BB-7C4B-86AD-DA3397BED213}" srcOrd="0" destOrd="0" presId="urn:microsoft.com/office/officeart/2005/8/layout/hierarchy2"/>
    <dgm:cxn modelId="{D3E47276-B674-5045-953B-D7FDF1271B05}" type="presParOf" srcId="{CA023EF3-A9BB-7C4B-86AD-DA3397BED213}" destId="{48DEE9C4-0E04-7849-AB82-C9A2BCDED22F}" srcOrd="0" destOrd="0" presId="urn:microsoft.com/office/officeart/2005/8/layout/hierarchy2"/>
    <dgm:cxn modelId="{9B1E0521-C70C-2343-AB1B-8204F7E1409D}" type="presParOf" srcId="{CA023EF3-A9BB-7C4B-86AD-DA3397BED213}" destId="{3AD5E3C1-38B5-3B41-B812-A2019D0416E6}" srcOrd="1" destOrd="0" presId="urn:microsoft.com/office/officeart/2005/8/layout/hierarchy2"/>
    <dgm:cxn modelId="{15814690-15ED-9A45-B0E7-65A4953FA3A7}" type="presParOf" srcId="{3AD5E3C1-38B5-3B41-B812-A2019D0416E6}" destId="{FCB6548E-62D8-A743-858C-6E0040A102C0}" srcOrd="0" destOrd="0" presId="urn:microsoft.com/office/officeart/2005/8/layout/hierarchy2"/>
    <dgm:cxn modelId="{017F3454-1F8A-624C-B966-4C59F5883903}" type="presParOf" srcId="{FCB6548E-62D8-A743-858C-6E0040A102C0}" destId="{310B6041-51E0-8644-BB77-681FEF1DC50E}" srcOrd="0" destOrd="0" presId="urn:microsoft.com/office/officeart/2005/8/layout/hierarchy2"/>
    <dgm:cxn modelId="{57801AF0-4D6B-CB4C-BC72-320B9D03F86C}" type="presParOf" srcId="{3AD5E3C1-38B5-3B41-B812-A2019D0416E6}" destId="{D478FF60-1487-224C-8EB2-D90062C35B34}" srcOrd="1" destOrd="0" presId="urn:microsoft.com/office/officeart/2005/8/layout/hierarchy2"/>
    <dgm:cxn modelId="{54A983FF-1E03-1342-AACF-D219DD07FE9E}" type="presParOf" srcId="{D478FF60-1487-224C-8EB2-D90062C35B34}" destId="{B02A4B4D-6F02-554C-ABF0-B86EF00697C3}" srcOrd="0" destOrd="0" presId="urn:microsoft.com/office/officeart/2005/8/layout/hierarchy2"/>
    <dgm:cxn modelId="{C00587F3-6E95-5A41-9776-19859ADB1072}" type="presParOf" srcId="{D478FF60-1487-224C-8EB2-D90062C35B34}" destId="{D93F3DFC-856C-8D43-B792-3C4A52865C16}" srcOrd="1" destOrd="0" presId="urn:microsoft.com/office/officeart/2005/8/layout/hierarchy2"/>
    <dgm:cxn modelId="{667F3038-CF85-EB44-A1A3-CA2ED231C137}" type="presParOf" srcId="{D93F3DFC-856C-8D43-B792-3C4A52865C16}" destId="{FC8306D0-115C-C34A-A062-7836359F5DE1}" srcOrd="0" destOrd="0" presId="urn:microsoft.com/office/officeart/2005/8/layout/hierarchy2"/>
    <dgm:cxn modelId="{389B427A-4496-6749-985D-7BE7D886181E}" type="presParOf" srcId="{FC8306D0-115C-C34A-A062-7836359F5DE1}" destId="{E917EFBF-A196-CD4D-AE96-888C0BB8444A}" srcOrd="0" destOrd="0" presId="urn:microsoft.com/office/officeart/2005/8/layout/hierarchy2"/>
    <dgm:cxn modelId="{BAC3B26F-955C-A547-AF6A-D321FB5BADFE}" type="presParOf" srcId="{D93F3DFC-856C-8D43-B792-3C4A52865C16}" destId="{64EAB5E5-4645-F244-A1F6-4DD5F94E4536}" srcOrd="1" destOrd="0" presId="urn:microsoft.com/office/officeart/2005/8/layout/hierarchy2"/>
    <dgm:cxn modelId="{2360B828-91EF-4646-9258-E0BC2BD93B74}" type="presParOf" srcId="{64EAB5E5-4645-F244-A1F6-4DD5F94E4536}" destId="{6BE4F0E0-4365-9C44-84F4-B1D589F5B77C}" srcOrd="0" destOrd="0" presId="urn:microsoft.com/office/officeart/2005/8/layout/hierarchy2"/>
    <dgm:cxn modelId="{7A8AC4D6-CE07-4A4F-A212-92D48C11F641}" type="presParOf" srcId="{64EAB5E5-4645-F244-A1F6-4DD5F94E4536}" destId="{17BF22C4-A692-AD4C-B632-81A2E16C1765}" srcOrd="1" destOrd="0" presId="urn:microsoft.com/office/officeart/2005/8/layout/hierarchy2"/>
    <dgm:cxn modelId="{392F49A0-6B8F-CC40-B26D-88B5CA67EA88}" type="presParOf" srcId="{17BF22C4-A692-AD4C-B632-81A2E16C1765}" destId="{2F2B38A7-A560-8648-8A4A-C85416EC9CE1}" srcOrd="0" destOrd="0" presId="urn:microsoft.com/office/officeart/2005/8/layout/hierarchy2"/>
    <dgm:cxn modelId="{B77B8D1E-A183-D64A-8926-E613A25B03BB}" type="presParOf" srcId="{2F2B38A7-A560-8648-8A4A-C85416EC9CE1}" destId="{87FA5132-876F-2043-B664-AFF4317FD9AB}" srcOrd="0" destOrd="0" presId="urn:microsoft.com/office/officeart/2005/8/layout/hierarchy2"/>
    <dgm:cxn modelId="{CC50F616-9FDD-E547-B86E-FE54D7656B5B}" type="presParOf" srcId="{17BF22C4-A692-AD4C-B632-81A2E16C1765}" destId="{081CE428-00BE-1C43-AD71-FFF877AE3B25}" srcOrd="1" destOrd="0" presId="urn:microsoft.com/office/officeart/2005/8/layout/hierarchy2"/>
    <dgm:cxn modelId="{2EEB7EAB-340E-554B-96EA-9BF8E82498A2}" type="presParOf" srcId="{081CE428-00BE-1C43-AD71-FFF877AE3B25}" destId="{D6BB5C67-2C95-9A45-A7B1-833DD0AFD337}" srcOrd="0" destOrd="0" presId="urn:microsoft.com/office/officeart/2005/8/layout/hierarchy2"/>
    <dgm:cxn modelId="{37BE0A08-DF91-DF4A-AD9C-38D4EA3487FC}" type="presParOf" srcId="{081CE428-00BE-1C43-AD71-FFF877AE3B25}" destId="{6CD548D1-9DFC-7C47-B036-195765252440}" srcOrd="1" destOrd="0" presId="urn:microsoft.com/office/officeart/2005/8/layout/hierarchy2"/>
    <dgm:cxn modelId="{46EFF76D-55D1-B241-BA6B-4BDBC65C628F}" type="presParOf" srcId="{17BF22C4-A692-AD4C-B632-81A2E16C1765}" destId="{05345821-3D27-8347-A86D-1D6641101F52}" srcOrd="2" destOrd="0" presId="urn:microsoft.com/office/officeart/2005/8/layout/hierarchy2"/>
    <dgm:cxn modelId="{42D97BA2-A61C-674C-ACA7-E8F516F733EB}" type="presParOf" srcId="{05345821-3D27-8347-A86D-1D6641101F52}" destId="{12FB9974-174B-FA49-BA2A-D85FE2C1F23B}" srcOrd="0" destOrd="0" presId="urn:microsoft.com/office/officeart/2005/8/layout/hierarchy2"/>
    <dgm:cxn modelId="{677FDBDC-8621-4D4E-8AD9-B6A9A69C1096}" type="presParOf" srcId="{17BF22C4-A692-AD4C-B632-81A2E16C1765}" destId="{3AFE69A2-EBAD-FD4A-9481-5E85CA6FA017}" srcOrd="3" destOrd="0" presId="urn:microsoft.com/office/officeart/2005/8/layout/hierarchy2"/>
    <dgm:cxn modelId="{8CE0C2EB-1436-264B-81A1-278AA136AC05}" type="presParOf" srcId="{3AFE69A2-EBAD-FD4A-9481-5E85CA6FA017}" destId="{52EA491C-3EE1-CA45-9FC0-7F91DCE4FFF3}" srcOrd="0" destOrd="0" presId="urn:microsoft.com/office/officeart/2005/8/layout/hierarchy2"/>
    <dgm:cxn modelId="{B5ED5F5F-3D89-054E-8AC8-13E995E93F71}" type="presParOf" srcId="{3AFE69A2-EBAD-FD4A-9481-5E85CA6FA017}" destId="{9FCD701F-08A9-D642-927A-CA2877443BF8}" srcOrd="1" destOrd="0" presId="urn:microsoft.com/office/officeart/2005/8/layout/hierarchy2"/>
    <dgm:cxn modelId="{66BA4F8C-F3A7-B842-BFC5-601C36E060A2}" type="presParOf" srcId="{D93F3DFC-856C-8D43-B792-3C4A52865C16}" destId="{7F7DB7EF-9821-D04E-AA7D-0CB24197229F}" srcOrd="2" destOrd="0" presId="urn:microsoft.com/office/officeart/2005/8/layout/hierarchy2"/>
    <dgm:cxn modelId="{789C491B-3206-DC44-865D-7278EA4455E3}" type="presParOf" srcId="{7F7DB7EF-9821-D04E-AA7D-0CB24197229F}" destId="{7859FD5D-D2C2-2D46-8483-76992092B1E8}" srcOrd="0" destOrd="0" presId="urn:microsoft.com/office/officeart/2005/8/layout/hierarchy2"/>
    <dgm:cxn modelId="{83D4E82E-B5FC-6C4A-ACAD-95538AD1856B}" type="presParOf" srcId="{D93F3DFC-856C-8D43-B792-3C4A52865C16}" destId="{CC91778D-CC21-5745-8213-2FA079BBF1C3}" srcOrd="3" destOrd="0" presId="urn:microsoft.com/office/officeart/2005/8/layout/hierarchy2"/>
    <dgm:cxn modelId="{CB4C48FD-6F0B-2A42-9524-5AA20B181B32}" type="presParOf" srcId="{CC91778D-CC21-5745-8213-2FA079BBF1C3}" destId="{153D61D0-794A-8048-836A-4D49DD2FD9A5}" srcOrd="0" destOrd="0" presId="urn:microsoft.com/office/officeart/2005/8/layout/hierarchy2"/>
    <dgm:cxn modelId="{BF9BB02E-0540-444E-A5EF-1FA9386D030C}" type="presParOf" srcId="{CC91778D-CC21-5745-8213-2FA079BBF1C3}" destId="{3C19CB44-546B-5B44-BF5E-C41592FAD3B2}" srcOrd="1" destOrd="0" presId="urn:microsoft.com/office/officeart/2005/8/layout/hierarchy2"/>
    <dgm:cxn modelId="{11A783A7-C29B-6C47-900D-065DE83CFDAA}" type="presParOf" srcId="{3C19CB44-546B-5B44-BF5E-C41592FAD3B2}" destId="{2F22E495-2DB0-0D40-9120-98ACE9AEB259}" srcOrd="0" destOrd="0" presId="urn:microsoft.com/office/officeart/2005/8/layout/hierarchy2"/>
    <dgm:cxn modelId="{4FBAF410-4D16-5042-994B-C9518D4D4EC5}" type="presParOf" srcId="{2F22E495-2DB0-0D40-9120-98ACE9AEB259}" destId="{59D4BF92-E8F4-084E-B390-FCCEB9355AEC}" srcOrd="0" destOrd="0" presId="urn:microsoft.com/office/officeart/2005/8/layout/hierarchy2"/>
    <dgm:cxn modelId="{54A49D37-0711-DE4E-9CC5-C83067334FA0}" type="presParOf" srcId="{3C19CB44-546B-5B44-BF5E-C41592FAD3B2}" destId="{86848309-D1DF-B143-8BB6-8916B80101A1}" srcOrd="1" destOrd="0" presId="urn:microsoft.com/office/officeart/2005/8/layout/hierarchy2"/>
    <dgm:cxn modelId="{2AEECF8E-5046-3249-8665-9023B39148A5}" type="presParOf" srcId="{86848309-D1DF-B143-8BB6-8916B80101A1}" destId="{554D1DE0-B90C-4644-85F5-8FA92BC88247}" srcOrd="0" destOrd="0" presId="urn:microsoft.com/office/officeart/2005/8/layout/hierarchy2"/>
    <dgm:cxn modelId="{830901ED-B281-BE47-B6F4-70732DDAEB1C}" type="presParOf" srcId="{86848309-D1DF-B143-8BB6-8916B80101A1}" destId="{35482228-6279-624A-8D45-5C24EF2C0026}" srcOrd="1" destOrd="0" presId="urn:microsoft.com/office/officeart/2005/8/layout/hierarchy2"/>
    <dgm:cxn modelId="{62A01118-E6F7-9848-AC33-04B017910409}" type="presParOf" srcId="{D93F3DFC-856C-8D43-B792-3C4A52865C16}" destId="{0AF26E46-03BE-8A49-A94A-0D473247076C}" srcOrd="4" destOrd="0" presId="urn:microsoft.com/office/officeart/2005/8/layout/hierarchy2"/>
    <dgm:cxn modelId="{7C3E29E1-B9DC-464C-855B-2FA4C2D958D3}" type="presParOf" srcId="{0AF26E46-03BE-8A49-A94A-0D473247076C}" destId="{483FD049-FFBC-AE4A-A010-1BAD468E3459}" srcOrd="0" destOrd="0" presId="urn:microsoft.com/office/officeart/2005/8/layout/hierarchy2"/>
    <dgm:cxn modelId="{29BFA211-8E94-5449-9752-CCF0BDCA5462}" type="presParOf" srcId="{D93F3DFC-856C-8D43-B792-3C4A52865C16}" destId="{467C74F0-E9F9-3E4E-A980-FB920B4A83CC}" srcOrd="5" destOrd="0" presId="urn:microsoft.com/office/officeart/2005/8/layout/hierarchy2"/>
    <dgm:cxn modelId="{4A617065-80FD-BA4F-A668-6A1C184C67C5}" type="presParOf" srcId="{467C74F0-E9F9-3E4E-A980-FB920B4A83CC}" destId="{58A7F70B-A241-454D-A4FE-2629EBE02467}" srcOrd="0" destOrd="0" presId="urn:microsoft.com/office/officeart/2005/8/layout/hierarchy2"/>
    <dgm:cxn modelId="{287D9F45-242A-1640-AEB3-98A4A81CD83C}" type="presParOf" srcId="{467C74F0-E9F9-3E4E-A980-FB920B4A83CC}" destId="{B84AF363-4618-3748-BB45-574CF524D5DD}" srcOrd="1" destOrd="0" presId="urn:microsoft.com/office/officeart/2005/8/layout/hierarchy2"/>
    <dgm:cxn modelId="{0A152913-0E90-8444-966F-D226CBFCE2C9}" type="presParOf" srcId="{B84AF363-4618-3748-BB45-574CF524D5DD}" destId="{65E7FC38-7DE0-614A-9DB5-C98CC6C0083F}" srcOrd="0" destOrd="0" presId="urn:microsoft.com/office/officeart/2005/8/layout/hierarchy2"/>
    <dgm:cxn modelId="{98DC8865-E409-FB44-BF69-F7E3FCD02F38}" type="presParOf" srcId="{65E7FC38-7DE0-614A-9DB5-C98CC6C0083F}" destId="{391C0745-CA94-F842-8AC2-B55DDB7B32DB}" srcOrd="0" destOrd="0" presId="urn:microsoft.com/office/officeart/2005/8/layout/hierarchy2"/>
    <dgm:cxn modelId="{48167B3C-976A-704B-ACC7-F7B6A2990CC4}" type="presParOf" srcId="{B84AF363-4618-3748-BB45-574CF524D5DD}" destId="{183CECB1-0457-C746-8D5C-40CB5E6FFE27}" srcOrd="1" destOrd="0" presId="urn:microsoft.com/office/officeart/2005/8/layout/hierarchy2"/>
    <dgm:cxn modelId="{F1E1DFC1-ED08-4245-A4DC-37B6CF7560C2}" type="presParOf" srcId="{183CECB1-0457-C746-8D5C-40CB5E6FFE27}" destId="{6CD92CE1-E8F4-6C48-803E-249FBD869404}" srcOrd="0" destOrd="0" presId="urn:microsoft.com/office/officeart/2005/8/layout/hierarchy2"/>
    <dgm:cxn modelId="{05DC3A54-9A67-9045-A81B-CE3EB69F1E79}" type="presParOf" srcId="{183CECB1-0457-C746-8D5C-40CB5E6FFE27}" destId="{6AC090D4-194F-E04E-9740-F14208D2BE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11099B-E899-974E-8C2D-E49D4C350F65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001C01B-32E6-AB4B-8BFB-688783C1F988}">
      <dgm:prSet phldrT="[Text]"/>
      <dgm:spPr/>
      <dgm:t>
        <a:bodyPr/>
        <a:lstStyle/>
        <a:p>
          <a:r>
            <a:rPr lang="en-US" dirty="0" smtClean="0"/>
            <a:t>Hospital Enterprise</a:t>
          </a:r>
          <a:endParaRPr lang="en-US" dirty="0"/>
        </a:p>
      </dgm:t>
    </dgm:pt>
    <dgm:pt modelId="{A8CABAA0-12EC-B54F-A2A4-A6104DFAC381}" type="parTrans" cxnId="{6376638F-427F-FB4E-9BCF-C2A212A6D9AA}">
      <dgm:prSet/>
      <dgm:spPr/>
      <dgm:t>
        <a:bodyPr/>
        <a:lstStyle/>
        <a:p>
          <a:endParaRPr lang="en-US"/>
        </a:p>
      </dgm:t>
    </dgm:pt>
    <dgm:pt modelId="{3A7DEB4D-B3A5-F54D-A882-7FDCFA2CA554}" type="sibTrans" cxnId="{6376638F-427F-FB4E-9BCF-C2A212A6D9AA}">
      <dgm:prSet/>
      <dgm:spPr/>
      <dgm:t>
        <a:bodyPr/>
        <a:lstStyle/>
        <a:p>
          <a:endParaRPr lang="en-US"/>
        </a:p>
      </dgm:t>
    </dgm:pt>
    <dgm:pt modelId="{8A5DB837-519F-3B47-9B65-638E988E0424}">
      <dgm:prSet phldrT="[Text]"/>
      <dgm:spPr/>
      <dgm:t>
        <a:bodyPr/>
        <a:lstStyle/>
        <a:p>
          <a:r>
            <a:rPr lang="en-US" dirty="0" smtClean="0"/>
            <a:t>Receptionist Organization</a:t>
          </a:r>
          <a:endParaRPr lang="en-US" dirty="0"/>
        </a:p>
      </dgm:t>
    </dgm:pt>
    <dgm:pt modelId="{6915E608-68BC-C548-9E88-9E86346FB7F6}" type="parTrans" cxnId="{A083E185-F6A3-244E-9ACB-311C98308340}">
      <dgm:prSet/>
      <dgm:spPr/>
      <dgm:t>
        <a:bodyPr/>
        <a:lstStyle/>
        <a:p>
          <a:endParaRPr lang="en-US"/>
        </a:p>
      </dgm:t>
    </dgm:pt>
    <dgm:pt modelId="{4D848673-CF93-1348-B4FD-94E627B06A0D}" type="sibTrans" cxnId="{A083E185-F6A3-244E-9ACB-311C98308340}">
      <dgm:prSet/>
      <dgm:spPr/>
      <dgm:t>
        <a:bodyPr/>
        <a:lstStyle/>
        <a:p>
          <a:endParaRPr lang="en-US"/>
        </a:p>
      </dgm:t>
    </dgm:pt>
    <dgm:pt modelId="{1DA88D2B-DCAC-3D41-8BF3-4088079A1FC3}">
      <dgm:prSet phldrT="[Text]"/>
      <dgm:spPr/>
      <dgm:t>
        <a:bodyPr/>
        <a:lstStyle/>
        <a:p>
          <a:r>
            <a:rPr lang="en-US" dirty="0" smtClean="0"/>
            <a:t>Register Patient</a:t>
          </a:r>
          <a:endParaRPr lang="en-US" dirty="0"/>
        </a:p>
      </dgm:t>
    </dgm:pt>
    <dgm:pt modelId="{98A779E6-E98A-464A-BBF8-0D0185B3D303}" type="parTrans" cxnId="{760DBDBC-6E88-E24D-8324-6ACBE5533CAA}">
      <dgm:prSet/>
      <dgm:spPr/>
      <dgm:t>
        <a:bodyPr/>
        <a:lstStyle/>
        <a:p>
          <a:endParaRPr lang="en-US"/>
        </a:p>
      </dgm:t>
    </dgm:pt>
    <dgm:pt modelId="{2FCD5510-C391-A844-A3A2-805984608702}" type="sibTrans" cxnId="{760DBDBC-6E88-E24D-8324-6ACBE5533CAA}">
      <dgm:prSet/>
      <dgm:spPr/>
      <dgm:t>
        <a:bodyPr/>
        <a:lstStyle/>
        <a:p>
          <a:endParaRPr lang="en-US"/>
        </a:p>
      </dgm:t>
    </dgm:pt>
    <dgm:pt modelId="{12DA5B57-DD02-AF4A-8317-1B9081F4B620}">
      <dgm:prSet phldrT="[Text]"/>
      <dgm:spPr/>
      <dgm:t>
        <a:bodyPr/>
        <a:lstStyle/>
        <a:p>
          <a:r>
            <a:rPr lang="en-US" dirty="0" smtClean="0"/>
            <a:t>View Patient</a:t>
          </a:r>
          <a:endParaRPr lang="en-US" dirty="0"/>
        </a:p>
      </dgm:t>
    </dgm:pt>
    <dgm:pt modelId="{F27B6D17-7AD2-8C4C-9255-8F1DFE0CA23F}" type="parTrans" cxnId="{0FC4BAE9-689D-1A40-B635-08230FED0247}">
      <dgm:prSet/>
      <dgm:spPr/>
      <dgm:t>
        <a:bodyPr/>
        <a:lstStyle/>
        <a:p>
          <a:endParaRPr lang="en-US"/>
        </a:p>
      </dgm:t>
    </dgm:pt>
    <dgm:pt modelId="{89F25F3E-D093-7545-8CB8-E947B281F9AD}" type="sibTrans" cxnId="{0FC4BAE9-689D-1A40-B635-08230FED0247}">
      <dgm:prSet/>
      <dgm:spPr/>
      <dgm:t>
        <a:bodyPr/>
        <a:lstStyle/>
        <a:p>
          <a:endParaRPr lang="en-US"/>
        </a:p>
      </dgm:t>
    </dgm:pt>
    <dgm:pt modelId="{26FDAA7A-27F7-6F44-A661-D11CCC5DAA26}">
      <dgm:prSet phldrT="[Text]"/>
      <dgm:spPr/>
      <dgm:t>
        <a:bodyPr/>
        <a:lstStyle/>
        <a:p>
          <a:r>
            <a:rPr lang="en-US" dirty="0" smtClean="0"/>
            <a:t>Admin Organization</a:t>
          </a:r>
          <a:endParaRPr lang="en-US" dirty="0"/>
        </a:p>
      </dgm:t>
    </dgm:pt>
    <dgm:pt modelId="{17009E41-7E9B-A14B-990E-8E3656B5CDBB}" type="parTrans" cxnId="{F6655609-9281-E941-8D0C-EC64B132DCFB}">
      <dgm:prSet/>
      <dgm:spPr/>
      <dgm:t>
        <a:bodyPr/>
        <a:lstStyle/>
        <a:p>
          <a:endParaRPr lang="en-US"/>
        </a:p>
      </dgm:t>
    </dgm:pt>
    <dgm:pt modelId="{4F5EC4A5-0F63-D744-81BB-5DD09820C8D4}" type="sibTrans" cxnId="{F6655609-9281-E941-8D0C-EC64B132DCFB}">
      <dgm:prSet/>
      <dgm:spPr/>
      <dgm:t>
        <a:bodyPr/>
        <a:lstStyle/>
        <a:p>
          <a:endParaRPr lang="en-US"/>
        </a:p>
      </dgm:t>
    </dgm:pt>
    <dgm:pt modelId="{4FCF6C12-2134-4649-B57A-F742BDE9C607}">
      <dgm:prSet phldrT="[Text]"/>
      <dgm:spPr/>
      <dgm:t>
        <a:bodyPr/>
        <a:lstStyle/>
        <a:p>
          <a:r>
            <a:rPr lang="en-US" dirty="0" smtClean="0"/>
            <a:t>Manage Operation Rooms</a:t>
          </a:r>
          <a:endParaRPr lang="en-US" dirty="0"/>
        </a:p>
      </dgm:t>
    </dgm:pt>
    <dgm:pt modelId="{1B20B535-8E93-C341-BF5A-B4343D191499}" type="parTrans" cxnId="{B4B462BB-359B-4C40-934D-F88F65088CAB}">
      <dgm:prSet/>
      <dgm:spPr/>
      <dgm:t>
        <a:bodyPr/>
        <a:lstStyle/>
        <a:p>
          <a:endParaRPr lang="en-US"/>
        </a:p>
      </dgm:t>
    </dgm:pt>
    <dgm:pt modelId="{C2FE6219-DC84-654B-83FC-AD867291EAD1}" type="sibTrans" cxnId="{B4B462BB-359B-4C40-934D-F88F65088CAB}">
      <dgm:prSet/>
      <dgm:spPr/>
      <dgm:t>
        <a:bodyPr/>
        <a:lstStyle/>
        <a:p>
          <a:endParaRPr lang="en-US"/>
        </a:p>
      </dgm:t>
    </dgm:pt>
    <dgm:pt modelId="{85CBD217-E9E0-F34C-9A3A-BFA74E86F683}">
      <dgm:prSet phldrT="[Text]"/>
      <dgm:spPr/>
      <dgm:t>
        <a:bodyPr/>
        <a:lstStyle/>
        <a:p>
          <a:r>
            <a:rPr lang="en-US" dirty="0" smtClean="0"/>
            <a:t>Manage Care Teams</a:t>
          </a:r>
          <a:endParaRPr lang="en-US" dirty="0"/>
        </a:p>
      </dgm:t>
    </dgm:pt>
    <dgm:pt modelId="{1E4EECA5-7F48-D54F-9D06-86C84A47ED7F}" type="parTrans" cxnId="{4FBF0279-1B65-444D-A827-3C22BAAAD1AE}">
      <dgm:prSet/>
      <dgm:spPr/>
      <dgm:t>
        <a:bodyPr/>
        <a:lstStyle/>
        <a:p>
          <a:endParaRPr lang="en-US"/>
        </a:p>
      </dgm:t>
    </dgm:pt>
    <dgm:pt modelId="{142155A9-75DE-2441-9312-282FE1F2CA54}" type="sibTrans" cxnId="{4FBF0279-1B65-444D-A827-3C22BAAAD1AE}">
      <dgm:prSet/>
      <dgm:spPr/>
      <dgm:t>
        <a:bodyPr/>
        <a:lstStyle/>
        <a:p>
          <a:endParaRPr lang="en-US"/>
        </a:p>
      </dgm:t>
    </dgm:pt>
    <dgm:pt modelId="{F7C6F3ED-827F-6648-8A43-7C8F7B48ED86}">
      <dgm:prSet phldrT="[Text]"/>
      <dgm:spPr/>
      <dgm:t>
        <a:bodyPr/>
        <a:lstStyle/>
        <a:p>
          <a:r>
            <a:rPr lang="en-US" dirty="0" smtClean="0"/>
            <a:t>Doctor Organization</a:t>
          </a:r>
          <a:endParaRPr lang="en-US" dirty="0"/>
        </a:p>
      </dgm:t>
    </dgm:pt>
    <dgm:pt modelId="{CB241E37-CCA4-4848-8C7E-7C02734AC426}" type="parTrans" cxnId="{01D446B5-7B89-6E4E-B22E-25AC613DCFAF}">
      <dgm:prSet/>
      <dgm:spPr/>
      <dgm:t>
        <a:bodyPr/>
        <a:lstStyle/>
        <a:p>
          <a:endParaRPr lang="en-US"/>
        </a:p>
      </dgm:t>
    </dgm:pt>
    <dgm:pt modelId="{F6B70459-130B-E14D-8750-EA55F5C9430B}" type="sibTrans" cxnId="{01D446B5-7B89-6E4E-B22E-25AC613DCFAF}">
      <dgm:prSet/>
      <dgm:spPr/>
      <dgm:t>
        <a:bodyPr/>
        <a:lstStyle/>
        <a:p>
          <a:endParaRPr lang="en-US"/>
        </a:p>
      </dgm:t>
    </dgm:pt>
    <dgm:pt modelId="{86B8AFC8-5147-A44A-81AD-EF5B16B7C790}">
      <dgm:prSet phldrT="[Text]"/>
      <dgm:spPr/>
      <dgm:t>
        <a:bodyPr/>
        <a:lstStyle/>
        <a:p>
          <a:r>
            <a:rPr lang="en-US" dirty="0" smtClean="0"/>
            <a:t>View Patient</a:t>
          </a:r>
          <a:endParaRPr lang="en-US" dirty="0"/>
        </a:p>
      </dgm:t>
    </dgm:pt>
    <dgm:pt modelId="{2923692D-7B5D-E345-8552-3BF4478C460D}" type="parTrans" cxnId="{DCCBDE72-F465-BA40-8DDA-A53982553BB5}">
      <dgm:prSet/>
      <dgm:spPr/>
      <dgm:t>
        <a:bodyPr/>
        <a:lstStyle/>
        <a:p>
          <a:endParaRPr lang="en-US"/>
        </a:p>
      </dgm:t>
    </dgm:pt>
    <dgm:pt modelId="{8F596E39-8F76-5F45-8590-F62D79E8F973}" type="sibTrans" cxnId="{DCCBDE72-F465-BA40-8DDA-A53982553BB5}">
      <dgm:prSet/>
      <dgm:spPr/>
      <dgm:t>
        <a:bodyPr/>
        <a:lstStyle/>
        <a:p>
          <a:endParaRPr lang="en-US"/>
        </a:p>
      </dgm:t>
    </dgm:pt>
    <dgm:pt modelId="{32503325-8A89-1642-99DB-15A68FC98090}">
      <dgm:prSet phldrT="[Text]"/>
      <dgm:spPr/>
      <dgm:t>
        <a:bodyPr/>
        <a:lstStyle/>
        <a:p>
          <a:r>
            <a:rPr lang="en-US" dirty="0" smtClean="0"/>
            <a:t>View Schedule</a:t>
          </a:r>
          <a:endParaRPr lang="en-US" dirty="0"/>
        </a:p>
      </dgm:t>
    </dgm:pt>
    <dgm:pt modelId="{6310C1AE-BA64-8F48-9EAD-02AC2960413F}" type="parTrans" cxnId="{35080F9A-8394-4C4F-AC2B-B3F1DEBC318F}">
      <dgm:prSet/>
      <dgm:spPr/>
      <dgm:t>
        <a:bodyPr/>
        <a:lstStyle/>
        <a:p>
          <a:endParaRPr lang="en-US"/>
        </a:p>
      </dgm:t>
    </dgm:pt>
    <dgm:pt modelId="{77A5861A-303B-B044-8326-FDC28516DD90}" type="sibTrans" cxnId="{35080F9A-8394-4C4F-AC2B-B3F1DEBC318F}">
      <dgm:prSet/>
      <dgm:spPr/>
      <dgm:t>
        <a:bodyPr/>
        <a:lstStyle/>
        <a:p>
          <a:endParaRPr lang="en-US"/>
        </a:p>
      </dgm:t>
    </dgm:pt>
    <dgm:pt modelId="{6B880633-7C36-9246-B1C2-B3FCE53069BD}">
      <dgm:prSet phldrT="[Text]"/>
      <dgm:spPr/>
      <dgm:t>
        <a:bodyPr/>
        <a:lstStyle/>
        <a:p>
          <a:r>
            <a:rPr lang="en-US" dirty="0" smtClean="0"/>
            <a:t>Staff Organization</a:t>
          </a:r>
          <a:endParaRPr lang="en-US" dirty="0"/>
        </a:p>
      </dgm:t>
    </dgm:pt>
    <dgm:pt modelId="{EA08382B-6432-B647-81AE-D7D261B2AD1F}" type="parTrans" cxnId="{5515E579-E55B-8E4E-B88C-3B16C05D5EDF}">
      <dgm:prSet/>
      <dgm:spPr/>
      <dgm:t>
        <a:bodyPr/>
        <a:lstStyle/>
        <a:p>
          <a:endParaRPr lang="en-US"/>
        </a:p>
      </dgm:t>
    </dgm:pt>
    <dgm:pt modelId="{6808140E-4518-8645-A52D-4A8D1697834D}" type="sibTrans" cxnId="{5515E579-E55B-8E4E-B88C-3B16C05D5EDF}">
      <dgm:prSet/>
      <dgm:spPr/>
      <dgm:t>
        <a:bodyPr/>
        <a:lstStyle/>
        <a:p>
          <a:endParaRPr lang="en-US"/>
        </a:p>
      </dgm:t>
    </dgm:pt>
    <dgm:pt modelId="{2BEBF8C7-E966-CE47-9030-BD592A09118E}">
      <dgm:prSet phldrT="[Text]"/>
      <dgm:spPr/>
      <dgm:t>
        <a:bodyPr/>
        <a:lstStyle/>
        <a:p>
          <a:r>
            <a:rPr lang="en-US" dirty="0" smtClean="0"/>
            <a:t>Schedule Operations</a:t>
          </a:r>
          <a:endParaRPr lang="en-US" dirty="0"/>
        </a:p>
      </dgm:t>
    </dgm:pt>
    <dgm:pt modelId="{C06CEC90-4FF6-DE45-AB7D-D9D1530EBE0C}" type="parTrans" cxnId="{A457E947-3367-D342-ACEC-A9B1C61589AB}">
      <dgm:prSet/>
      <dgm:spPr/>
      <dgm:t>
        <a:bodyPr/>
        <a:lstStyle/>
        <a:p>
          <a:endParaRPr lang="en-US"/>
        </a:p>
      </dgm:t>
    </dgm:pt>
    <dgm:pt modelId="{1258F765-6F46-9F4D-8C19-6C85C56A33A5}" type="sibTrans" cxnId="{A457E947-3367-D342-ACEC-A9B1C61589AB}">
      <dgm:prSet/>
      <dgm:spPr/>
      <dgm:t>
        <a:bodyPr/>
        <a:lstStyle/>
        <a:p>
          <a:endParaRPr lang="en-US"/>
        </a:p>
      </dgm:t>
    </dgm:pt>
    <dgm:pt modelId="{C288A280-D2D7-C04D-9B57-98F2D1E68509}" type="pres">
      <dgm:prSet presAssocID="{0911099B-E899-974E-8C2D-E49D4C350F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227337-EFD7-CD42-A8D5-EA1D66AC0D62}" type="pres">
      <dgm:prSet presAssocID="{8001C01B-32E6-AB4B-8BFB-688783C1F988}" presName="root1" presStyleCnt="0"/>
      <dgm:spPr/>
    </dgm:pt>
    <dgm:pt modelId="{D2BB069D-2D10-814B-B5D7-5ED4A6C20EC0}" type="pres">
      <dgm:prSet presAssocID="{8001C01B-32E6-AB4B-8BFB-688783C1F988}" presName="LevelOneTextNode" presStyleLbl="node0" presStyleIdx="0" presStyleCnt="1">
        <dgm:presLayoutVars>
          <dgm:chPref val="3"/>
        </dgm:presLayoutVars>
      </dgm:prSet>
      <dgm:spPr/>
    </dgm:pt>
    <dgm:pt modelId="{FE1A7F6C-652A-804E-945F-921C31CE86BA}" type="pres">
      <dgm:prSet presAssocID="{8001C01B-32E6-AB4B-8BFB-688783C1F988}" presName="level2hierChild" presStyleCnt="0"/>
      <dgm:spPr/>
    </dgm:pt>
    <dgm:pt modelId="{1814838C-F727-FC4B-867F-1E3038E676C0}" type="pres">
      <dgm:prSet presAssocID="{6915E608-68BC-C548-9E88-9E86346FB7F6}" presName="conn2-1" presStyleLbl="parChTrans1D2" presStyleIdx="0" presStyleCnt="4"/>
      <dgm:spPr/>
    </dgm:pt>
    <dgm:pt modelId="{5AA8D5A3-A044-ED44-A2BD-E73C52773D07}" type="pres">
      <dgm:prSet presAssocID="{6915E608-68BC-C548-9E88-9E86346FB7F6}" presName="connTx" presStyleLbl="parChTrans1D2" presStyleIdx="0" presStyleCnt="4"/>
      <dgm:spPr/>
    </dgm:pt>
    <dgm:pt modelId="{0D3D59C4-0E84-1A43-A9AE-5B75A4B0B789}" type="pres">
      <dgm:prSet presAssocID="{8A5DB837-519F-3B47-9B65-638E988E0424}" presName="root2" presStyleCnt="0"/>
      <dgm:spPr/>
    </dgm:pt>
    <dgm:pt modelId="{483410EC-0744-E44C-8A1E-F5A5D1C7EBE8}" type="pres">
      <dgm:prSet presAssocID="{8A5DB837-519F-3B47-9B65-638E988E0424}" presName="LevelTwoTextNode" presStyleLbl="node2" presStyleIdx="0" presStyleCnt="4">
        <dgm:presLayoutVars>
          <dgm:chPref val="3"/>
        </dgm:presLayoutVars>
      </dgm:prSet>
      <dgm:spPr/>
    </dgm:pt>
    <dgm:pt modelId="{344781FD-091D-4842-9E65-4FF54C64091E}" type="pres">
      <dgm:prSet presAssocID="{8A5DB837-519F-3B47-9B65-638E988E0424}" presName="level3hierChild" presStyleCnt="0"/>
      <dgm:spPr/>
    </dgm:pt>
    <dgm:pt modelId="{96C17E50-9B64-A040-BFEA-C1FE936B0A03}" type="pres">
      <dgm:prSet presAssocID="{98A779E6-E98A-464A-BBF8-0D0185B3D303}" presName="conn2-1" presStyleLbl="parChTrans1D3" presStyleIdx="0" presStyleCnt="7"/>
      <dgm:spPr/>
    </dgm:pt>
    <dgm:pt modelId="{85F15C6D-F66E-9A46-A018-08E5F0727ABF}" type="pres">
      <dgm:prSet presAssocID="{98A779E6-E98A-464A-BBF8-0D0185B3D303}" presName="connTx" presStyleLbl="parChTrans1D3" presStyleIdx="0" presStyleCnt="7"/>
      <dgm:spPr/>
    </dgm:pt>
    <dgm:pt modelId="{2EF2679E-8FAA-2742-BBFF-E6664E3FACCC}" type="pres">
      <dgm:prSet presAssocID="{1DA88D2B-DCAC-3D41-8BF3-4088079A1FC3}" presName="root2" presStyleCnt="0"/>
      <dgm:spPr/>
    </dgm:pt>
    <dgm:pt modelId="{2D37917B-1071-014B-83EF-9FAD0746D2BD}" type="pres">
      <dgm:prSet presAssocID="{1DA88D2B-DCAC-3D41-8BF3-4088079A1FC3}" presName="LevelTwoTextNode" presStyleLbl="node3" presStyleIdx="0" presStyleCnt="7">
        <dgm:presLayoutVars>
          <dgm:chPref val="3"/>
        </dgm:presLayoutVars>
      </dgm:prSet>
      <dgm:spPr/>
    </dgm:pt>
    <dgm:pt modelId="{84FD8095-A755-AD46-B8D9-AFA0B586525B}" type="pres">
      <dgm:prSet presAssocID="{1DA88D2B-DCAC-3D41-8BF3-4088079A1FC3}" presName="level3hierChild" presStyleCnt="0"/>
      <dgm:spPr/>
    </dgm:pt>
    <dgm:pt modelId="{7BA68002-E2C3-3341-AB50-7C4B222D196A}" type="pres">
      <dgm:prSet presAssocID="{F27B6D17-7AD2-8C4C-9255-8F1DFE0CA23F}" presName="conn2-1" presStyleLbl="parChTrans1D3" presStyleIdx="1" presStyleCnt="7"/>
      <dgm:spPr/>
    </dgm:pt>
    <dgm:pt modelId="{DE81224E-80AC-4B4B-AC21-9500367E781C}" type="pres">
      <dgm:prSet presAssocID="{F27B6D17-7AD2-8C4C-9255-8F1DFE0CA23F}" presName="connTx" presStyleLbl="parChTrans1D3" presStyleIdx="1" presStyleCnt="7"/>
      <dgm:spPr/>
    </dgm:pt>
    <dgm:pt modelId="{F837574B-AA94-5548-93D2-37483B48B146}" type="pres">
      <dgm:prSet presAssocID="{12DA5B57-DD02-AF4A-8317-1B9081F4B620}" presName="root2" presStyleCnt="0"/>
      <dgm:spPr/>
    </dgm:pt>
    <dgm:pt modelId="{A3A900A4-A42B-804D-9E48-E04418C0042F}" type="pres">
      <dgm:prSet presAssocID="{12DA5B57-DD02-AF4A-8317-1B9081F4B620}" presName="LevelTwoTextNode" presStyleLbl="node3" presStyleIdx="1" presStyleCnt="7">
        <dgm:presLayoutVars>
          <dgm:chPref val="3"/>
        </dgm:presLayoutVars>
      </dgm:prSet>
      <dgm:spPr/>
    </dgm:pt>
    <dgm:pt modelId="{EFB602F3-62F2-F346-BE28-6C3B3490C06B}" type="pres">
      <dgm:prSet presAssocID="{12DA5B57-DD02-AF4A-8317-1B9081F4B620}" presName="level3hierChild" presStyleCnt="0"/>
      <dgm:spPr/>
    </dgm:pt>
    <dgm:pt modelId="{CA09DC04-1774-5B40-8BF8-AADEF7103FF6}" type="pres">
      <dgm:prSet presAssocID="{17009E41-7E9B-A14B-990E-8E3656B5CDBB}" presName="conn2-1" presStyleLbl="parChTrans1D2" presStyleIdx="1" presStyleCnt="4"/>
      <dgm:spPr/>
    </dgm:pt>
    <dgm:pt modelId="{774547DD-E61D-E14E-9EDD-36E81E498AB1}" type="pres">
      <dgm:prSet presAssocID="{17009E41-7E9B-A14B-990E-8E3656B5CDBB}" presName="connTx" presStyleLbl="parChTrans1D2" presStyleIdx="1" presStyleCnt="4"/>
      <dgm:spPr/>
    </dgm:pt>
    <dgm:pt modelId="{1309CD27-A31A-6E48-97DE-1AF688C29DE1}" type="pres">
      <dgm:prSet presAssocID="{26FDAA7A-27F7-6F44-A661-D11CCC5DAA26}" presName="root2" presStyleCnt="0"/>
      <dgm:spPr/>
    </dgm:pt>
    <dgm:pt modelId="{E726FD95-1498-1E4C-ABA2-234C08539519}" type="pres">
      <dgm:prSet presAssocID="{26FDAA7A-27F7-6F44-A661-D11CCC5DAA26}" presName="LevelTwoTextNode" presStyleLbl="node2" presStyleIdx="1" presStyleCnt="4">
        <dgm:presLayoutVars>
          <dgm:chPref val="3"/>
        </dgm:presLayoutVars>
      </dgm:prSet>
      <dgm:spPr/>
    </dgm:pt>
    <dgm:pt modelId="{7B68ED54-B55A-8245-BC33-E2C603A9E66E}" type="pres">
      <dgm:prSet presAssocID="{26FDAA7A-27F7-6F44-A661-D11CCC5DAA26}" presName="level3hierChild" presStyleCnt="0"/>
      <dgm:spPr/>
    </dgm:pt>
    <dgm:pt modelId="{2D9D99A2-2DC8-2A47-8C89-C1FB6013B3DF}" type="pres">
      <dgm:prSet presAssocID="{1B20B535-8E93-C341-BF5A-B4343D191499}" presName="conn2-1" presStyleLbl="parChTrans1D3" presStyleIdx="2" presStyleCnt="7"/>
      <dgm:spPr/>
    </dgm:pt>
    <dgm:pt modelId="{00047546-7A99-E747-9B43-7FC23B61C638}" type="pres">
      <dgm:prSet presAssocID="{1B20B535-8E93-C341-BF5A-B4343D191499}" presName="connTx" presStyleLbl="parChTrans1D3" presStyleIdx="2" presStyleCnt="7"/>
      <dgm:spPr/>
    </dgm:pt>
    <dgm:pt modelId="{C1E39D42-C410-BF46-804D-3D3D39A1744C}" type="pres">
      <dgm:prSet presAssocID="{4FCF6C12-2134-4649-B57A-F742BDE9C607}" presName="root2" presStyleCnt="0"/>
      <dgm:spPr/>
    </dgm:pt>
    <dgm:pt modelId="{A8B0BA5A-2306-6E41-BA70-92DC2BC29FC3}" type="pres">
      <dgm:prSet presAssocID="{4FCF6C12-2134-4649-B57A-F742BDE9C607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DCCE18-F73C-474C-A404-35A6AB92994B}" type="pres">
      <dgm:prSet presAssocID="{4FCF6C12-2134-4649-B57A-F742BDE9C607}" presName="level3hierChild" presStyleCnt="0"/>
      <dgm:spPr/>
    </dgm:pt>
    <dgm:pt modelId="{6178C58A-8AB5-7544-86C7-FFA0A49FC584}" type="pres">
      <dgm:prSet presAssocID="{1E4EECA5-7F48-D54F-9D06-86C84A47ED7F}" presName="conn2-1" presStyleLbl="parChTrans1D3" presStyleIdx="3" presStyleCnt="7"/>
      <dgm:spPr/>
    </dgm:pt>
    <dgm:pt modelId="{4E37901D-E3B8-2448-A155-81E62E01667B}" type="pres">
      <dgm:prSet presAssocID="{1E4EECA5-7F48-D54F-9D06-86C84A47ED7F}" presName="connTx" presStyleLbl="parChTrans1D3" presStyleIdx="3" presStyleCnt="7"/>
      <dgm:spPr/>
    </dgm:pt>
    <dgm:pt modelId="{A1A968B4-0F4C-EE45-961C-542E870B0B5F}" type="pres">
      <dgm:prSet presAssocID="{85CBD217-E9E0-F34C-9A3A-BFA74E86F683}" presName="root2" presStyleCnt="0"/>
      <dgm:spPr/>
    </dgm:pt>
    <dgm:pt modelId="{829BBF4F-0693-2C4D-8A37-420FEC20EF6C}" type="pres">
      <dgm:prSet presAssocID="{85CBD217-E9E0-F34C-9A3A-BFA74E86F683}" presName="LevelTwoTextNode" presStyleLbl="node3" presStyleIdx="3" presStyleCnt="7">
        <dgm:presLayoutVars>
          <dgm:chPref val="3"/>
        </dgm:presLayoutVars>
      </dgm:prSet>
      <dgm:spPr/>
    </dgm:pt>
    <dgm:pt modelId="{62F0941B-E7A8-3348-B0E7-96A79D7FCB7E}" type="pres">
      <dgm:prSet presAssocID="{85CBD217-E9E0-F34C-9A3A-BFA74E86F683}" presName="level3hierChild" presStyleCnt="0"/>
      <dgm:spPr/>
    </dgm:pt>
    <dgm:pt modelId="{BA7883B9-68C0-EF40-8EA2-D88DA74F444B}" type="pres">
      <dgm:prSet presAssocID="{CB241E37-CCA4-4848-8C7E-7C02734AC426}" presName="conn2-1" presStyleLbl="parChTrans1D2" presStyleIdx="2" presStyleCnt="4"/>
      <dgm:spPr/>
    </dgm:pt>
    <dgm:pt modelId="{7887D21E-E85F-6A4B-B466-0D86F0D5353C}" type="pres">
      <dgm:prSet presAssocID="{CB241E37-CCA4-4848-8C7E-7C02734AC426}" presName="connTx" presStyleLbl="parChTrans1D2" presStyleIdx="2" presStyleCnt="4"/>
      <dgm:spPr/>
    </dgm:pt>
    <dgm:pt modelId="{8502124A-834D-784E-8E21-DEBD7A5F6306}" type="pres">
      <dgm:prSet presAssocID="{F7C6F3ED-827F-6648-8A43-7C8F7B48ED86}" presName="root2" presStyleCnt="0"/>
      <dgm:spPr/>
    </dgm:pt>
    <dgm:pt modelId="{00D2D088-5078-A843-8CDA-79DB878F59B7}" type="pres">
      <dgm:prSet presAssocID="{F7C6F3ED-827F-6648-8A43-7C8F7B48ED86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85A5D-1F8E-B94A-9641-F19DFCC16646}" type="pres">
      <dgm:prSet presAssocID="{F7C6F3ED-827F-6648-8A43-7C8F7B48ED86}" presName="level3hierChild" presStyleCnt="0"/>
      <dgm:spPr/>
    </dgm:pt>
    <dgm:pt modelId="{EB3DF596-1145-4E4F-9E19-BC21831CC577}" type="pres">
      <dgm:prSet presAssocID="{2923692D-7B5D-E345-8552-3BF4478C460D}" presName="conn2-1" presStyleLbl="parChTrans1D3" presStyleIdx="4" presStyleCnt="7"/>
      <dgm:spPr/>
    </dgm:pt>
    <dgm:pt modelId="{8657FA3D-08AB-C049-99E1-0338CAA8D7A7}" type="pres">
      <dgm:prSet presAssocID="{2923692D-7B5D-E345-8552-3BF4478C460D}" presName="connTx" presStyleLbl="parChTrans1D3" presStyleIdx="4" presStyleCnt="7"/>
      <dgm:spPr/>
    </dgm:pt>
    <dgm:pt modelId="{BF61E698-295F-154F-AA0E-8370085483DE}" type="pres">
      <dgm:prSet presAssocID="{86B8AFC8-5147-A44A-81AD-EF5B16B7C790}" presName="root2" presStyleCnt="0"/>
      <dgm:spPr/>
    </dgm:pt>
    <dgm:pt modelId="{3D6F66ED-30A4-A34D-ACFB-95819ACFD7A4}" type="pres">
      <dgm:prSet presAssocID="{86B8AFC8-5147-A44A-81AD-EF5B16B7C790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B2E929-FCF1-4D47-9616-9B2DDF42C178}" type="pres">
      <dgm:prSet presAssocID="{86B8AFC8-5147-A44A-81AD-EF5B16B7C790}" presName="level3hierChild" presStyleCnt="0"/>
      <dgm:spPr/>
    </dgm:pt>
    <dgm:pt modelId="{67AC9F89-898E-EC43-A514-13368961EC06}" type="pres">
      <dgm:prSet presAssocID="{6310C1AE-BA64-8F48-9EAD-02AC2960413F}" presName="conn2-1" presStyleLbl="parChTrans1D3" presStyleIdx="5" presStyleCnt="7"/>
      <dgm:spPr/>
    </dgm:pt>
    <dgm:pt modelId="{DF024362-0731-894D-8E41-10279B816ABA}" type="pres">
      <dgm:prSet presAssocID="{6310C1AE-BA64-8F48-9EAD-02AC2960413F}" presName="connTx" presStyleLbl="parChTrans1D3" presStyleIdx="5" presStyleCnt="7"/>
      <dgm:spPr/>
    </dgm:pt>
    <dgm:pt modelId="{3162D5AE-654C-AA49-BF3F-79A4A492209C}" type="pres">
      <dgm:prSet presAssocID="{32503325-8A89-1642-99DB-15A68FC98090}" presName="root2" presStyleCnt="0"/>
      <dgm:spPr/>
    </dgm:pt>
    <dgm:pt modelId="{C8E4FC9E-8556-D443-A137-6D5C7B1184F4}" type="pres">
      <dgm:prSet presAssocID="{32503325-8A89-1642-99DB-15A68FC98090}" presName="LevelTwoTextNode" presStyleLbl="node3" presStyleIdx="5" presStyleCnt="7">
        <dgm:presLayoutVars>
          <dgm:chPref val="3"/>
        </dgm:presLayoutVars>
      </dgm:prSet>
      <dgm:spPr/>
    </dgm:pt>
    <dgm:pt modelId="{F82C886E-0F9D-FE4B-AB04-3B0D7401FFFF}" type="pres">
      <dgm:prSet presAssocID="{32503325-8A89-1642-99DB-15A68FC98090}" presName="level3hierChild" presStyleCnt="0"/>
      <dgm:spPr/>
    </dgm:pt>
    <dgm:pt modelId="{7C7CEE01-9D63-DA4C-86C3-3E078CD7D77F}" type="pres">
      <dgm:prSet presAssocID="{EA08382B-6432-B647-81AE-D7D261B2AD1F}" presName="conn2-1" presStyleLbl="parChTrans1D2" presStyleIdx="3" presStyleCnt="4"/>
      <dgm:spPr/>
    </dgm:pt>
    <dgm:pt modelId="{2589CC6D-2C95-D145-861E-0B3837B4E322}" type="pres">
      <dgm:prSet presAssocID="{EA08382B-6432-B647-81AE-D7D261B2AD1F}" presName="connTx" presStyleLbl="parChTrans1D2" presStyleIdx="3" presStyleCnt="4"/>
      <dgm:spPr/>
    </dgm:pt>
    <dgm:pt modelId="{153B1EAC-1F34-0742-A8F8-8D822F137F1F}" type="pres">
      <dgm:prSet presAssocID="{6B880633-7C36-9246-B1C2-B3FCE53069BD}" presName="root2" presStyleCnt="0"/>
      <dgm:spPr/>
    </dgm:pt>
    <dgm:pt modelId="{7339E34D-6645-794E-B850-5802B4E128C3}" type="pres">
      <dgm:prSet presAssocID="{6B880633-7C36-9246-B1C2-B3FCE53069BD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396913-DD4A-D243-8BDF-44C14C0D6848}" type="pres">
      <dgm:prSet presAssocID="{6B880633-7C36-9246-B1C2-B3FCE53069BD}" presName="level3hierChild" presStyleCnt="0"/>
      <dgm:spPr/>
    </dgm:pt>
    <dgm:pt modelId="{6B5EE5ED-C6B8-9348-B0E3-913FB7126F08}" type="pres">
      <dgm:prSet presAssocID="{C06CEC90-4FF6-DE45-AB7D-D9D1530EBE0C}" presName="conn2-1" presStyleLbl="parChTrans1D3" presStyleIdx="6" presStyleCnt="7"/>
      <dgm:spPr/>
    </dgm:pt>
    <dgm:pt modelId="{38FD670C-54A6-5845-96E0-DA12086EA064}" type="pres">
      <dgm:prSet presAssocID="{C06CEC90-4FF6-DE45-AB7D-D9D1530EBE0C}" presName="connTx" presStyleLbl="parChTrans1D3" presStyleIdx="6" presStyleCnt="7"/>
      <dgm:spPr/>
    </dgm:pt>
    <dgm:pt modelId="{629FA91C-D608-1047-A039-CB0D706A2DAC}" type="pres">
      <dgm:prSet presAssocID="{2BEBF8C7-E966-CE47-9030-BD592A09118E}" presName="root2" presStyleCnt="0"/>
      <dgm:spPr/>
    </dgm:pt>
    <dgm:pt modelId="{EAB21639-4B1A-9F4B-9848-83F8E605FEC1}" type="pres">
      <dgm:prSet presAssocID="{2BEBF8C7-E966-CE47-9030-BD592A09118E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6A83E-C4FE-EA45-A1F6-7261DE78270B}" type="pres">
      <dgm:prSet presAssocID="{2BEBF8C7-E966-CE47-9030-BD592A09118E}" presName="level3hierChild" presStyleCnt="0"/>
      <dgm:spPr/>
    </dgm:pt>
  </dgm:ptLst>
  <dgm:cxnLst>
    <dgm:cxn modelId="{4198FF29-A4FD-8D4E-B5FA-FB0D9E294626}" type="presOf" srcId="{1E4EECA5-7F48-D54F-9D06-86C84A47ED7F}" destId="{6178C58A-8AB5-7544-86C7-FFA0A49FC584}" srcOrd="0" destOrd="0" presId="urn:microsoft.com/office/officeart/2005/8/layout/hierarchy2"/>
    <dgm:cxn modelId="{180A0A53-CDAF-CB4E-87A5-9666D564809C}" type="presOf" srcId="{F7C6F3ED-827F-6648-8A43-7C8F7B48ED86}" destId="{00D2D088-5078-A843-8CDA-79DB878F59B7}" srcOrd="0" destOrd="0" presId="urn:microsoft.com/office/officeart/2005/8/layout/hierarchy2"/>
    <dgm:cxn modelId="{BF913BDA-03F4-F743-87EF-E27CE39B59A6}" type="presOf" srcId="{17009E41-7E9B-A14B-990E-8E3656B5CDBB}" destId="{774547DD-E61D-E14E-9EDD-36E81E498AB1}" srcOrd="1" destOrd="0" presId="urn:microsoft.com/office/officeart/2005/8/layout/hierarchy2"/>
    <dgm:cxn modelId="{7317C579-B510-274C-B625-1D7FBD31648A}" type="presOf" srcId="{1DA88D2B-DCAC-3D41-8BF3-4088079A1FC3}" destId="{2D37917B-1071-014B-83EF-9FAD0746D2BD}" srcOrd="0" destOrd="0" presId="urn:microsoft.com/office/officeart/2005/8/layout/hierarchy2"/>
    <dgm:cxn modelId="{6376638F-427F-FB4E-9BCF-C2A212A6D9AA}" srcId="{0911099B-E899-974E-8C2D-E49D4C350F65}" destId="{8001C01B-32E6-AB4B-8BFB-688783C1F988}" srcOrd="0" destOrd="0" parTransId="{A8CABAA0-12EC-B54F-A2A4-A6104DFAC381}" sibTransId="{3A7DEB4D-B3A5-F54D-A882-7FDCFA2CA554}"/>
    <dgm:cxn modelId="{01D446B5-7B89-6E4E-B22E-25AC613DCFAF}" srcId="{8001C01B-32E6-AB4B-8BFB-688783C1F988}" destId="{F7C6F3ED-827F-6648-8A43-7C8F7B48ED86}" srcOrd="2" destOrd="0" parTransId="{CB241E37-CCA4-4848-8C7E-7C02734AC426}" sibTransId="{F6B70459-130B-E14D-8750-EA55F5C9430B}"/>
    <dgm:cxn modelId="{B4B462BB-359B-4C40-934D-F88F65088CAB}" srcId="{26FDAA7A-27F7-6F44-A661-D11CCC5DAA26}" destId="{4FCF6C12-2134-4649-B57A-F742BDE9C607}" srcOrd="0" destOrd="0" parTransId="{1B20B535-8E93-C341-BF5A-B4343D191499}" sibTransId="{C2FE6219-DC84-654B-83FC-AD867291EAD1}"/>
    <dgm:cxn modelId="{85A5E3A8-6D20-D046-9A52-5D7FF3696D74}" type="presOf" srcId="{CB241E37-CCA4-4848-8C7E-7C02734AC426}" destId="{BA7883B9-68C0-EF40-8EA2-D88DA74F444B}" srcOrd="0" destOrd="0" presId="urn:microsoft.com/office/officeart/2005/8/layout/hierarchy2"/>
    <dgm:cxn modelId="{3A903278-4A66-D144-9A14-B9A8055C0EDC}" type="presOf" srcId="{98A779E6-E98A-464A-BBF8-0D0185B3D303}" destId="{85F15C6D-F66E-9A46-A018-08E5F0727ABF}" srcOrd="1" destOrd="0" presId="urn:microsoft.com/office/officeart/2005/8/layout/hierarchy2"/>
    <dgm:cxn modelId="{8EEA5672-A9AA-7940-9F06-15FCF5AFD4A5}" type="presOf" srcId="{4FCF6C12-2134-4649-B57A-F742BDE9C607}" destId="{A8B0BA5A-2306-6E41-BA70-92DC2BC29FC3}" srcOrd="0" destOrd="0" presId="urn:microsoft.com/office/officeart/2005/8/layout/hierarchy2"/>
    <dgm:cxn modelId="{732B9FA5-DB91-B041-B4E4-6E9EDF7EE2F1}" type="presOf" srcId="{EA08382B-6432-B647-81AE-D7D261B2AD1F}" destId="{7C7CEE01-9D63-DA4C-86C3-3E078CD7D77F}" srcOrd="0" destOrd="0" presId="urn:microsoft.com/office/officeart/2005/8/layout/hierarchy2"/>
    <dgm:cxn modelId="{2CCBDC3B-1DDD-2448-9F5C-A0C13BD8FF43}" type="presOf" srcId="{86B8AFC8-5147-A44A-81AD-EF5B16B7C790}" destId="{3D6F66ED-30A4-A34D-ACFB-95819ACFD7A4}" srcOrd="0" destOrd="0" presId="urn:microsoft.com/office/officeart/2005/8/layout/hierarchy2"/>
    <dgm:cxn modelId="{35080F9A-8394-4C4F-AC2B-B3F1DEBC318F}" srcId="{F7C6F3ED-827F-6648-8A43-7C8F7B48ED86}" destId="{32503325-8A89-1642-99DB-15A68FC98090}" srcOrd="1" destOrd="0" parTransId="{6310C1AE-BA64-8F48-9EAD-02AC2960413F}" sibTransId="{77A5861A-303B-B044-8326-FDC28516DD90}"/>
    <dgm:cxn modelId="{4B219B71-7006-C44B-92F9-D081903CEAEC}" type="presOf" srcId="{1B20B535-8E93-C341-BF5A-B4343D191499}" destId="{2D9D99A2-2DC8-2A47-8C89-C1FB6013B3DF}" srcOrd="0" destOrd="0" presId="urn:microsoft.com/office/officeart/2005/8/layout/hierarchy2"/>
    <dgm:cxn modelId="{3D7246BE-4D11-3A48-8BD8-B47B70BE9EE8}" type="presOf" srcId="{C06CEC90-4FF6-DE45-AB7D-D9D1530EBE0C}" destId="{38FD670C-54A6-5845-96E0-DA12086EA064}" srcOrd="1" destOrd="0" presId="urn:microsoft.com/office/officeart/2005/8/layout/hierarchy2"/>
    <dgm:cxn modelId="{74E2206E-1EAD-BE46-8D64-FB7EDA4EAAF5}" type="presOf" srcId="{17009E41-7E9B-A14B-990E-8E3656B5CDBB}" destId="{CA09DC04-1774-5B40-8BF8-AADEF7103FF6}" srcOrd="0" destOrd="0" presId="urn:microsoft.com/office/officeart/2005/8/layout/hierarchy2"/>
    <dgm:cxn modelId="{FB43FC10-C9AB-E64A-B4D0-0B1ECB59693D}" type="presOf" srcId="{6915E608-68BC-C548-9E88-9E86346FB7F6}" destId="{1814838C-F727-FC4B-867F-1E3038E676C0}" srcOrd="0" destOrd="0" presId="urn:microsoft.com/office/officeart/2005/8/layout/hierarchy2"/>
    <dgm:cxn modelId="{9259884D-0F0B-C74C-9792-678346A4F272}" type="presOf" srcId="{6B880633-7C36-9246-B1C2-B3FCE53069BD}" destId="{7339E34D-6645-794E-B850-5802B4E128C3}" srcOrd="0" destOrd="0" presId="urn:microsoft.com/office/officeart/2005/8/layout/hierarchy2"/>
    <dgm:cxn modelId="{F6655609-9281-E941-8D0C-EC64B132DCFB}" srcId="{8001C01B-32E6-AB4B-8BFB-688783C1F988}" destId="{26FDAA7A-27F7-6F44-A661-D11CCC5DAA26}" srcOrd="1" destOrd="0" parTransId="{17009E41-7E9B-A14B-990E-8E3656B5CDBB}" sibTransId="{4F5EC4A5-0F63-D744-81BB-5DD09820C8D4}"/>
    <dgm:cxn modelId="{EB90975B-AF2B-8E4B-B413-FF1C4ABFE54B}" type="presOf" srcId="{32503325-8A89-1642-99DB-15A68FC98090}" destId="{C8E4FC9E-8556-D443-A137-6D5C7B1184F4}" srcOrd="0" destOrd="0" presId="urn:microsoft.com/office/officeart/2005/8/layout/hierarchy2"/>
    <dgm:cxn modelId="{0FC4BAE9-689D-1A40-B635-08230FED0247}" srcId="{8A5DB837-519F-3B47-9B65-638E988E0424}" destId="{12DA5B57-DD02-AF4A-8317-1B9081F4B620}" srcOrd="1" destOrd="0" parTransId="{F27B6D17-7AD2-8C4C-9255-8F1DFE0CA23F}" sibTransId="{89F25F3E-D093-7545-8CB8-E947B281F9AD}"/>
    <dgm:cxn modelId="{0E9A57CD-118D-BD4E-8830-FAE9D4F96DD0}" type="presOf" srcId="{6915E608-68BC-C548-9E88-9E86346FB7F6}" destId="{5AA8D5A3-A044-ED44-A2BD-E73C52773D07}" srcOrd="1" destOrd="0" presId="urn:microsoft.com/office/officeart/2005/8/layout/hierarchy2"/>
    <dgm:cxn modelId="{B849FE86-4118-3042-A6A4-ED51E54B882D}" type="presOf" srcId="{26FDAA7A-27F7-6F44-A661-D11CCC5DAA26}" destId="{E726FD95-1498-1E4C-ABA2-234C08539519}" srcOrd="0" destOrd="0" presId="urn:microsoft.com/office/officeart/2005/8/layout/hierarchy2"/>
    <dgm:cxn modelId="{7C854233-6DE5-1C43-B3A0-5C9E4AE1C15E}" type="presOf" srcId="{F27B6D17-7AD2-8C4C-9255-8F1DFE0CA23F}" destId="{7BA68002-E2C3-3341-AB50-7C4B222D196A}" srcOrd="0" destOrd="0" presId="urn:microsoft.com/office/officeart/2005/8/layout/hierarchy2"/>
    <dgm:cxn modelId="{8BA891A4-7917-3548-88E3-366C1C059ABE}" type="presOf" srcId="{6310C1AE-BA64-8F48-9EAD-02AC2960413F}" destId="{DF024362-0731-894D-8E41-10279B816ABA}" srcOrd="1" destOrd="0" presId="urn:microsoft.com/office/officeart/2005/8/layout/hierarchy2"/>
    <dgm:cxn modelId="{55038D1A-A906-6A40-BCF0-649BEAD45EF4}" type="presOf" srcId="{12DA5B57-DD02-AF4A-8317-1B9081F4B620}" destId="{A3A900A4-A42B-804D-9E48-E04418C0042F}" srcOrd="0" destOrd="0" presId="urn:microsoft.com/office/officeart/2005/8/layout/hierarchy2"/>
    <dgm:cxn modelId="{1E3267E0-C453-7C41-8CDB-A4B1C49636F3}" type="presOf" srcId="{98A779E6-E98A-464A-BBF8-0D0185B3D303}" destId="{96C17E50-9B64-A040-BFEA-C1FE936B0A03}" srcOrd="0" destOrd="0" presId="urn:microsoft.com/office/officeart/2005/8/layout/hierarchy2"/>
    <dgm:cxn modelId="{5515E579-E55B-8E4E-B88C-3B16C05D5EDF}" srcId="{8001C01B-32E6-AB4B-8BFB-688783C1F988}" destId="{6B880633-7C36-9246-B1C2-B3FCE53069BD}" srcOrd="3" destOrd="0" parTransId="{EA08382B-6432-B647-81AE-D7D261B2AD1F}" sibTransId="{6808140E-4518-8645-A52D-4A8D1697834D}"/>
    <dgm:cxn modelId="{21183839-D104-2147-A566-4436F42460D3}" type="presOf" srcId="{6310C1AE-BA64-8F48-9EAD-02AC2960413F}" destId="{67AC9F89-898E-EC43-A514-13368961EC06}" srcOrd="0" destOrd="0" presId="urn:microsoft.com/office/officeart/2005/8/layout/hierarchy2"/>
    <dgm:cxn modelId="{FFCB69BC-5BA2-EA48-95B8-1C2F07B8928D}" type="presOf" srcId="{2923692D-7B5D-E345-8552-3BF4478C460D}" destId="{8657FA3D-08AB-C049-99E1-0338CAA8D7A7}" srcOrd="1" destOrd="0" presId="urn:microsoft.com/office/officeart/2005/8/layout/hierarchy2"/>
    <dgm:cxn modelId="{A083E185-F6A3-244E-9ACB-311C98308340}" srcId="{8001C01B-32E6-AB4B-8BFB-688783C1F988}" destId="{8A5DB837-519F-3B47-9B65-638E988E0424}" srcOrd="0" destOrd="0" parTransId="{6915E608-68BC-C548-9E88-9E86346FB7F6}" sibTransId="{4D848673-CF93-1348-B4FD-94E627B06A0D}"/>
    <dgm:cxn modelId="{4FBF0279-1B65-444D-A827-3C22BAAAD1AE}" srcId="{26FDAA7A-27F7-6F44-A661-D11CCC5DAA26}" destId="{85CBD217-E9E0-F34C-9A3A-BFA74E86F683}" srcOrd="1" destOrd="0" parTransId="{1E4EECA5-7F48-D54F-9D06-86C84A47ED7F}" sibTransId="{142155A9-75DE-2441-9312-282FE1F2CA54}"/>
    <dgm:cxn modelId="{EF98208E-4F32-E24C-B504-308B0157F3D3}" type="presOf" srcId="{1B20B535-8E93-C341-BF5A-B4343D191499}" destId="{00047546-7A99-E747-9B43-7FC23B61C638}" srcOrd="1" destOrd="0" presId="urn:microsoft.com/office/officeart/2005/8/layout/hierarchy2"/>
    <dgm:cxn modelId="{495B77B0-733D-3643-9E2F-BF1FE4A35B36}" type="presOf" srcId="{1E4EECA5-7F48-D54F-9D06-86C84A47ED7F}" destId="{4E37901D-E3B8-2448-A155-81E62E01667B}" srcOrd="1" destOrd="0" presId="urn:microsoft.com/office/officeart/2005/8/layout/hierarchy2"/>
    <dgm:cxn modelId="{472D7046-A276-694A-ACFD-C5DA5CCBB0E0}" type="presOf" srcId="{0911099B-E899-974E-8C2D-E49D4C350F65}" destId="{C288A280-D2D7-C04D-9B57-98F2D1E68509}" srcOrd="0" destOrd="0" presId="urn:microsoft.com/office/officeart/2005/8/layout/hierarchy2"/>
    <dgm:cxn modelId="{34B88F4D-DFC5-8A40-928C-9C5B0B4965EC}" type="presOf" srcId="{8001C01B-32E6-AB4B-8BFB-688783C1F988}" destId="{D2BB069D-2D10-814B-B5D7-5ED4A6C20EC0}" srcOrd="0" destOrd="0" presId="urn:microsoft.com/office/officeart/2005/8/layout/hierarchy2"/>
    <dgm:cxn modelId="{A457E947-3367-D342-ACEC-A9B1C61589AB}" srcId="{6B880633-7C36-9246-B1C2-B3FCE53069BD}" destId="{2BEBF8C7-E966-CE47-9030-BD592A09118E}" srcOrd="0" destOrd="0" parTransId="{C06CEC90-4FF6-DE45-AB7D-D9D1530EBE0C}" sibTransId="{1258F765-6F46-9F4D-8C19-6C85C56A33A5}"/>
    <dgm:cxn modelId="{8004C1DC-B84F-3F4F-AE1F-1A3EC89D4370}" type="presOf" srcId="{EA08382B-6432-B647-81AE-D7D261B2AD1F}" destId="{2589CC6D-2C95-D145-861E-0B3837B4E322}" srcOrd="1" destOrd="0" presId="urn:microsoft.com/office/officeart/2005/8/layout/hierarchy2"/>
    <dgm:cxn modelId="{AF840773-13A9-0541-8F66-7F3C9408960B}" type="presOf" srcId="{C06CEC90-4FF6-DE45-AB7D-D9D1530EBE0C}" destId="{6B5EE5ED-C6B8-9348-B0E3-913FB7126F08}" srcOrd="0" destOrd="0" presId="urn:microsoft.com/office/officeart/2005/8/layout/hierarchy2"/>
    <dgm:cxn modelId="{49A7B80D-2A34-1840-9BF8-E473BF651813}" type="presOf" srcId="{8A5DB837-519F-3B47-9B65-638E988E0424}" destId="{483410EC-0744-E44C-8A1E-F5A5D1C7EBE8}" srcOrd="0" destOrd="0" presId="urn:microsoft.com/office/officeart/2005/8/layout/hierarchy2"/>
    <dgm:cxn modelId="{DCCBDE72-F465-BA40-8DDA-A53982553BB5}" srcId="{F7C6F3ED-827F-6648-8A43-7C8F7B48ED86}" destId="{86B8AFC8-5147-A44A-81AD-EF5B16B7C790}" srcOrd="0" destOrd="0" parTransId="{2923692D-7B5D-E345-8552-3BF4478C460D}" sibTransId="{8F596E39-8F76-5F45-8590-F62D79E8F973}"/>
    <dgm:cxn modelId="{02930303-9241-F641-9D18-2652ECEA1DB4}" type="presOf" srcId="{CB241E37-CCA4-4848-8C7E-7C02734AC426}" destId="{7887D21E-E85F-6A4B-B466-0D86F0D5353C}" srcOrd="1" destOrd="0" presId="urn:microsoft.com/office/officeart/2005/8/layout/hierarchy2"/>
    <dgm:cxn modelId="{D7B35540-5D49-5346-B85A-56660D22EAE0}" type="presOf" srcId="{85CBD217-E9E0-F34C-9A3A-BFA74E86F683}" destId="{829BBF4F-0693-2C4D-8A37-420FEC20EF6C}" srcOrd="0" destOrd="0" presId="urn:microsoft.com/office/officeart/2005/8/layout/hierarchy2"/>
    <dgm:cxn modelId="{50BE7A2F-00EA-9D45-8C01-AEBB25C9791C}" type="presOf" srcId="{2BEBF8C7-E966-CE47-9030-BD592A09118E}" destId="{EAB21639-4B1A-9F4B-9848-83F8E605FEC1}" srcOrd="0" destOrd="0" presId="urn:microsoft.com/office/officeart/2005/8/layout/hierarchy2"/>
    <dgm:cxn modelId="{9FD30B37-4F52-4E47-B4B9-37782854AAA2}" type="presOf" srcId="{2923692D-7B5D-E345-8552-3BF4478C460D}" destId="{EB3DF596-1145-4E4F-9E19-BC21831CC577}" srcOrd="0" destOrd="0" presId="urn:microsoft.com/office/officeart/2005/8/layout/hierarchy2"/>
    <dgm:cxn modelId="{760DBDBC-6E88-E24D-8324-6ACBE5533CAA}" srcId="{8A5DB837-519F-3B47-9B65-638E988E0424}" destId="{1DA88D2B-DCAC-3D41-8BF3-4088079A1FC3}" srcOrd="0" destOrd="0" parTransId="{98A779E6-E98A-464A-BBF8-0D0185B3D303}" sibTransId="{2FCD5510-C391-A844-A3A2-805984608702}"/>
    <dgm:cxn modelId="{A48E6DBA-82EE-594E-87EA-15943BFA8F92}" type="presOf" srcId="{F27B6D17-7AD2-8C4C-9255-8F1DFE0CA23F}" destId="{DE81224E-80AC-4B4B-AC21-9500367E781C}" srcOrd="1" destOrd="0" presId="urn:microsoft.com/office/officeart/2005/8/layout/hierarchy2"/>
    <dgm:cxn modelId="{12A87680-4BCC-524C-A170-5D8F7D7847FA}" type="presParOf" srcId="{C288A280-D2D7-C04D-9B57-98F2D1E68509}" destId="{90227337-EFD7-CD42-A8D5-EA1D66AC0D62}" srcOrd="0" destOrd="0" presId="urn:microsoft.com/office/officeart/2005/8/layout/hierarchy2"/>
    <dgm:cxn modelId="{B78CAF40-EB57-7D4A-B3A1-84A2A025FBA3}" type="presParOf" srcId="{90227337-EFD7-CD42-A8D5-EA1D66AC0D62}" destId="{D2BB069D-2D10-814B-B5D7-5ED4A6C20EC0}" srcOrd="0" destOrd="0" presId="urn:microsoft.com/office/officeart/2005/8/layout/hierarchy2"/>
    <dgm:cxn modelId="{A4D2FB62-C9DB-7A4A-ABDD-B3CDDB43F968}" type="presParOf" srcId="{90227337-EFD7-CD42-A8D5-EA1D66AC0D62}" destId="{FE1A7F6C-652A-804E-945F-921C31CE86BA}" srcOrd="1" destOrd="0" presId="urn:microsoft.com/office/officeart/2005/8/layout/hierarchy2"/>
    <dgm:cxn modelId="{24623B8D-EB60-9A49-9EDD-8557704F1CCC}" type="presParOf" srcId="{FE1A7F6C-652A-804E-945F-921C31CE86BA}" destId="{1814838C-F727-FC4B-867F-1E3038E676C0}" srcOrd="0" destOrd="0" presId="urn:microsoft.com/office/officeart/2005/8/layout/hierarchy2"/>
    <dgm:cxn modelId="{CAD56C5D-EF0E-E54E-A21E-91706438467C}" type="presParOf" srcId="{1814838C-F727-FC4B-867F-1E3038E676C0}" destId="{5AA8D5A3-A044-ED44-A2BD-E73C52773D07}" srcOrd="0" destOrd="0" presId="urn:microsoft.com/office/officeart/2005/8/layout/hierarchy2"/>
    <dgm:cxn modelId="{65E74124-902F-3D4C-994C-44D0BA0A4444}" type="presParOf" srcId="{FE1A7F6C-652A-804E-945F-921C31CE86BA}" destId="{0D3D59C4-0E84-1A43-A9AE-5B75A4B0B789}" srcOrd="1" destOrd="0" presId="urn:microsoft.com/office/officeart/2005/8/layout/hierarchy2"/>
    <dgm:cxn modelId="{3C1A5CCD-3648-DD4B-8FCF-D636CE0221E6}" type="presParOf" srcId="{0D3D59C4-0E84-1A43-A9AE-5B75A4B0B789}" destId="{483410EC-0744-E44C-8A1E-F5A5D1C7EBE8}" srcOrd="0" destOrd="0" presId="urn:microsoft.com/office/officeart/2005/8/layout/hierarchy2"/>
    <dgm:cxn modelId="{7B4F6B9C-AA42-B546-8EB9-133EB5BD35AB}" type="presParOf" srcId="{0D3D59C4-0E84-1A43-A9AE-5B75A4B0B789}" destId="{344781FD-091D-4842-9E65-4FF54C64091E}" srcOrd="1" destOrd="0" presId="urn:microsoft.com/office/officeart/2005/8/layout/hierarchy2"/>
    <dgm:cxn modelId="{1C396DC8-434B-A741-A4D4-C50CBEC889BA}" type="presParOf" srcId="{344781FD-091D-4842-9E65-4FF54C64091E}" destId="{96C17E50-9B64-A040-BFEA-C1FE936B0A03}" srcOrd="0" destOrd="0" presId="urn:microsoft.com/office/officeart/2005/8/layout/hierarchy2"/>
    <dgm:cxn modelId="{E4AAAEB7-D817-C841-895E-8DB650B90731}" type="presParOf" srcId="{96C17E50-9B64-A040-BFEA-C1FE936B0A03}" destId="{85F15C6D-F66E-9A46-A018-08E5F0727ABF}" srcOrd="0" destOrd="0" presId="urn:microsoft.com/office/officeart/2005/8/layout/hierarchy2"/>
    <dgm:cxn modelId="{7A26C5EC-70D4-3A4A-BE17-B6DCB23442E9}" type="presParOf" srcId="{344781FD-091D-4842-9E65-4FF54C64091E}" destId="{2EF2679E-8FAA-2742-BBFF-E6664E3FACCC}" srcOrd="1" destOrd="0" presId="urn:microsoft.com/office/officeart/2005/8/layout/hierarchy2"/>
    <dgm:cxn modelId="{E18FA7D4-09F6-E444-B0B5-5F635B0CBBFD}" type="presParOf" srcId="{2EF2679E-8FAA-2742-BBFF-E6664E3FACCC}" destId="{2D37917B-1071-014B-83EF-9FAD0746D2BD}" srcOrd="0" destOrd="0" presId="urn:microsoft.com/office/officeart/2005/8/layout/hierarchy2"/>
    <dgm:cxn modelId="{CDC8F59D-65F4-FA48-A5B5-46C2354CC2B7}" type="presParOf" srcId="{2EF2679E-8FAA-2742-BBFF-E6664E3FACCC}" destId="{84FD8095-A755-AD46-B8D9-AFA0B586525B}" srcOrd="1" destOrd="0" presId="urn:microsoft.com/office/officeart/2005/8/layout/hierarchy2"/>
    <dgm:cxn modelId="{F775FE74-DDFC-6A41-9B72-ABA87CC7B3CE}" type="presParOf" srcId="{344781FD-091D-4842-9E65-4FF54C64091E}" destId="{7BA68002-E2C3-3341-AB50-7C4B222D196A}" srcOrd="2" destOrd="0" presId="urn:microsoft.com/office/officeart/2005/8/layout/hierarchy2"/>
    <dgm:cxn modelId="{952F315E-1E73-8B49-AD2B-34CF3CD3A6D4}" type="presParOf" srcId="{7BA68002-E2C3-3341-AB50-7C4B222D196A}" destId="{DE81224E-80AC-4B4B-AC21-9500367E781C}" srcOrd="0" destOrd="0" presId="urn:microsoft.com/office/officeart/2005/8/layout/hierarchy2"/>
    <dgm:cxn modelId="{FAD3F8AD-AFD7-EF42-BDF1-8D89DC7FD259}" type="presParOf" srcId="{344781FD-091D-4842-9E65-4FF54C64091E}" destId="{F837574B-AA94-5548-93D2-37483B48B146}" srcOrd="3" destOrd="0" presId="urn:microsoft.com/office/officeart/2005/8/layout/hierarchy2"/>
    <dgm:cxn modelId="{94C2F4C9-8252-214C-8FEE-783D59A66BE0}" type="presParOf" srcId="{F837574B-AA94-5548-93D2-37483B48B146}" destId="{A3A900A4-A42B-804D-9E48-E04418C0042F}" srcOrd="0" destOrd="0" presId="urn:microsoft.com/office/officeart/2005/8/layout/hierarchy2"/>
    <dgm:cxn modelId="{5456FDF3-F63F-F84E-9C0D-D65275254868}" type="presParOf" srcId="{F837574B-AA94-5548-93D2-37483B48B146}" destId="{EFB602F3-62F2-F346-BE28-6C3B3490C06B}" srcOrd="1" destOrd="0" presId="urn:microsoft.com/office/officeart/2005/8/layout/hierarchy2"/>
    <dgm:cxn modelId="{891D461B-82AA-A14F-8259-5CBE46847577}" type="presParOf" srcId="{FE1A7F6C-652A-804E-945F-921C31CE86BA}" destId="{CA09DC04-1774-5B40-8BF8-AADEF7103FF6}" srcOrd="2" destOrd="0" presId="urn:microsoft.com/office/officeart/2005/8/layout/hierarchy2"/>
    <dgm:cxn modelId="{366B3A3A-08E6-C74E-AC5A-57956C7E29F2}" type="presParOf" srcId="{CA09DC04-1774-5B40-8BF8-AADEF7103FF6}" destId="{774547DD-E61D-E14E-9EDD-36E81E498AB1}" srcOrd="0" destOrd="0" presId="urn:microsoft.com/office/officeart/2005/8/layout/hierarchy2"/>
    <dgm:cxn modelId="{44DC0326-04C8-4D4F-9579-6758ECEBB121}" type="presParOf" srcId="{FE1A7F6C-652A-804E-945F-921C31CE86BA}" destId="{1309CD27-A31A-6E48-97DE-1AF688C29DE1}" srcOrd="3" destOrd="0" presId="urn:microsoft.com/office/officeart/2005/8/layout/hierarchy2"/>
    <dgm:cxn modelId="{9AF8203E-2248-AC40-97D1-6F96253230F7}" type="presParOf" srcId="{1309CD27-A31A-6E48-97DE-1AF688C29DE1}" destId="{E726FD95-1498-1E4C-ABA2-234C08539519}" srcOrd="0" destOrd="0" presId="urn:microsoft.com/office/officeart/2005/8/layout/hierarchy2"/>
    <dgm:cxn modelId="{471BD338-2459-9E41-BF64-8DCFD27A2FD5}" type="presParOf" srcId="{1309CD27-A31A-6E48-97DE-1AF688C29DE1}" destId="{7B68ED54-B55A-8245-BC33-E2C603A9E66E}" srcOrd="1" destOrd="0" presId="urn:microsoft.com/office/officeart/2005/8/layout/hierarchy2"/>
    <dgm:cxn modelId="{E7AE0160-B201-2141-8FD5-1F3117849323}" type="presParOf" srcId="{7B68ED54-B55A-8245-BC33-E2C603A9E66E}" destId="{2D9D99A2-2DC8-2A47-8C89-C1FB6013B3DF}" srcOrd="0" destOrd="0" presId="urn:microsoft.com/office/officeart/2005/8/layout/hierarchy2"/>
    <dgm:cxn modelId="{79A1A069-97CB-7741-BF40-5938B62BD056}" type="presParOf" srcId="{2D9D99A2-2DC8-2A47-8C89-C1FB6013B3DF}" destId="{00047546-7A99-E747-9B43-7FC23B61C638}" srcOrd="0" destOrd="0" presId="urn:microsoft.com/office/officeart/2005/8/layout/hierarchy2"/>
    <dgm:cxn modelId="{0CC3BAB0-30DB-BB42-95D5-E20D65ED9F47}" type="presParOf" srcId="{7B68ED54-B55A-8245-BC33-E2C603A9E66E}" destId="{C1E39D42-C410-BF46-804D-3D3D39A1744C}" srcOrd="1" destOrd="0" presId="urn:microsoft.com/office/officeart/2005/8/layout/hierarchy2"/>
    <dgm:cxn modelId="{853CF868-7922-8D45-87D6-08F5E05E2511}" type="presParOf" srcId="{C1E39D42-C410-BF46-804D-3D3D39A1744C}" destId="{A8B0BA5A-2306-6E41-BA70-92DC2BC29FC3}" srcOrd="0" destOrd="0" presId="urn:microsoft.com/office/officeart/2005/8/layout/hierarchy2"/>
    <dgm:cxn modelId="{AF113A2B-AB15-E74E-9B3D-29926580E73E}" type="presParOf" srcId="{C1E39D42-C410-BF46-804D-3D3D39A1744C}" destId="{9ADCCE18-F73C-474C-A404-35A6AB92994B}" srcOrd="1" destOrd="0" presId="urn:microsoft.com/office/officeart/2005/8/layout/hierarchy2"/>
    <dgm:cxn modelId="{1B5F3D4B-455D-B340-AB8A-6D53D3B506D1}" type="presParOf" srcId="{7B68ED54-B55A-8245-BC33-E2C603A9E66E}" destId="{6178C58A-8AB5-7544-86C7-FFA0A49FC584}" srcOrd="2" destOrd="0" presId="urn:microsoft.com/office/officeart/2005/8/layout/hierarchy2"/>
    <dgm:cxn modelId="{DAFD7054-D6E0-1A44-87D6-50935304600A}" type="presParOf" srcId="{6178C58A-8AB5-7544-86C7-FFA0A49FC584}" destId="{4E37901D-E3B8-2448-A155-81E62E01667B}" srcOrd="0" destOrd="0" presId="urn:microsoft.com/office/officeart/2005/8/layout/hierarchy2"/>
    <dgm:cxn modelId="{EC213850-59EA-BD4A-83A3-5B352D541AB8}" type="presParOf" srcId="{7B68ED54-B55A-8245-BC33-E2C603A9E66E}" destId="{A1A968B4-0F4C-EE45-961C-542E870B0B5F}" srcOrd="3" destOrd="0" presId="urn:microsoft.com/office/officeart/2005/8/layout/hierarchy2"/>
    <dgm:cxn modelId="{36466723-F93B-E341-9A8F-72EEC830B118}" type="presParOf" srcId="{A1A968B4-0F4C-EE45-961C-542E870B0B5F}" destId="{829BBF4F-0693-2C4D-8A37-420FEC20EF6C}" srcOrd="0" destOrd="0" presId="urn:microsoft.com/office/officeart/2005/8/layout/hierarchy2"/>
    <dgm:cxn modelId="{03141042-CED9-A640-A302-50BC30794CB8}" type="presParOf" srcId="{A1A968B4-0F4C-EE45-961C-542E870B0B5F}" destId="{62F0941B-E7A8-3348-B0E7-96A79D7FCB7E}" srcOrd="1" destOrd="0" presId="urn:microsoft.com/office/officeart/2005/8/layout/hierarchy2"/>
    <dgm:cxn modelId="{AB77BD81-9C01-5D40-A2B9-CC830BF100C5}" type="presParOf" srcId="{FE1A7F6C-652A-804E-945F-921C31CE86BA}" destId="{BA7883B9-68C0-EF40-8EA2-D88DA74F444B}" srcOrd="4" destOrd="0" presId="urn:microsoft.com/office/officeart/2005/8/layout/hierarchy2"/>
    <dgm:cxn modelId="{49FA9BF9-4A61-9641-8BC6-676777BA8D3B}" type="presParOf" srcId="{BA7883B9-68C0-EF40-8EA2-D88DA74F444B}" destId="{7887D21E-E85F-6A4B-B466-0D86F0D5353C}" srcOrd="0" destOrd="0" presId="urn:microsoft.com/office/officeart/2005/8/layout/hierarchy2"/>
    <dgm:cxn modelId="{CDB6593D-F1F5-9B49-82C0-D9607B5D3081}" type="presParOf" srcId="{FE1A7F6C-652A-804E-945F-921C31CE86BA}" destId="{8502124A-834D-784E-8E21-DEBD7A5F6306}" srcOrd="5" destOrd="0" presId="urn:microsoft.com/office/officeart/2005/8/layout/hierarchy2"/>
    <dgm:cxn modelId="{A0D5C654-E6B2-E147-84FB-6FC2EAC2DED3}" type="presParOf" srcId="{8502124A-834D-784E-8E21-DEBD7A5F6306}" destId="{00D2D088-5078-A843-8CDA-79DB878F59B7}" srcOrd="0" destOrd="0" presId="urn:microsoft.com/office/officeart/2005/8/layout/hierarchy2"/>
    <dgm:cxn modelId="{FE5B1F82-EB64-1441-8546-CB04E15DFC17}" type="presParOf" srcId="{8502124A-834D-784E-8E21-DEBD7A5F6306}" destId="{EB285A5D-1F8E-B94A-9641-F19DFCC16646}" srcOrd="1" destOrd="0" presId="urn:microsoft.com/office/officeart/2005/8/layout/hierarchy2"/>
    <dgm:cxn modelId="{D4E41697-323D-8F4E-9D6D-8D31B01F2734}" type="presParOf" srcId="{EB285A5D-1F8E-B94A-9641-F19DFCC16646}" destId="{EB3DF596-1145-4E4F-9E19-BC21831CC577}" srcOrd="0" destOrd="0" presId="urn:microsoft.com/office/officeart/2005/8/layout/hierarchy2"/>
    <dgm:cxn modelId="{B1EB7E12-7D25-9F40-A314-624C0C4809AA}" type="presParOf" srcId="{EB3DF596-1145-4E4F-9E19-BC21831CC577}" destId="{8657FA3D-08AB-C049-99E1-0338CAA8D7A7}" srcOrd="0" destOrd="0" presId="urn:microsoft.com/office/officeart/2005/8/layout/hierarchy2"/>
    <dgm:cxn modelId="{D1A0E50A-037B-6F43-9932-AF2E020FC5E0}" type="presParOf" srcId="{EB285A5D-1F8E-B94A-9641-F19DFCC16646}" destId="{BF61E698-295F-154F-AA0E-8370085483DE}" srcOrd="1" destOrd="0" presId="urn:microsoft.com/office/officeart/2005/8/layout/hierarchy2"/>
    <dgm:cxn modelId="{DE338E84-F0D5-284A-AE5F-99AE16D435E1}" type="presParOf" srcId="{BF61E698-295F-154F-AA0E-8370085483DE}" destId="{3D6F66ED-30A4-A34D-ACFB-95819ACFD7A4}" srcOrd="0" destOrd="0" presId="urn:microsoft.com/office/officeart/2005/8/layout/hierarchy2"/>
    <dgm:cxn modelId="{59666537-5100-2341-95B6-9DC2FC2F8353}" type="presParOf" srcId="{BF61E698-295F-154F-AA0E-8370085483DE}" destId="{7FB2E929-FCF1-4D47-9616-9B2DDF42C178}" srcOrd="1" destOrd="0" presId="urn:microsoft.com/office/officeart/2005/8/layout/hierarchy2"/>
    <dgm:cxn modelId="{655DB70A-B276-F04C-AEE0-F9992D01B08F}" type="presParOf" srcId="{EB285A5D-1F8E-B94A-9641-F19DFCC16646}" destId="{67AC9F89-898E-EC43-A514-13368961EC06}" srcOrd="2" destOrd="0" presId="urn:microsoft.com/office/officeart/2005/8/layout/hierarchy2"/>
    <dgm:cxn modelId="{0BF53C98-F19C-7543-B621-90F7A00B3F5A}" type="presParOf" srcId="{67AC9F89-898E-EC43-A514-13368961EC06}" destId="{DF024362-0731-894D-8E41-10279B816ABA}" srcOrd="0" destOrd="0" presId="urn:microsoft.com/office/officeart/2005/8/layout/hierarchy2"/>
    <dgm:cxn modelId="{796B94C4-A912-2D4B-91F3-8660878406CE}" type="presParOf" srcId="{EB285A5D-1F8E-B94A-9641-F19DFCC16646}" destId="{3162D5AE-654C-AA49-BF3F-79A4A492209C}" srcOrd="3" destOrd="0" presId="urn:microsoft.com/office/officeart/2005/8/layout/hierarchy2"/>
    <dgm:cxn modelId="{E4D4113B-0FC8-DB46-8EC0-0D7FA6A857AB}" type="presParOf" srcId="{3162D5AE-654C-AA49-BF3F-79A4A492209C}" destId="{C8E4FC9E-8556-D443-A137-6D5C7B1184F4}" srcOrd="0" destOrd="0" presId="urn:microsoft.com/office/officeart/2005/8/layout/hierarchy2"/>
    <dgm:cxn modelId="{CD22BFD6-9A9F-D445-8F52-FE1816ADB80B}" type="presParOf" srcId="{3162D5AE-654C-AA49-BF3F-79A4A492209C}" destId="{F82C886E-0F9D-FE4B-AB04-3B0D7401FFFF}" srcOrd="1" destOrd="0" presId="urn:microsoft.com/office/officeart/2005/8/layout/hierarchy2"/>
    <dgm:cxn modelId="{AB57D629-488F-8847-9C01-682AF7C96B43}" type="presParOf" srcId="{FE1A7F6C-652A-804E-945F-921C31CE86BA}" destId="{7C7CEE01-9D63-DA4C-86C3-3E078CD7D77F}" srcOrd="6" destOrd="0" presId="urn:microsoft.com/office/officeart/2005/8/layout/hierarchy2"/>
    <dgm:cxn modelId="{B435C520-F0C3-F44B-85B6-C04F497831B0}" type="presParOf" srcId="{7C7CEE01-9D63-DA4C-86C3-3E078CD7D77F}" destId="{2589CC6D-2C95-D145-861E-0B3837B4E322}" srcOrd="0" destOrd="0" presId="urn:microsoft.com/office/officeart/2005/8/layout/hierarchy2"/>
    <dgm:cxn modelId="{EF053B49-89CA-B24D-9884-BBA6007E30C7}" type="presParOf" srcId="{FE1A7F6C-652A-804E-945F-921C31CE86BA}" destId="{153B1EAC-1F34-0742-A8F8-8D822F137F1F}" srcOrd="7" destOrd="0" presId="urn:microsoft.com/office/officeart/2005/8/layout/hierarchy2"/>
    <dgm:cxn modelId="{0A5DDF8B-9939-F143-813D-D034BB1BF7D8}" type="presParOf" srcId="{153B1EAC-1F34-0742-A8F8-8D822F137F1F}" destId="{7339E34D-6645-794E-B850-5802B4E128C3}" srcOrd="0" destOrd="0" presId="urn:microsoft.com/office/officeart/2005/8/layout/hierarchy2"/>
    <dgm:cxn modelId="{78737B5B-04FE-1944-BC9D-598B3972C283}" type="presParOf" srcId="{153B1EAC-1F34-0742-A8F8-8D822F137F1F}" destId="{B8396913-DD4A-D243-8BDF-44C14C0D6848}" srcOrd="1" destOrd="0" presId="urn:microsoft.com/office/officeart/2005/8/layout/hierarchy2"/>
    <dgm:cxn modelId="{DE146957-2D7E-6549-87F3-12545682EF49}" type="presParOf" srcId="{B8396913-DD4A-D243-8BDF-44C14C0D6848}" destId="{6B5EE5ED-C6B8-9348-B0E3-913FB7126F08}" srcOrd="0" destOrd="0" presId="urn:microsoft.com/office/officeart/2005/8/layout/hierarchy2"/>
    <dgm:cxn modelId="{D6061A01-E302-3A4E-8292-FA7B3CC9C8CC}" type="presParOf" srcId="{6B5EE5ED-C6B8-9348-B0E3-913FB7126F08}" destId="{38FD670C-54A6-5845-96E0-DA12086EA064}" srcOrd="0" destOrd="0" presId="urn:microsoft.com/office/officeart/2005/8/layout/hierarchy2"/>
    <dgm:cxn modelId="{11524B56-C768-FD40-A502-BA11833B5741}" type="presParOf" srcId="{B8396913-DD4A-D243-8BDF-44C14C0D6848}" destId="{629FA91C-D608-1047-A039-CB0D706A2DAC}" srcOrd="1" destOrd="0" presId="urn:microsoft.com/office/officeart/2005/8/layout/hierarchy2"/>
    <dgm:cxn modelId="{93F4A36F-3388-2C42-80AE-FAE6596E0462}" type="presParOf" srcId="{629FA91C-D608-1047-A039-CB0D706A2DAC}" destId="{EAB21639-4B1A-9F4B-9848-83F8E605FEC1}" srcOrd="0" destOrd="0" presId="urn:microsoft.com/office/officeart/2005/8/layout/hierarchy2"/>
    <dgm:cxn modelId="{18AD460E-B969-B84F-BC7C-C0192177E6EA}" type="presParOf" srcId="{629FA91C-D608-1047-A039-CB0D706A2DAC}" destId="{1B96A83E-C4FE-EA45-A1F6-7261DE7827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A22DC-7C73-8D41-B364-44A969ABF7E0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D881D1E-B83B-3248-BBD0-024D7282D7F5}">
      <dgm:prSet phldrT="[Text]"/>
      <dgm:spPr/>
      <dgm:t>
        <a:bodyPr/>
        <a:lstStyle/>
        <a:p>
          <a:r>
            <a:rPr lang="en-US" dirty="0" smtClean="0"/>
            <a:t>Hospital Enterprise Admin</a:t>
          </a:r>
          <a:endParaRPr lang="en-US" dirty="0"/>
        </a:p>
      </dgm:t>
    </dgm:pt>
    <dgm:pt modelId="{76AB814D-1059-7C43-88B7-72A10778831F}" type="parTrans" cxnId="{252F0A50-2E4C-A449-BC90-6BCF384EF071}">
      <dgm:prSet/>
      <dgm:spPr/>
      <dgm:t>
        <a:bodyPr/>
        <a:lstStyle/>
        <a:p>
          <a:endParaRPr lang="en-US"/>
        </a:p>
      </dgm:t>
    </dgm:pt>
    <dgm:pt modelId="{84D9AC5F-1459-6C40-86EE-47FD8F457F30}" type="sibTrans" cxnId="{252F0A50-2E4C-A449-BC90-6BCF384EF071}">
      <dgm:prSet/>
      <dgm:spPr/>
      <dgm:t>
        <a:bodyPr/>
        <a:lstStyle/>
        <a:p>
          <a:endParaRPr lang="en-US"/>
        </a:p>
      </dgm:t>
    </dgm:pt>
    <dgm:pt modelId="{E087DEF3-E3A8-7747-8778-6F29BDF63FF2}">
      <dgm:prSet phldrT="[Text]"/>
      <dgm:spPr/>
      <dgm:t>
        <a:bodyPr/>
        <a:lstStyle/>
        <a:p>
          <a:r>
            <a:rPr lang="en-US" dirty="0" smtClean="0"/>
            <a:t>Manage Organization</a:t>
          </a:r>
          <a:endParaRPr lang="en-US" dirty="0"/>
        </a:p>
      </dgm:t>
    </dgm:pt>
    <dgm:pt modelId="{E9C900DD-318E-8248-839E-D9B5BB7CDCB7}" type="parTrans" cxnId="{FF03BFF9-F4E6-7748-BAF4-653CFBDE644D}">
      <dgm:prSet/>
      <dgm:spPr/>
      <dgm:t>
        <a:bodyPr/>
        <a:lstStyle/>
        <a:p>
          <a:endParaRPr lang="en-US"/>
        </a:p>
      </dgm:t>
    </dgm:pt>
    <dgm:pt modelId="{5B08179D-19AE-4644-94B7-70C86B55CCAF}" type="sibTrans" cxnId="{FF03BFF9-F4E6-7748-BAF4-653CFBDE644D}">
      <dgm:prSet/>
      <dgm:spPr/>
      <dgm:t>
        <a:bodyPr/>
        <a:lstStyle/>
        <a:p>
          <a:endParaRPr lang="en-US"/>
        </a:p>
      </dgm:t>
    </dgm:pt>
    <dgm:pt modelId="{3AACDB9C-A3A9-7146-8530-AAAFAD517DAA}">
      <dgm:prSet phldrT="[Text]"/>
      <dgm:spPr/>
      <dgm:t>
        <a:bodyPr/>
        <a:lstStyle/>
        <a:p>
          <a:r>
            <a:rPr lang="en-US" dirty="0" smtClean="0"/>
            <a:t>Add Organization</a:t>
          </a:r>
          <a:endParaRPr lang="en-US" dirty="0"/>
        </a:p>
      </dgm:t>
    </dgm:pt>
    <dgm:pt modelId="{BCDC5E7C-FD1E-354C-919D-AA94F27B5949}" type="parTrans" cxnId="{0552698A-F5EE-764C-A767-1A56711359A5}">
      <dgm:prSet/>
      <dgm:spPr/>
      <dgm:t>
        <a:bodyPr/>
        <a:lstStyle/>
        <a:p>
          <a:endParaRPr lang="en-US"/>
        </a:p>
      </dgm:t>
    </dgm:pt>
    <dgm:pt modelId="{25F80026-D04C-BE4D-9642-2CEE3D593AD4}" type="sibTrans" cxnId="{0552698A-F5EE-764C-A767-1A56711359A5}">
      <dgm:prSet/>
      <dgm:spPr/>
      <dgm:t>
        <a:bodyPr/>
        <a:lstStyle/>
        <a:p>
          <a:endParaRPr lang="en-US"/>
        </a:p>
      </dgm:t>
    </dgm:pt>
    <dgm:pt modelId="{7DD10605-03A3-1847-A779-EB92015E8142}">
      <dgm:prSet phldrT="[Text]"/>
      <dgm:spPr/>
      <dgm:t>
        <a:bodyPr/>
        <a:lstStyle/>
        <a:p>
          <a:r>
            <a:rPr lang="en-US" dirty="0" smtClean="0"/>
            <a:t>Manage Employees</a:t>
          </a:r>
          <a:endParaRPr lang="en-US" dirty="0"/>
        </a:p>
      </dgm:t>
    </dgm:pt>
    <dgm:pt modelId="{107B75FD-84C1-3240-ADD1-655432612D97}" type="parTrans" cxnId="{79A7B461-298A-C64A-B6B2-1C15214C031C}">
      <dgm:prSet/>
      <dgm:spPr/>
      <dgm:t>
        <a:bodyPr/>
        <a:lstStyle/>
        <a:p>
          <a:endParaRPr lang="en-US"/>
        </a:p>
      </dgm:t>
    </dgm:pt>
    <dgm:pt modelId="{B0F0EEF8-DDE5-B04B-908C-BD91074F4F66}" type="sibTrans" cxnId="{79A7B461-298A-C64A-B6B2-1C15214C031C}">
      <dgm:prSet/>
      <dgm:spPr/>
      <dgm:t>
        <a:bodyPr/>
        <a:lstStyle/>
        <a:p>
          <a:endParaRPr lang="en-US"/>
        </a:p>
      </dgm:t>
    </dgm:pt>
    <dgm:pt modelId="{8938CB4D-15F2-D145-88D3-E73340F3EF71}">
      <dgm:prSet phldrT="[Text]"/>
      <dgm:spPr/>
      <dgm:t>
        <a:bodyPr/>
        <a:lstStyle/>
        <a:p>
          <a:r>
            <a:rPr lang="en-US" dirty="0" smtClean="0"/>
            <a:t>Add Employees</a:t>
          </a:r>
          <a:endParaRPr lang="en-US" dirty="0"/>
        </a:p>
      </dgm:t>
    </dgm:pt>
    <dgm:pt modelId="{44068DA1-CA40-7749-803B-6BC01525BCD7}" type="parTrans" cxnId="{B2CE5C9C-6321-7148-9C0C-A037A45C8FFD}">
      <dgm:prSet/>
      <dgm:spPr/>
      <dgm:t>
        <a:bodyPr/>
        <a:lstStyle/>
        <a:p>
          <a:endParaRPr lang="en-US"/>
        </a:p>
      </dgm:t>
    </dgm:pt>
    <dgm:pt modelId="{B6B0D966-AAF5-004F-A5DF-7742E52C780C}" type="sibTrans" cxnId="{B2CE5C9C-6321-7148-9C0C-A037A45C8FFD}">
      <dgm:prSet/>
      <dgm:spPr/>
      <dgm:t>
        <a:bodyPr/>
        <a:lstStyle/>
        <a:p>
          <a:endParaRPr lang="en-US"/>
        </a:p>
      </dgm:t>
    </dgm:pt>
    <dgm:pt modelId="{E051D61A-C749-3F43-9E90-38A92709748B}">
      <dgm:prSet phldrT="[Text]"/>
      <dgm:spPr/>
      <dgm:t>
        <a:bodyPr/>
        <a:lstStyle/>
        <a:p>
          <a:r>
            <a:rPr lang="en-US" dirty="0" smtClean="0"/>
            <a:t>Manage User Accounts</a:t>
          </a:r>
          <a:endParaRPr lang="en-US" dirty="0"/>
        </a:p>
      </dgm:t>
    </dgm:pt>
    <dgm:pt modelId="{9BFFB666-9CBB-C84C-99BC-A45ABB33B761}" type="parTrans" cxnId="{E0DBC00B-3B0B-C349-87FC-A017ED71E69B}">
      <dgm:prSet/>
      <dgm:spPr/>
      <dgm:t>
        <a:bodyPr/>
        <a:lstStyle/>
        <a:p>
          <a:endParaRPr lang="en-US"/>
        </a:p>
      </dgm:t>
    </dgm:pt>
    <dgm:pt modelId="{7D57D107-4299-474D-9B0B-84F249712DAA}" type="sibTrans" cxnId="{E0DBC00B-3B0B-C349-87FC-A017ED71E69B}">
      <dgm:prSet/>
      <dgm:spPr/>
      <dgm:t>
        <a:bodyPr/>
        <a:lstStyle/>
        <a:p>
          <a:endParaRPr lang="en-US"/>
        </a:p>
      </dgm:t>
    </dgm:pt>
    <dgm:pt modelId="{AADA72F2-6878-244D-A1C1-1BCB8069A148}">
      <dgm:prSet phldrT="[Text]"/>
      <dgm:spPr/>
      <dgm:t>
        <a:bodyPr/>
        <a:lstStyle/>
        <a:p>
          <a:r>
            <a:rPr lang="en-US" dirty="0" smtClean="0"/>
            <a:t>Add User Accounts</a:t>
          </a:r>
          <a:endParaRPr lang="en-US" dirty="0"/>
        </a:p>
      </dgm:t>
    </dgm:pt>
    <dgm:pt modelId="{EC52D9E2-3641-D340-9EC0-35D287AE4C92}" type="parTrans" cxnId="{66D9042F-E7A2-1D4A-8A34-19A7CD3FCD66}">
      <dgm:prSet/>
      <dgm:spPr/>
      <dgm:t>
        <a:bodyPr/>
        <a:lstStyle/>
        <a:p>
          <a:endParaRPr lang="en-US"/>
        </a:p>
      </dgm:t>
    </dgm:pt>
    <dgm:pt modelId="{567402A1-D69C-5F4D-AB2C-5FB3B80D6110}" type="sibTrans" cxnId="{66D9042F-E7A2-1D4A-8A34-19A7CD3FCD66}">
      <dgm:prSet/>
      <dgm:spPr/>
      <dgm:t>
        <a:bodyPr/>
        <a:lstStyle/>
        <a:p>
          <a:endParaRPr lang="en-US"/>
        </a:p>
      </dgm:t>
    </dgm:pt>
    <dgm:pt modelId="{6FB5C161-7657-CF4F-BBDD-FBE0C19F615F}" type="pres">
      <dgm:prSet presAssocID="{02FA22DC-7C73-8D41-B364-44A969ABF7E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34B3B9-C27F-F145-A0E7-B5DDFA669B01}" type="pres">
      <dgm:prSet presAssocID="{0D881D1E-B83B-3248-BBD0-024D7282D7F5}" presName="root1" presStyleCnt="0"/>
      <dgm:spPr/>
    </dgm:pt>
    <dgm:pt modelId="{96C8E88B-6203-E849-B542-4BF2A82593EE}" type="pres">
      <dgm:prSet presAssocID="{0D881D1E-B83B-3248-BBD0-024D7282D7F5}" presName="LevelOneTextNode" presStyleLbl="node0" presStyleIdx="0" presStyleCnt="1">
        <dgm:presLayoutVars>
          <dgm:chPref val="3"/>
        </dgm:presLayoutVars>
      </dgm:prSet>
      <dgm:spPr/>
    </dgm:pt>
    <dgm:pt modelId="{F5F7F88C-5C2E-6443-B3A5-9B39B1EE84DD}" type="pres">
      <dgm:prSet presAssocID="{0D881D1E-B83B-3248-BBD0-024D7282D7F5}" presName="level2hierChild" presStyleCnt="0"/>
      <dgm:spPr/>
    </dgm:pt>
    <dgm:pt modelId="{9E8EB9B9-7786-C144-916C-2187F0C090BB}" type="pres">
      <dgm:prSet presAssocID="{E9C900DD-318E-8248-839E-D9B5BB7CDCB7}" presName="conn2-1" presStyleLbl="parChTrans1D2" presStyleIdx="0" presStyleCnt="3"/>
      <dgm:spPr/>
    </dgm:pt>
    <dgm:pt modelId="{E32D0AF2-B9F9-F34D-BBEE-1FC77BEBCB83}" type="pres">
      <dgm:prSet presAssocID="{E9C900DD-318E-8248-839E-D9B5BB7CDCB7}" presName="connTx" presStyleLbl="parChTrans1D2" presStyleIdx="0" presStyleCnt="3"/>
      <dgm:spPr/>
    </dgm:pt>
    <dgm:pt modelId="{D45A8818-EC62-D242-967B-9179DF7DD33D}" type="pres">
      <dgm:prSet presAssocID="{E087DEF3-E3A8-7747-8778-6F29BDF63FF2}" presName="root2" presStyleCnt="0"/>
      <dgm:spPr/>
    </dgm:pt>
    <dgm:pt modelId="{B2E5013A-1AEE-654C-A171-AAC221F3160A}" type="pres">
      <dgm:prSet presAssocID="{E087DEF3-E3A8-7747-8778-6F29BDF63FF2}" presName="LevelTwoTextNode" presStyleLbl="node2" presStyleIdx="0" presStyleCnt="3">
        <dgm:presLayoutVars>
          <dgm:chPref val="3"/>
        </dgm:presLayoutVars>
      </dgm:prSet>
      <dgm:spPr/>
    </dgm:pt>
    <dgm:pt modelId="{D245E25E-59D8-2E4D-B73E-C723CF04436D}" type="pres">
      <dgm:prSet presAssocID="{E087DEF3-E3A8-7747-8778-6F29BDF63FF2}" presName="level3hierChild" presStyleCnt="0"/>
      <dgm:spPr/>
    </dgm:pt>
    <dgm:pt modelId="{00396BBB-2F1F-BA4C-B978-94E7609ADDBE}" type="pres">
      <dgm:prSet presAssocID="{BCDC5E7C-FD1E-354C-919D-AA94F27B5949}" presName="conn2-1" presStyleLbl="parChTrans1D3" presStyleIdx="0" presStyleCnt="3"/>
      <dgm:spPr/>
    </dgm:pt>
    <dgm:pt modelId="{89B5DBC2-E35B-FF4C-81D7-94AD5F9164CD}" type="pres">
      <dgm:prSet presAssocID="{BCDC5E7C-FD1E-354C-919D-AA94F27B5949}" presName="connTx" presStyleLbl="parChTrans1D3" presStyleIdx="0" presStyleCnt="3"/>
      <dgm:spPr/>
    </dgm:pt>
    <dgm:pt modelId="{39259A80-92FA-4E49-B777-2ECE42493173}" type="pres">
      <dgm:prSet presAssocID="{3AACDB9C-A3A9-7146-8530-AAAFAD517DAA}" presName="root2" presStyleCnt="0"/>
      <dgm:spPr/>
    </dgm:pt>
    <dgm:pt modelId="{0356B095-C235-E347-A238-B7F0DED0C82C}" type="pres">
      <dgm:prSet presAssocID="{3AACDB9C-A3A9-7146-8530-AAAFAD517DAA}" presName="LevelTwoTextNode" presStyleLbl="node3" presStyleIdx="0" presStyleCnt="3">
        <dgm:presLayoutVars>
          <dgm:chPref val="3"/>
        </dgm:presLayoutVars>
      </dgm:prSet>
      <dgm:spPr/>
    </dgm:pt>
    <dgm:pt modelId="{401C84CC-4B65-FD45-8EE5-FE8E8D3BAECF}" type="pres">
      <dgm:prSet presAssocID="{3AACDB9C-A3A9-7146-8530-AAAFAD517DAA}" presName="level3hierChild" presStyleCnt="0"/>
      <dgm:spPr/>
    </dgm:pt>
    <dgm:pt modelId="{CE7B2728-53FA-E942-9836-A54B213E7F14}" type="pres">
      <dgm:prSet presAssocID="{107B75FD-84C1-3240-ADD1-655432612D97}" presName="conn2-1" presStyleLbl="parChTrans1D2" presStyleIdx="1" presStyleCnt="3"/>
      <dgm:spPr/>
    </dgm:pt>
    <dgm:pt modelId="{659FC1E4-E785-CD4A-94B4-8ED0BCBF2FE3}" type="pres">
      <dgm:prSet presAssocID="{107B75FD-84C1-3240-ADD1-655432612D97}" presName="connTx" presStyleLbl="parChTrans1D2" presStyleIdx="1" presStyleCnt="3"/>
      <dgm:spPr/>
    </dgm:pt>
    <dgm:pt modelId="{A38F0683-DE64-804F-B10C-54ABC1C0F936}" type="pres">
      <dgm:prSet presAssocID="{7DD10605-03A3-1847-A779-EB92015E8142}" presName="root2" presStyleCnt="0"/>
      <dgm:spPr/>
    </dgm:pt>
    <dgm:pt modelId="{82E71B2E-25BB-6743-892E-7998560DBAD1}" type="pres">
      <dgm:prSet presAssocID="{7DD10605-03A3-1847-A779-EB92015E814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223F8-5F5F-7B4F-86AB-EA15DB0FFE4C}" type="pres">
      <dgm:prSet presAssocID="{7DD10605-03A3-1847-A779-EB92015E8142}" presName="level3hierChild" presStyleCnt="0"/>
      <dgm:spPr/>
    </dgm:pt>
    <dgm:pt modelId="{18A5B776-C7FC-E644-89C3-A4A062DE1C55}" type="pres">
      <dgm:prSet presAssocID="{44068DA1-CA40-7749-803B-6BC01525BCD7}" presName="conn2-1" presStyleLbl="parChTrans1D3" presStyleIdx="1" presStyleCnt="3"/>
      <dgm:spPr/>
    </dgm:pt>
    <dgm:pt modelId="{E0B8A86F-E6D1-F645-A971-F56E4FC79443}" type="pres">
      <dgm:prSet presAssocID="{44068DA1-CA40-7749-803B-6BC01525BCD7}" presName="connTx" presStyleLbl="parChTrans1D3" presStyleIdx="1" presStyleCnt="3"/>
      <dgm:spPr/>
    </dgm:pt>
    <dgm:pt modelId="{EFD969A8-6A73-654A-85DF-2E7646B42B8B}" type="pres">
      <dgm:prSet presAssocID="{8938CB4D-15F2-D145-88D3-E73340F3EF71}" presName="root2" presStyleCnt="0"/>
      <dgm:spPr/>
    </dgm:pt>
    <dgm:pt modelId="{E476FA53-B78E-F741-B574-C7DBE73B109A}" type="pres">
      <dgm:prSet presAssocID="{8938CB4D-15F2-D145-88D3-E73340F3EF7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E38AD8-98DC-D949-A9CF-1A0ADFCF1983}" type="pres">
      <dgm:prSet presAssocID="{8938CB4D-15F2-D145-88D3-E73340F3EF71}" presName="level3hierChild" presStyleCnt="0"/>
      <dgm:spPr/>
    </dgm:pt>
    <dgm:pt modelId="{C4266C62-D331-9445-AB13-C521268F58B4}" type="pres">
      <dgm:prSet presAssocID="{9BFFB666-9CBB-C84C-99BC-A45ABB33B761}" presName="conn2-1" presStyleLbl="parChTrans1D2" presStyleIdx="2" presStyleCnt="3"/>
      <dgm:spPr/>
    </dgm:pt>
    <dgm:pt modelId="{B54E5F3A-41F0-E34D-BFA4-AE9F89E8A6C6}" type="pres">
      <dgm:prSet presAssocID="{9BFFB666-9CBB-C84C-99BC-A45ABB33B761}" presName="connTx" presStyleLbl="parChTrans1D2" presStyleIdx="2" presStyleCnt="3"/>
      <dgm:spPr/>
    </dgm:pt>
    <dgm:pt modelId="{02A2A4AC-3A31-6D46-973D-0ECEB64F58A0}" type="pres">
      <dgm:prSet presAssocID="{E051D61A-C749-3F43-9E90-38A92709748B}" presName="root2" presStyleCnt="0"/>
      <dgm:spPr/>
    </dgm:pt>
    <dgm:pt modelId="{14B5BD78-3FA7-E54E-9C33-520D9C04A085}" type="pres">
      <dgm:prSet presAssocID="{E051D61A-C749-3F43-9E90-38A92709748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96137-EFB0-0A46-898D-C3CD927E1B13}" type="pres">
      <dgm:prSet presAssocID="{E051D61A-C749-3F43-9E90-38A92709748B}" presName="level3hierChild" presStyleCnt="0"/>
      <dgm:spPr/>
    </dgm:pt>
    <dgm:pt modelId="{0831AD6A-2AB8-7741-B8A5-AD2C871FD098}" type="pres">
      <dgm:prSet presAssocID="{EC52D9E2-3641-D340-9EC0-35D287AE4C92}" presName="conn2-1" presStyleLbl="parChTrans1D3" presStyleIdx="2" presStyleCnt="3"/>
      <dgm:spPr/>
    </dgm:pt>
    <dgm:pt modelId="{1728DBE8-FFC6-E142-80C5-E84271BEC83C}" type="pres">
      <dgm:prSet presAssocID="{EC52D9E2-3641-D340-9EC0-35D287AE4C92}" presName="connTx" presStyleLbl="parChTrans1D3" presStyleIdx="2" presStyleCnt="3"/>
      <dgm:spPr/>
    </dgm:pt>
    <dgm:pt modelId="{1DDA1BD5-7245-E743-A3A1-807D6338C4A8}" type="pres">
      <dgm:prSet presAssocID="{AADA72F2-6878-244D-A1C1-1BCB8069A148}" presName="root2" presStyleCnt="0"/>
      <dgm:spPr/>
    </dgm:pt>
    <dgm:pt modelId="{A5E598AD-D272-B645-9670-0B4370096CC4}" type="pres">
      <dgm:prSet presAssocID="{AADA72F2-6878-244D-A1C1-1BCB8069A14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70675B-8A01-9848-BF25-FAAC62345D12}" type="pres">
      <dgm:prSet presAssocID="{AADA72F2-6878-244D-A1C1-1BCB8069A148}" presName="level3hierChild" presStyleCnt="0"/>
      <dgm:spPr/>
    </dgm:pt>
  </dgm:ptLst>
  <dgm:cxnLst>
    <dgm:cxn modelId="{BEF9A634-B532-2A45-B9B1-AE3ABE5794A3}" type="presOf" srcId="{107B75FD-84C1-3240-ADD1-655432612D97}" destId="{CE7B2728-53FA-E942-9836-A54B213E7F14}" srcOrd="0" destOrd="0" presId="urn:microsoft.com/office/officeart/2005/8/layout/hierarchy2"/>
    <dgm:cxn modelId="{1717A1C2-8581-7B42-B4FD-47CCA46DA050}" type="presOf" srcId="{EC52D9E2-3641-D340-9EC0-35D287AE4C92}" destId="{0831AD6A-2AB8-7741-B8A5-AD2C871FD098}" srcOrd="0" destOrd="0" presId="urn:microsoft.com/office/officeart/2005/8/layout/hierarchy2"/>
    <dgm:cxn modelId="{B2CE5C9C-6321-7148-9C0C-A037A45C8FFD}" srcId="{7DD10605-03A3-1847-A779-EB92015E8142}" destId="{8938CB4D-15F2-D145-88D3-E73340F3EF71}" srcOrd="0" destOrd="0" parTransId="{44068DA1-CA40-7749-803B-6BC01525BCD7}" sibTransId="{B6B0D966-AAF5-004F-A5DF-7742E52C780C}"/>
    <dgm:cxn modelId="{CCA741D2-ED8B-544D-AA7A-004AA05DB15B}" type="presOf" srcId="{AADA72F2-6878-244D-A1C1-1BCB8069A148}" destId="{A5E598AD-D272-B645-9670-0B4370096CC4}" srcOrd="0" destOrd="0" presId="urn:microsoft.com/office/officeart/2005/8/layout/hierarchy2"/>
    <dgm:cxn modelId="{419E0F53-9B1F-3648-B0FE-6407AF1A7DDC}" type="presOf" srcId="{EC52D9E2-3641-D340-9EC0-35D287AE4C92}" destId="{1728DBE8-FFC6-E142-80C5-E84271BEC83C}" srcOrd="1" destOrd="0" presId="urn:microsoft.com/office/officeart/2005/8/layout/hierarchy2"/>
    <dgm:cxn modelId="{B642C6BE-2DC0-934E-8BCE-8E3CA659DCC7}" type="presOf" srcId="{0D881D1E-B83B-3248-BBD0-024D7282D7F5}" destId="{96C8E88B-6203-E849-B542-4BF2A82593EE}" srcOrd="0" destOrd="0" presId="urn:microsoft.com/office/officeart/2005/8/layout/hierarchy2"/>
    <dgm:cxn modelId="{0552698A-F5EE-764C-A767-1A56711359A5}" srcId="{E087DEF3-E3A8-7747-8778-6F29BDF63FF2}" destId="{3AACDB9C-A3A9-7146-8530-AAAFAD517DAA}" srcOrd="0" destOrd="0" parTransId="{BCDC5E7C-FD1E-354C-919D-AA94F27B5949}" sibTransId="{25F80026-D04C-BE4D-9642-2CEE3D593AD4}"/>
    <dgm:cxn modelId="{F04E3913-9115-A14C-A17A-00AB73821501}" type="presOf" srcId="{44068DA1-CA40-7749-803B-6BC01525BCD7}" destId="{E0B8A86F-E6D1-F645-A971-F56E4FC79443}" srcOrd="1" destOrd="0" presId="urn:microsoft.com/office/officeart/2005/8/layout/hierarchy2"/>
    <dgm:cxn modelId="{B2CD5886-A725-E74E-BCA8-3A631CF4D06F}" type="presOf" srcId="{E9C900DD-318E-8248-839E-D9B5BB7CDCB7}" destId="{E32D0AF2-B9F9-F34D-BBEE-1FC77BEBCB83}" srcOrd="1" destOrd="0" presId="urn:microsoft.com/office/officeart/2005/8/layout/hierarchy2"/>
    <dgm:cxn modelId="{4B8CBC0F-C485-4B4A-8BE2-7708B4FB68CB}" type="presOf" srcId="{9BFFB666-9CBB-C84C-99BC-A45ABB33B761}" destId="{C4266C62-D331-9445-AB13-C521268F58B4}" srcOrd="0" destOrd="0" presId="urn:microsoft.com/office/officeart/2005/8/layout/hierarchy2"/>
    <dgm:cxn modelId="{79A7B461-298A-C64A-B6B2-1C15214C031C}" srcId="{0D881D1E-B83B-3248-BBD0-024D7282D7F5}" destId="{7DD10605-03A3-1847-A779-EB92015E8142}" srcOrd="1" destOrd="0" parTransId="{107B75FD-84C1-3240-ADD1-655432612D97}" sibTransId="{B0F0EEF8-DDE5-B04B-908C-BD91074F4F66}"/>
    <dgm:cxn modelId="{6D69AF3B-C069-5745-B4C5-6CDAE43855B4}" type="presOf" srcId="{BCDC5E7C-FD1E-354C-919D-AA94F27B5949}" destId="{00396BBB-2F1F-BA4C-B978-94E7609ADDBE}" srcOrd="0" destOrd="0" presId="urn:microsoft.com/office/officeart/2005/8/layout/hierarchy2"/>
    <dgm:cxn modelId="{036789B3-42FC-C148-9943-0092E3A2C849}" type="presOf" srcId="{8938CB4D-15F2-D145-88D3-E73340F3EF71}" destId="{E476FA53-B78E-F741-B574-C7DBE73B109A}" srcOrd="0" destOrd="0" presId="urn:microsoft.com/office/officeart/2005/8/layout/hierarchy2"/>
    <dgm:cxn modelId="{7225C487-494B-5747-A86E-2C0D34D7F8E4}" type="presOf" srcId="{7DD10605-03A3-1847-A779-EB92015E8142}" destId="{82E71B2E-25BB-6743-892E-7998560DBAD1}" srcOrd="0" destOrd="0" presId="urn:microsoft.com/office/officeart/2005/8/layout/hierarchy2"/>
    <dgm:cxn modelId="{3D010990-6010-DA47-8951-7EDF25183956}" type="presOf" srcId="{9BFFB666-9CBB-C84C-99BC-A45ABB33B761}" destId="{B54E5F3A-41F0-E34D-BFA4-AE9F89E8A6C6}" srcOrd="1" destOrd="0" presId="urn:microsoft.com/office/officeart/2005/8/layout/hierarchy2"/>
    <dgm:cxn modelId="{252F0A50-2E4C-A449-BC90-6BCF384EF071}" srcId="{02FA22DC-7C73-8D41-B364-44A969ABF7E0}" destId="{0D881D1E-B83B-3248-BBD0-024D7282D7F5}" srcOrd="0" destOrd="0" parTransId="{76AB814D-1059-7C43-88B7-72A10778831F}" sibTransId="{84D9AC5F-1459-6C40-86EE-47FD8F457F30}"/>
    <dgm:cxn modelId="{490A7C5C-A8E8-6845-AB3D-9501A4D6FE86}" type="presOf" srcId="{BCDC5E7C-FD1E-354C-919D-AA94F27B5949}" destId="{89B5DBC2-E35B-FF4C-81D7-94AD5F9164CD}" srcOrd="1" destOrd="0" presId="urn:microsoft.com/office/officeart/2005/8/layout/hierarchy2"/>
    <dgm:cxn modelId="{5F966D6C-9D13-8342-9A39-ACC948E7C587}" type="presOf" srcId="{02FA22DC-7C73-8D41-B364-44A969ABF7E0}" destId="{6FB5C161-7657-CF4F-BBDD-FBE0C19F615F}" srcOrd="0" destOrd="0" presId="urn:microsoft.com/office/officeart/2005/8/layout/hierarchy2"/>
    <dgm:cxn modelId="{66D9042F-E7A2-1D4A-8A34-19A7CD3FCD66}" srcId="{E051D61A-C749-3F43-9E90-38A92709748B}" destId="{AADA72F2-6878-244D-A1C1-1BCB8069A148}" srcOrd="0" destOrd="0" parTransId="{EC52D9E2-3641-D340-9EC0-35D287AE4C92}" sibTransId="{567402A1-D69C-5F4D-AB2C-5FB3B80D6110}"/>
    <dgm:cxn modelId="{FF03BFF9-F4E6-7748-BAF4-653CFBDE644D}" srcId="{0D881D1E-B83B-3248-BBD0-024D7282D7F5}" destId="{E087DEF3-E3A8-7747-8778-6F29BDF63FF2}" srcOrd="0" destOrd="0" parTransId="{E9C900DD-318E-8248-839E-D9B5BB7CDCB7}" sibTransId="{5B08179D-19AE-4644-94B7-70C86B55CCAF}"/>
    <dgm:cxn modelId="{E0DBC00B-3B0B-C349-87FC-A017ED71E69B}" srcId="{0D881D1E-B83B-3248-BBD0-024D7282D7F5}" destId="{E051D61A-C749-3F43-9E90-38A92709748B}" srcOrd="2" destOrd="0" parTransId="{9BFFB666-9CBB-C84C-99BC-A45ABB33B761}" sibTransId="{7D57D107-4299-474D-9B0B-84F249712DAA}"/>
    <dgm:cxn modelId="{39C5E241-9756-274D-B791-D6BE0CF1089F}" type="presOf" srcId="{E051D61A-C749-3F43-9E90-38A92709748B}" destId="{14B5BD78-3FA7-E54E-9C33-520D9C04A085}" srcOrd="0" destOrd="0" presId="urn:microsoft.com/office/officeart/2005/8/layout/hierarchy2"/>
    <dgm:cxn modelId="{77861DE7-9A61-AA4A-B4D6-6B892E2561C8}" type="presOf" srcId="{3AACDB9C-A3A9-7146-8530-AAAFAD517DAA}" destId="{0356B095-C235-E347-A238-B7F0DED0C82C}" srcOrd="0" destOrd="0" presId="urn:microsoft.com/office/officeart/2005/8/layout/hierarchy2"/>
    <dgm:cxn modelId="{ECC0C689-6834-294C-BC3B-9E2CAC8DA68B}" type="presOf" srcId="{E087DEF3-E3A8-7747-8778-6F29BDF63FF2}" destId="{B2E5013A-1AEE-654C-A171-AAC221F3160A}" srcOrd="0" destOrd="0" presId="urn:microsoft.com/office/officeart/2005/8/layout/hierarchy2"/>
    <dgm:cxn modelId="{2C4AD081-0E80-BA49-9F29-9802DFB8EC45}" type="presOf" srcId="{107B75FD-84C1-3240-ADD1-655432612D97}" destId="{659FC1E4-E785-CD4A-94B4-8ED0BCBF2FE3}" srcOrd="1" destOrd="0" presId="urn:microsoft.com/office/officeart/2005/8/layout/hierarchy2"/>
    <dgm:cxn modelId="{9DC2DD2D-DD88-464F-9E5B-BBCCB1EE1D0E}" type="presOf" srcId="{E9C900DD-318E-8248-839E-D9B5BB7CDCB7}" destId="{9E8EB9B9-7786-C144-916C-2187F0C090BB}" srcOrd="0" destOrd="0" presId="urn:microsoft.com/office/officeart/2005/8/layout/hierarchy2"/>
    <dgm:cxn modelId="{7B188779-BF8D-9E4B-88BA-C109C037B955}" type="presOf" srcId="{44068DA1-CA40-7749-803B-6BC01525BCD7}" destId="{18A5B776-C7FC-E644-89C3-A4A062DE1C55}" srcOrd="0" destOrd="0" presId="urn:microsoft.com/office/officeart/2005/8/layout/hierarchy2"/>
    <dgm:cxn modelId="{34920939-1D40-4F4C-A149-92BEBA999217}" type="presParOf" srcId="{6FB5C161-7657-CF4F-BBDD-FBE0C19F615F}" destId="{6A34B3B9-C27F-F145-A0E7-B5DDFA669B01}" srcOrd="0" destOrd="0" presId="urn:microsoft.com/office/officeart/2005/8/layout/hierarchy2"/>
    <dgm:cxn modelId="{3FB266E9-785E-9243-A236-A94BDC5F768D}" type="presParOf" srcId="{6A34B3B9-C27F-F145-A0E7-B5DDFA669B01}" destId="{96C8E88B-6203-E849-B542-4BF2A82593EE}" srcOrd="0" destOrd="0" presId="urn:microsoft.com/office/officeart/2005/8/layout/hierarchy2"/>
    <dgm:cxn modelId="{C12CDCA6-2089-EE44-A0A6-0E69CD752683}" type="presParOf" srcId="{6A34B3B9-C27F-F145-A0E7-B5DDFA669B01}" destId="{F5F7F88C-5C2E-6443-B3A5-9B39B1EE84DD}" srcOrd="1" destOrd="0" presId="urn:microsoft.com/office/officeart/2005/8/layout/hierarchy2"/>
    <dgm:cxn modelId="{F8883A5D-0DEB-FD4B-8900-CEA88D26CF33}" type="presParOf" srcId="{F5F7F88C-5C2E-6443-B3A5-9B39B1EE84DD}" destId="{9E8EB9B9-7786-C144-916C-2187F0C090BB}" srcOrd="0" destOrd="0" presId="urn:microsoft.com/office/officeart/2005/8/layout/hierarchy2"/>
    <dgm:cxn modelId="{3AA7D33D-C9D3-8F40-BF5B-05C09FB5695F}" type="presParOf" srcId="{9E8EB9B9-7786-C144-916C-2187F0C090BB}" destId="{E32D0AF2-B9F9-F34D-BBEE-1FC77BEBCB83}" srcOrd="0" destOrd="0" presId="urn:microsoft.com/office/officeart/2005/8/layout/hierarchy2"/>
    <dgm:cxn modelId="{13E49457-093A-B94A-B077-6C84F80462D7}" type="presParOf" srcId="{F5F7F88C-5C2E-6443-B3A5-9B39B1EE84DD}" destId="{D45A8818-EC62-D242-967B-9179DF7DD33D}" srcOrd="1" destOrd="0" presId="urn:microsoft.com/office/officeart/2005/8/layout/hierarchy2"/>
    <dgm:cxn modelId="{C8A7D001-A3BE-0447-B945-C6812A5552AE}" type="presParOf" srcId="{D45A8818-EC62-D242-967B-9179DF7DD33D}" destId="{B2E5013A-1AEE-654C-A171-AAC221F3160A}" srcOrd="0" destOrd="0" presId="urn:microsoft.com/office/officeart/2005/8/layout/hierarchy2"/>
    <dgm:cxn modelId="{06E03F84-2943-2441-A349-4F514A27674A}" type="presParOf" srcId="{D45A8818-EC62-D242-967B-9179DF7DD33D}" destId="{D245E25E-59D8-2E4D-B73E-C723CF04436D}" srcOrd="1" destOrd="0" presId="urn:microsoft.com/office/officeart/2005/8/layout/hierarchy2"/>
    <dgm:cxn modelId="{F9C0FA3A-8CDC-EC44-B612-DBFFD8ABCA09}" type="presParOf" srcId="{D245E25E-59D8-2E4D-B73E-C723CF04436D}" destId="{00396BBB-2F1F-BA4C-B978-94E7609ADDBE}" srcOrd="0" destOrd="0" presId="urn:microsoft.com/office/officeart/2005/8/layout/hierarchy2"/>
    <dgm:cxn modelId="{2D01E085-B58E-4146-B3DB-81B370A52BD8}" type="presParOf" srcId="{00396BBB-2F1F-BA4C-B978-94E7609ADDBE}" destId="{89B5DBC2-E35B-FF4C-81D7-94AD5F9164CD}" srcOrd="0" destOrd="0" presId="urn:microsoft.com/office/officeart/2005/8/layout/hierarchy2"/>
    <dgm:cxn modelId="{A4451AD1-FDF6-B34B-A7BE-3875C33E6882}" type="presParOf" srcId="{D245E25E-59D8-2E4D-B73E-C723CF04436D}" destId="{39259A80-92FA-4E49-B777-2ECE42493173}" srcOrd="1" destOrd="0" presId="urn:microsoft.com/office/officeart/2005/8/layout/hierarchy2"/>
    <dgm:cxn modelId="{770BB6CF-13B4-ED41-9BE5-F558451334B1}" type="presParOf" srcId="{39259A80-92FA-4E49-B777-2ECE42493173}" destId="{0356B095-C235-E347-A238-B7F0DED0C82C}" srcOrd="0" destOrd="0" presId="urn:microsoft.com/office/officeart/2005/8/layout/hierarchy2"/>
    <dgm:cxn modelId="{F9A88FC8-709F-6642-B50A-6ECE844C3CD9}" type="presParOf" srcId="{39259A80-92FA-4E49-B777-2ECE42493173}" destId="{401C84CC-4B65-FD45-8EE5-FE8E8D3BAECF}" srcOrd="1" destOrd="0" presId="urn:microsoft.com/office/officeart/2005/8/layout/hierarchy2"/>
    <dgm:cxn modelId="{36C0339C-A769-AF47-A541-403D1EB5F766}" type="presParOf" srcId="{F5F7F88C-5C2E-6443-B3A5-9B39B1EE84DD}" destId="{CE7B2728-53FA-E942-9836-A54B213E7F14}" srcOrd="2" destOrd="0" presId="urn:microsoft.com/office/officeart/2005/8/layout/hierarchy2"/>
    <dgm:cxn modelId="{956BFC1E-29FB-E34F-A20A-47A8F5AB7AD3}" type="presParOf" srcId="{CE7B2728-53FA-E942-9836-A54B213E7F14}" destId="{659FC1E4-E785-CD4A-94B4-8ED0BCBF2FE3}" srcOrd="0" destOrd="0" presId="urn:microsoft.com/office/officeart/2005/8/layout/hierarchy2"/>
    <dgm:cxn modelId="{D8876DBF-807C-BA43-98D6-073234C6C477}" type="presParOf" srcId="{F5F7F88C-5C2E-6443-B3A5-9B39B1EE84DD}" destId="{A38F0683-DE64-804F-B10C-54ABC1C0F936}" srcOrd="3" destOrd="0" presId="urn:microsoft.com/office/officeart/2005/8/layout/hierarchy2"/>
    <dgm:cxn modelId="{F852FA29-5EE6-F04E-B162-026D2F62BEB0}" type="presParOf" srcId="{A38F0683-DE64-804F-B10C-54ABC1C0F936}" destId="{82E71B2E-25BB-6743-892E-7998560DBAD1}" srcOrd="0" destOrd="0" presId="urn:microsoft.com/office/officeart/2005/8/layout/hierarchy2"/>
    <dgm:cxn modelId="{5482B0F9-F414-4F40-B15E-6036655DF466}" type="presParOf" srcId="{A38F0683-DE64-804F-B10C-54ABC1C0F936}" destId="{8BA223F8-5F5F-7B4F-86AB-EA15DB0FFE4C}" srcOrd="1" destOrd="0" presId="urn:microsoft.com/office/officeart/2005/8/layout/hierarchy2"/>
    <dgm:cxn modelId="{EB44EDDB-0CF4-6A4A-8D88-7C5FAB55C0F4}" type="presParOf" srcId="{8BA223F8-5F5F-7B4F-86AB-EA15DB0FFE4C}" destId="{18A5B776-C7FC-E644-89C3-A4A062DE1C55}" srcOrd="0" destOrd="0" presId="urn:microsoft.com/office/officeart/2005/8/layout/hierarchy2"/>
    <dgm:cxn modelId="{EBE35D13-1EBC-AD48-8BA7-F1848901EB27}" type="presParOf" srcId="{18A5B776-C7FC-E644-89C3-A4A062DE1C55}" destId="{E0B8A86F-E6D1-F645-A971-F56E4FC79443}" srcOrd="0" destOrd="0" presId="urn:microsoft.com/office/officeart/2005/8/layout/hierarchy2"/>
    <dgm:cxn modelId="{552F02B2-925D-8848-8207-6F1DD09189D4}" type="presParOf" srcId="{8BA223F8-5F5F-7B4F-86AB-EA15DB0FFE4C}" destId="{EFD969A8-6A73-654A-85DF-2E7646B42B8B}" srcOrd="1" destOrd="0" presId="urn:microsoft.com/office/officeart/2005/8/layout/hierarchy2"/>
    <dgm:cxn modelId="{80DD6B2A-40EB-3646-96FF-495F48E105BB}" type="presParOf" srcId="{EFD969A8-6A73-654A-85DF-2E7646B42B8B}" destId="{E476FA53-B78E-F741-B574-C7DBE73B109A}" srcOrd="0" destOrd="0" presId="urn:microsoft.com/office/officeart/2005/8/layout/hierarchy2"/>
    <dgm:cxn modelId="{6C28FA0D-11EE-174A-951C-754890C264FD}" type="presParOf" srcId="{EFD969A8-6A73-654A-85DF-2E7646B42B8B}" destId="{A1E38AD8-98DC-D949-A9CF-1A0ADFCF1983}" srcOrd="1" destOrd="0" presId="urn:microsoft.com/office/officeart/2005/8/layout/hierarchy2"/>
    <dgm:cxn modelId="{E5C0E739-8E0F-AA43-A6CE-FD6DA67B474E}" type="presParOf" srcId="{F5F7F88C-5C2E-6443-B3A5-9B39B1EE84DD}" destId="{C4266C62-D331-9445-AB13-C521268F58B4}" srcOrd="4" destOrd="0" presId="urn:microsoft.com/office/officeart/2005/8/layout/hierarchy2"/>
    <dgm:cxn modelId="{CC929DB9-4DF0-704B-A31F-26480AA814F3}" type="presParOf" srcId="{C4266C62-D331-9445-AB13-C521268F58B4}" destId="{B54E5F3A-41F0-E34D-BFA4-AE9F89E8A6C6}" srcOrd="0" destOrd="0" presId="urn:microsoft.com/office/officeart/2005/8/layout/hierarchy2"/>
    <dgm:cxn modelId="{79959406-5E56-4B49-9652-5D3371B3061C}" type="presParOf" srcId="{F5F7F88C-5C2E-6443-B3A5-9B39B1EE84DD}" destId="{02A2A4AC-3A31-6D46-973D-0ECEB64F58A0}" srcOrd="5" destOrd="0" presId="urn:microsoft.com/office/officeart/2005/8/layout/hierarchy2"/>
    <dgm:cxn modelId="{14AD65C7-E31D-AF4F-808E-FCF8A479E23A}" type="presParOf" srcId="{02A2A4AC-3A31-6D46-973D-0ECEB64F58A0}" destId="{14B5BD78-3FA7-E54E-9C33-520D9C04A085}" srcOrd="0" destOrd="0" presId="urn:microsoft.com/office/officeart/2005/8/layout/hierarchy2"/>
    <dgm:cxn modelId="{AA29EDBA-E196-B643-B762-83FA2AC3EA79}" type="presParOf" srcId="{02A2A4AC-3A31-6D46-973D-0ECEB64F58A0}" destId="{33696137-EFB0-0A46-898D-C3CD927E1B13}" srcOrd="1" destOrd="0" presId="urn:microsoft.com/office/officeart/2005/8/layout/hierarchy2"/>
    <dgm:cxn modelId="{953A6EEA-D952-5646-BE20-695C5A5438DA}" type="presParOf" srcId="{33696137-EFB0-0A46-898D-C3CD927E1B13}" destId="{0831AD6A-2AB8-7741-B8A5-AD2C871FD098}" srcOrd="0" destOrd="0" presId="urn:microsoft.com/office/officeart/2005/8/layout/hierarchy2"/>
    <dgm:cxn modelId="{9CFD2691-3552-2944-91E9-E335B9C88C4C}" type="presParOf" srcId="{0831AD6A-2AB8-7741-B8A5-AD2C871FD098}" destId="{1728DBE8-FFC6-E142-80C5-E84271BEC83C}" srcOrd="0" destOrd="0" presId="urn:microsoft.com/office/officeart/2005/8/layout/hierarchy2"/>
    <dgm:cxn modelId="{97A6DC0A-64F4-104F-86E7-D7687F3BF670}" type="presParOf" srcId="{33696137-EFB0-0A46-898D-C3CD927E1B13}" destId="{1DDA1BD5-7245-E743-A3A1-807D6338C4A8}" srcOrd="1" destOrd="0" presId="urn:microsoft.com/office/officeart/2005/8/layout/hierarchy2"/>
    <dgm:cxn modelId="{F8080022-9A8A-1341-9582-1B96E22296F7}" type="presParOf" srcId="{1DDA1BD5-7245-E743-A3A1-807D6338C4A8}" destId="{A5E598AD-D272-B645-9670-0B4370096CC4}" srcOrd="0" destOrd="0" presId="urn:microsoft.com/office/officeart/2005/8/layout/hierarchy2"/>
    <dgm:cxn modelId="{B8D96331-9F2E-FA42-B824-3F98D5C2533A}" type="presParOf" srcId="{1DDA1BD5-7245-E743-A3A1-807D6338C4A8}" destId="{7D70675B-8A01-9848-BF25-FAAC62345D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AA5A4-738F-674E-A53C-AC25EB8C35B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0134B-FFD8-A849-B301-CFA41D448E78}">
      <dgm:prSet phldrT="[Text]"/>
      <dgm:spPr/>
      <dgm:t>
        <a:bodyPr/>
        <a:lstStyle/>
        <a:p>
          <a:r>
            <a:rPr lang="en-US" dirty="0" smtClean="0"/>
            <a:t>Supplier Enterprise Admin</a:t>
          </a:r>
          <a:endParaRPr lang="en-US" dirty="0"/>
        </a:p>
      </dgm:t>
    </dgm:pt>
    <dgm:pt modelId="{655689E7-26B9-4740-A076-9D68E9D76BA9}" type="parTrans" cxnId="{1D31C5EE-DDB0-7443-8A58-0B752B6AEA11}">
      <dgm:prSet/>
      <dgm:spPr/>
      <dgm:t>
        <a:bodyPr/>
        <a:lstStyle/>
        <a:p>
          <a:endParaRPr lang="en-US"/>
        </a:p>
      </dgm:t>
    </dgm:pt>
    <dgm:pt modelId="{ABDC40FD-6803-9B4F-B8F9-5E9B422B7B34}" type="sibTrans" cxnId="{1D31C5EE-DDB0-7443-8A58-0B752B6AEA11}">
      <dgm:prSet/>
      <dgm:spPr/>
      <dgm:t>
        <a:bodyPr/>
        <a:lstStyle/>
        <a:p>
          <a:endParaRPr lang="en-US"/>
        </a:p>
      </dgm:t>
    </dgm:pt>
    <dgm:pt modelId="{C4746F0B-A846-0645-B29F-920565FE00D8}">
      <dgm:prSet phldrT="[Text]"/>
      <dgm:spPr/>
      <dgm:t>
        <a:bodyPr/>
        <a:lstStyle/>
        <a:p>
          <a:r>
            <a:rPr lang="en-US" dirty="0" smtClean="0"/>
            <a:t>Manage Organization</a:t>
          </a:r>
          <a:endParaRPr lang="en-US" dirty="0"/>
        </a:p>
      </dgm:t>
    </dgm:pt>
    <dgm:pt modelId="{47A043AF-AA9B-8A4C-B8A6-5B962A5D7299}" type="parTrans" cxnId="{B5CF1B98-0328-DF45-BFE9-00C6275EBD06}">
      <dgm:prSet/>
      <dgm:spPr/>
      <dgm:t>
        <a:bodyPr/>
        <a:lstStyle/>
        <a:p>
          <a:endParaRPr lang="en-US"/>
        </a:p>
      </dgm:t>
    </dgm:pt>
    <dgm:pt modelId="{40904FCA-698A-BB46-BE8A-CE96EAA6FE84}" type="sibTrans" cxnId="{B5CF1B98-0328-DF45-BFE9-00C6275EBD06}">
      <dgm:prSet/>
      <dgm:spPr/>
      <dgm:t>
        <a:bodyPr/>
        <a:lstStyle/>
        <a:p>
          <a:endParaRPr lang="en-US"/>
        </a:p>
      </dgm:t>
    </dgm:pt>
    <dgm:pt modelId="{F9192021-C68B-C847-B2AA-18720537A79A}">
      <dgm:prSet phldrT="[Text]"/>
      <dgm:spPr/>
      <dgm:t>
        <a:bodyPr/>
        <a:lstStyle/>
        <a:p>
          <a:r>
            <a:rPr lang="en-US" dirty="0" smtClean="0"/>
            <a:t>Add Organization</a:t>
          </a:r>
          <a:endParaRPr lang="en-US" dirty="0"/>
        </a:p>
      </dgm:t>
    </dgm:pt>
    <dgm:pt modelId="{081B7401-79D1-6B4C-BCC8-9FDEF70EE7D3}" type="parTrans" cxnId="{90DA7E1C-B485-4347-8CB5-1BCD8B095D28}">
      <dgm:prSet/>
      <dgm:spPr/>
      <dgm:t>
        <a:bodyPr/>
        <a:lstStyle/>
        <a:p>
          <a:endParaRPr lang="en-US"/>
        </a:p>
      </dgm:t>
    </dgm:pt>
    <dgm:pt modelId="{B200633D-B397-F44E-B92B-14C7F22A3B48}" type="sibTrans" cxnId="{90DA7E1C-B485-4347-8CB5-1BCD8B095D28}">
      <dgm:prSet/>
      <dgm:spPr/>
      <dgm:t>
        <a:bodyPr/>
        <a:lstStyle/>
        <a:p>
          <a:endParaRPr lang="en-US"/>
        </a:p>
      </dgm:t>
    </dgm:pt>
    <dgm:pt modelId="{9FBC322C-58DB-9541-8A1D-43356821BA97}">
      <dgm:prSet phldrT="[Text]"/>
      <dgm:spPr/>
      <dgm:t>
        <a:bodyPr/>
        <a:lstStyle/>
        <a:p>
          <a:r>
            <a:rPr lang="en-US" dirty="0" smtClean="0"/>
            <a:t>Manage Employee</a:t>
          </a:r>
          <a:endParaRPr lang="en-US" dirty="0"/>
        </a:p>
      </dgm:t>
    </dgm:pt>
    <dgm:pt modelId="{D55CCEC4-5DD1-1742-A613-84774887B0EA}" type="parTrans" cxnId="{461F3A7E-FD6E-EA4E-BDC1-0CD8FC148166}">
      <dgm:prSet/>
      <dgm:spPr/>
      <dgm:t>
        <a:bodyPr/>
        <a:lstStyle/>
        <a:p>
          <a:endParaRPr lang="en-US"/>
        </a:p>
      </dgm:t>
    </dgm:pt>
    <dgm:pt modelId="{A20BCDA7-BFA6-5343-A52D-E4ED838DB49D}" type="sibTrans" cxnId="{461F3A7E-FD6E-EA4E-BDC1-0CD8FC148166}">
      <dgm:prSet/>
      <dgm:spPr/>
      <dgm:t>
        <a:bodyPr/>
        <a:lstStyle/>
        <a:p>
          <a:endParaRPr lang="en-US"/>
        </a:p>
      </dgm:t>
    </dgm:pt>
    <dgm:pt modelId="{2EA54CAA-3A3F-DB41-8687-ECD7E7362A7F}">
      <dgm:prSet phldrT="[Text]"/>
      <dgm:spPr/>
      <dgm:t>
        <a:bodyPr/>
        <a:lstStyle/>
        <a:p>
          <a:r>
            <a:rPr lang="en-US" dirty="0" smtClean="0"/>
            <a:t>Add Employee</a:t>
          </a:r>
          <a:endParaRPr lang="en-US" dirty="0"/>
        </a:p>
      </dgm:t>
    </dgm:pt>
    <dgm:pt modelId="{B334FA2A-DF30-B848-A023-530AD3F6422B}" type="parTrans" cxnId="{CB05C41B-CAA2-1D47-8D51-5EAF77F902A1}">
      <dgm:prSet/>
      <dgm:spPr/>
      <dgm:t>
        <a:bodyPr/>
        <a:lstStyle/>
        <a:p>
          <a:endParaRPr lang="en-US"/>
        </a:p>
      </dgm:t>
    </dgm:pt>
    <dgm:pt modelId="{C6D46D58-3570-AC4E-809F-8A9626F3ECFF}" type="sibTrans" cxnId="{CB05C41B-CAA2-1D47-8D51-5EAF77F902A1}">
      <dgm:prSet/>
      <dgm:spPr/>
      <dgm:t>
        <a:bodyPr/>
        <a:lstStyle/>
        <a:p>
          <a:endParaRPr lang="en-US"/>
        </a:p>
      </dgm:t>
    </dgm:pt>
    <dgm:pt modelId="{46F63E66-B477-8B44-9A36-50124B317AC9}">
      <dgm:prSet phldrT="[Text]"/>
      <dgm:spPr/>
      <dgm:t>
        <a:bodyPr/>
        <a:lstStyle/>
        <a:p>
          <a:r>
            <a:rPr lang="en-US" dirty="0" smtClean="0"/>
            <a:t>Manage User Account</a:t>
          </a:r>
          <a:endParaRPr lang="en-US" dirty="0"/>
        </a:p>
      </dgm:t>
    </dgm:pt>
    <dgm:pt modelId="{8E0397AE-FEEF-5E43-BF0A-7186A9377FA3}" type="parTrans" cxnId="{FE31BF0F-2B78-E042-A1C6-9AFD5EAF250B}">
      <dgm:prSet/>
      <dgm:spPr/>
      <dgm:t>
        <a:bodyPr/>
        <a:lstStyle/>
        <a:p>
          <a:endParaRPr lang="en-US"/>
        </a:p>
      </dgm:t>
    </dgm:pt>
    <dgm:pt modelId="{F009C609-4E62-EF45-AB77-31CE3FB02D91}" type="sibTrans" cxnId="{FE31BF0F-2B78-E042-A1C6-9AFD5EAF250B}">
      <dgm:prSet/>
      <dgm:spPr/>
      <dgm:t>
        <a:bodyPr/>
        <a:lstStyle/>
        <a:p>
          <a:endParaRPr lang="en-US"/>
        </a:p>
      </dgm:t>
    </dgm:pt>
    <dgm:pt modelId="{11BF190D-53BC-3041-B63F-9BE602D66325}">
      <dgm:prSet phldrT="[Text]"/>
      <dgm:spPr/>
      <dgm:t>
        <a:bodyPr/>
        <a:lstStyle/>
        <a:p>
          <a:r>
            <a:rPr lang="en-US" dirty="0" smtClean="0"/>
            <a:t>Add User Account</a:t>
          </a:r>
          <a:endParaRPr lang="en-US" dirty="0"/>
        </a:p>
      </dgm:t>
    </dgm:pt>
    <dgm:pt modelId="{53F27BA6-0CB8-E340-9021-B406CE73DC58}" type="parTrans" cxnId="{7240579A-27F1-8049-B9E2-8CCBC65D8CA5}">
      <dgm:prSet/>
      <dgm:spPr/>
      <dgm:t>
        <a:bodyPr/>
        <a:lstStyle/>
        <a:p>
          <a:endParaRPr lang="en-US"/>
        </a:p>
      </dgm:t>
    </dgm:pt>
    <dgm:pt modelId="{21DB1AF1-BD8C-F942-8088-EB42E9F30A32}" type="sibTrans" cxnId="{7240579A-27F1-8049-B9E2-8CCBC65D8CA5}">
      <dgm:prSet/>
      <dgm:spPr/>
      <dgm:t>
        <a:bodyPr/>
        <a:lstStyle/>
        <a:p>
          <a:endParaRPr lang="en-US"/>
        </a:p>
      </dgm:t>
    </dgm:pt>
    <dgm:pt modelId="{567533BA-941B-1341-B4BA-146F8BECCB90}" type="pres">
      <dgm:prSet presAssocID="{C44AA5A4-738F-674E-A53C-AC25EB8C35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09EBBB6-BCA9-C44B-AC57-4487F0387F5D}" type="pres">
      <dgm:prSet presAssocID="{1070134B-FFD8-A849-B301-CFA41D448E78}" presName="root1" presStyleCnt="0"/>
      <dgm:spPr/>
    </dgm:pt>
    <dgm:pt modelId="{7A93DD5D-94E6-0E4D-948D-5D83AB21F52C}" type="pres">
      <dgm:prSet presAssocID="{1070134B-FFD8-A849-B301-CFA41D448E78}" presName="LevelOneTextNode" presStyleLbl="node0" presStyleIdx="0" presStyleCnt="1">
        <dgm:presLayoutVars>
          <dgm:chPref val="3"/>
        </dgm:presLayoutVars>
      </dgm:prSet>
      <dgm:spPr/>
    </dgm:pt>
    <dgm:pt modelId="{F81C7359-B4DC-4D4F-835B-D92FC84808A0}" type="pres">
      <dgm:prSet presAssocID="{1070134B-FFD8-A849-B301-CFA41D448E78}" presName="level2hierChild" presStyleCnt="0"/>
      <dgm:spPr/>
    </dgm:pt>
    <dgm:pt modelId="{3424328D-9773-3543-83ED-8BD5D91238EA}" type="pres">
      <dgm:prSet presAssocID="{47A043AF-AA9B-8A4C-B8A6-5B962A5D7299}" presName="conn2-1" presStyleLbl="parChTrans1D2" presStyleIdx="0" presStyleCnt="3"/>
      <dgm:spPr/>
    </dgm:pt>
    <dgm:pt modelId="{67E2F25E-2819-7441-9A00-8C31E4D9F814}" type="pres">
      <dgm:prSet presAssocID="{47A043AF-AA9B-8A4C-B8A6-5B962A5D7299}" presName="connTx" presStyleLbl="parChTrans1D2" presStyleIdx="0" presStyleCnt="3"/>
      <dgm:spPr/>
    </dgm:pt>
    <dgm:pt modelId="{DB8298AB-F021-114B-8831-13C265F17551}" type="pres">
      <dgm:prSet presAssocID="{C4746F0B-A846-0645-B29F-920565FE00D8}" presName="root2" presStyleCnt="0"/>
      <dgm:spPr/>
    </dgm:pt>
    <dgm:pt modelId="{B68628DB-E122-F346-9537-467F67EABA3B}" type="pres">
      <dgm:prSet presAssocID="{C4746F0B-A846-0645-B29F-920565FE00D8}" presName="LevelTwoTextNode" presStyleLbl="node2" presStyleIdx="0" presStyleCnt="3">
        <dgm:presLayoutVars>
          <dgm:chPref val="3"/>
        </dgm:presLayoutVars>
      </dgm:prSet>
      <dgm:spPr/>
    </dgm:pt>
    <dgm:pt modelId="{8285107B-4BD8-CC44-90A6-370E376C8EB5}" type="pres">
      <dgm:prSet presAssocID="{C4746F0B-A846-0645-B29F-920565FE00D8}" presName="level3hierChild" presStyleCnt="0"/>
      <dgm:spPr/>
    </dgm:pt>
    <dgm:pt modelId="{9C767EB8-5649-E444-B7C2-A9D016B4EA29}" type="pres">
      <dgm:prSet presAssocID="{081B7401-79D1-6B4C-BCC8-9FDEF70EE7D3}" presName="conn2-1" presStyleLbl="parChTrans1D3" presStyleIdx="0" presStyleCnt="3"/>
      <dgm:spPr/>
    </dgm:pt>
    <dgm:pt modelId="{AD310EE3-829A-8C48-92F4-E00CF4915C9E}" type="pres">
      <dgm:prSet presAssocID="{081B7401-79D1-6B4C-BCC8-9FDEF70EE7D3}" presName="connTx" presStyleLbl="parChTrans1D3" presStyleIdx="0" presStyleCnt="3"/>
      <dgm:spPr/>
    </dgm:pt>
    <dgm:pt modelId="{415F2D94-3283-2849-8122-F9CE41DAF1FA}" type="pres">
      <dgm:prSet presAssocID="{F9192021-C68B-C847-B2AA-18720537A79A}" presName="root2" presStyleCnt="0"/>
      <dgm:spPr/>
    </dgm:pt>
    <dgm:pt modelId="{F8DAC7E0-9934-7F48-A695-F678DB9AC1C3}" type="pres">
      <dgm:prSet presAssocID="{F9192021-C68B-C847-B2AA-18720537A79A}" presName="LevelTwoTextNode" presStyleLbl="node3" presStyleIdx="0" presStyleCnt="3">
        <dgm:presLayoutVars>
          <dgm:chPref val="3"/>
        </dgm:presLayoutVars>
      </dgm:prSet>
      <dgm:spPr/>
    </dgm:pt>
    <dgm:pt modelId="{406EC004-0875-0346-8893-075BC187AA64}" type="pres">
      <dgm:prSet presAssocID="{F9192021-C68B-C847-B2AA-18720537A79A}" presName="level3hierChild" presStyleCnt="0"/>
      <dgm:spPr/>
    </dgm:pt>
    <dgm:pt modelId="{806BBA60-4417-9B44-9DAC-DDBD37F52480}" type="pres">
      <dgm:prSet presAssocID="{D55CCEC4-5DD1-1742-A613-84774887B0EA}" presName="conn2-1" presStyleLbl="parChTrans1D2" presStyleIdx="1" presStyleCnt="3"/>
      <dgm:spPr/>
    </dgm:pt>
    <dgm:pt modelId="{BCDA5041-D607-2D4B-B548-75B11B50D025}" type="pres">
      <dgm:prSet presAssocID="{D55CCEC4-5DD1-1742-A613-84774887B0EA}" presName="connTx" presStyleLbl="parChTrans1D2" presStyleIdx="1" presStyleCnt="3"/>
      <dgm:spPr/>
    </dgm:pt>
    <dgm:pt modelId="{BB70AC8F-2DF0-2A43-9B1E-EFE6984DAB3A}" type="pres">
      <dgm:prSet presAssocID="{9FBC322C-58DB-9541-8A1D-43356821BA97}" presName="root2" presStyleCnt="0"/>
      <dgm:spPr/>
    </dgm:pt>
    <dgm:pt modelId="{13F4196C-C263-ED40-89E4-B4A58BC0CCC4}" type="pres">
      <dgm:prSet presAssocID="{9FBC322C-58DB-9541-8A1D-43356821BA9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2678F-F128-2048-AB04-24784BAD0C7C}" type="pres">
      <dgm:prSet presAssocID="{9FBC322C-58DB-9541-8A1D-43356821BA97}" presName="level3hierChild" presStyleCnt="0"/>
      <dgm:spPr/>
    </dgm:pt>
    <dgm:pt modelId="{AB8073C5-2E5C-A047-A92C-AF9F5C432F7B}" type="pres">
      <dgm:prSet presAssocID="{B334FA2A-DF30-B848-A023-530AD3F6422B}" presName="conn2-1" presStyleLbl="parChTrans1D3" presStyleIdx="1" presStyleCnt="3"/>
      <dgm:spPr/>
    </dgm:pt>
    <dgm:pt modelId="{922962D8-C94E-5241-A28F-4E3CCCEDCE59}" type="pres">
      <dgm:prSet presAssocID="{B334FA2A-DF30-B848-A023-530AD3F6422B}" presName="connTx" presStyleLbl="parChTrans1D3" presStyleIdx="1" presStyleCnt="3"/>
      <dgm:spPr/>
    </dgm:pt>
    <dgm:pt modelId="{5889B559-7925-744A-B0F5-69B0AD7A786A}" type="pres">
      <dgm:prSet presAssocID="{2EA54CAA-3A3F-DB41-8687-ECD7E7362A7F}" presName="root2" presStyleCnt="0"/>
      <dgm:spPr/>
    </dgm:pt>
    <dgm:pt modelId="{1CEF36DB-3515-4E4E-8526-8CC3C4936C2C}" type="pres">
      <dgm:prSet presAssocID="{2EA54CAA-3A3F-DB41-8687-ECD7E7362A7F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5F8ED8-8888-B94E-9AFC-17CB8A9D9921}" type="pres">
      <dgm:prSet presAssocID="{2EA54CAA-3A3F-DB41-8687-ECD7E7362A7F}" presName="level3hierChild" presStyleCnt="0"/>
      <dgm:spPr/>
    </dgm:pt>
    <dgm:pt modelId="{C85E45C4-434B-DC4C-8C9C-3C5BB34A1F30}" type="pres">
      <dgm:prSet presAssocID="{8E0397AE-FEEF-5E43-BF0A-7186A9377FA3}" presName="conn2-1" presStyleLbl="parChTrans1D2" presStyleIdx="2" presStyleCnt="3"/>
      <dgm:spPr/>
    </dgm:pt>
    <dgm:pt modelId="{13565C63-0491-2240-B2C0-BEED42DA0469}" type="pres">
      <dgm:prSet presAssocID="{8E0397AE-FEEF-5E43-BF0A-7186A9377FA3}" presName="connTx" presStyleLbl="parChTrans1D2" presStyleIdx="2" presStyleCnt="3"/>
      <dgm:spPr/>
    </dgm:pt>
    <dgm:pt modelId="{A9FCD464-90FC-6449-96CB-E698F519A9B0}" type="pres">
      <dgm:prSet presAssocID="{46F63E66-B477-8B44-9A36-50124B317AC9}" presName="root2" presStyleCnt="0"/>
      <dgm:spPr/>
    </dgm:pt>
    <dgm:pt modelId="{2253B2DE-B9EE-8049-9519-77EEA0FA4856}" type="pres">
      <dgm:prSet presAssocID="{46F63E66-B477-8B44-9A36-50124B317AC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EBD11C-F73B-A645-AC25-5337A31ADFC1}" type="pres">
      <dgm:prSet presAssocID="{46F63E66-B477-8B44-9A36-50124B317AC9}" presName="level3hierChild" presStyleCnt="0"/>
      <dgm:spPr/>
    </dgm:pt>
    <dgm:pt modelId="{77A006BE-ACB7-1B4C-B30A-394AF6FCC5E6}" type="pres">
      <dgm:prSet presAssocID="{53F27BA6-0CB8-E340-9021-B406CE73DC58}" presName="conn2-1" presStyleLbl="parChTrans1D3" presStyleIdx="2" presStyleCnt="3"/>
      <dgm:spPr/>
    </dgm:pt>
    <dgm:pt modelId="{04E6FB2F-B4D6-3542-A3C4-CFEC0DAFE959}" type="pres">
      <dgm:prSet presAssocID="{53F27BA6-0CB8-E340-9021-B406CE73DC58}" presName="connTx" presStyleLbl="parChTrans1D3" presStyleIdx="2" presStyleCnt="3"/>
      <dgm:spPr/>
    </dgm:pt>
    <dgm:pt modelId="{BBC31EA6-1762-8F40-BB81-32334CFD4FA8}" type="pres">
      <dgm:prSet presAssocID="{11BF190D-53BC-3041-B63F-9BE602D66325}" presName="root2" presStyleCnt="0"/>
      <dgm:spPr/>
    </dgm:pt>
    <dgm:pt modelId="{A865F65A-01CE-7A4B-99FA-99AE2BDA43B1}" type="pres">
      <dgm:prSet presAssocID="{11BF190D-53BC-3041-B63F-9BE602D6632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0CBB7-FC45-B44B-8F43-CAE9C0AD8AD0}" type="pres">
      <dgm:prSet presAssocID="{11BF190D-53BC-3041-B63F-9BE602D66325}" presName="level3hierChild" presStyleCnt="0"/>
      <dgm:spPr/>
    </dgm:pt>
  </dgm:ptLst>
  <dgm:cxnLst>
    <dgm:cxn modelId="{E9495E57-3C98-4246-9654-2399D61044D3}" type="presOf" srcId="{8E0397AE-FEEF-5E43-BF0A-7186A9377FA3}" destId="{13565C63-0491-2240-B2C0-BEED42DA0469}" srcOrd="1" destOrd="0" presId="urn:microsoft.com/office/officeart/2005/8/layout/hierarchy2"/>
    <dgm:cxn modelId="{FE31BF0F-2B78-E042-A1C6-9AFD5EAF250B}" srcId="{1070134B-FFD8-A849-B301-CFA41D448E78}" destId="{46F63E66-B477-8B44-9A36-50124B317AC9}" srcOrd="2" destOrd="0" parTransId="{8E0397AE-FEEF-5E43-BF0A-7186A9377FA3}" sibTransId="{F009C609-4E62-EF45-AB77-31CE3FB02D91}"/>
    <dgm:cxn modelId="{7240579A-27F1-8049-B9E2-8CCBC65D8CA5}" srcId="{46F63E66-B477-8B44-9A36-50124B317AC9}" destId="{11BF190D-53BC-3041-B63F-9BE602D66325}" srcOrd="0" destOrd="0" parTransId="{53F27BA6-0CB8-E340-9021-B406CE73DC58}" sibTransId="{21DB1AF1-BD8C-F942-8088-EB42E9F30A32}"/>
    <dgm:cxn modelId="{1D31C5EE-DDB0-7443-8A58-0B752B6AEA11}" srcId="{C44AA5A4-738F-674E-A53C-AC25EB8C35B6}" destId="{1070134B-FFD8-A849-B301-CFA41D448E78}" srcOrd="0" destOrd="0" parTransId="{655689E7-26B9-4740-A076-9D68E9D76BA9}" sibTransId="{ABDC40FD-6803-9B4F-B8F9-5E9B422B7B34}"/>
    <dgm:cxn modelId="{564D2E77-918C-194C-8094-CB31EF3037E9}" type="presOf" srcId="{53F27BA6-0CB8-E340-9021-B406CE73DC58}" destId="{04E6FB2F-B4D6-3542-A3C4-CFEC0DAFE959}" srcOrd="1" destOrd="0" presId="urn:microsoft.com/office/officeart/2005/8/layout/hierarchy2"/>
    <dgm:cxn modelId="{6CE89E60-CC63-424F-A3E1-5B38BD3DB90B}" type="presOf" srcId="{D55CCEC4-5DD1-1742-A613-84774887B0EA}" destId="{BCDA5041-D607-2D4B-B548-75B11B50D025}" srcOrd="1" destOrd="0" presId="urn:microsoft.com/office/officeart/2005/8/layout/hierarchy2"/>
    <dgm:cxn modelId="{3CA6C723-EF73-B342-B8C2-35C46FBCA7A1}" type="presOf" srcId="{9FBC322C-58DB-9541-8A1D-43356821BA97}" destId="{13F4196C-C263-ED40-89E4-B4A58BC0CCC4}" srcOrd="0" destOrd="0" presId="urn:microsoft.com/office/officeart/2005/8/layout/hierarchy2"/>
    <dgm:cxn modelId="{3C760524-D888-C24B-88E9-485A9C3CBF39}" type="presOf" srcId="{1070134B-FFD8-A849-B301-CFA41D448E78}" destId="{7A93DD5D-94E6-0E4D-948D-5D83AB21F52C}" srcOrd="0" destOrd="0" presId="urn:microsoft.com/office/officeart/2005/8/layout/hierarchy2"/>
    <dgm:cxn modelId="{B5CF1B98-0328-DF45-BFE9-00C6275EBD06}" srcId="{1070134B-FFD8-A849-B301-CFA41D448E78}" destId="{C4746F0B-A846-0645-B29F-920565FE00D8}" srcOrd="0" destOrd="0" parTransId="{47A043AF-AA9B-8A4C-B8A6-5B962A5D7299}" sibTransId="{40904FCA-698A-BB46-BE8A-CE96EAA6FE84}"/>
    <dgm:cxn modelId="{A8139FEC-FD96-244E-B2C9-BDF6715C27A2}" type="presOf" srcId="{53F27BA6-0CB8-E340-9021-B406CE73DC58}" destId="{77A006BE-ACB7-1B4C-B30A-394AF6FCC5E6}" srcOrd="0" destOrd="0" presId="urn:microsoft.com/office/officeart/2005/8/layout/hierarchy2"/>
    <dgm:cxn modelId="{90DA7E1C-B485-4347-8CB5-1BCD8B095D28}" srcId="{C4746F0B-A846-0645-B29F-920565FE00D8}" destId="{F9192021-C68B-C847-B2AA-18720537A79A}" srcOrd="0" destOrd="0" parTransId="{081B7401-79D1-6B4C-BCC8-9FDEF70EE7D3}" sibTransId="{B200633D-B397-F44E-B92B-14C7F22A3B48}"/>
    <dgm:cxn modelId="{CB05C41B-CAA2-1D47-8D51-5EAF77F902A1}" srcId="{9FBC322C-58DB-9541-8A1D-43356821BA97}" destId="{2EA54CAA-3A3F-DB41-8687-ECD7E7362A7F}" srcOrd="0" destOrd="0" parTransId="{B334FA2A-DF30-B848-A023-530AD3F6422B}" sibTransId="{C6D46D58-3570-AC4E-809F-8A9626F3ECFF}"/>
    <dgm:cxn modelId="{32D20B52-5623-6B43-AD91-3A81054B6246}" type="presOf" srcId="{C44AA5A4-738F-674E-A53C-AC25EB8C35B6}" destId="{567533BA-941B-1341-B4BA-146F8BECCB90}" srcOrd="0" destOrd="0" presId="urn:microsoft.com/office/officeart/2005/8/layout/hierarchy2"/>
    <dgm:cxn modelId="{9F13F4F8-7462-3F44-AAF2-4ACC42C20EFA}" type="presOf" srcId="{47A043AF-AA9B-8A4C-B8A6-5B962A5D7299}" destId="{3424328D-9773-3543-83ED-8BD5D91238EA}" srcOrd="0" destOrd="0" presId="urn:microsoft.com/office/officeart/2005/8/layout/hierarchy2"/>
    <dgm:cxn modelId="{A68F1397-B30B-C240-B9C2-66F9530ECFC7}" type="presOf" srcId="{081B7401-79D1-6B4C-BCC8-9FDEF70EE7D3}" destId="{AD310EE3-829A-8C48-92F4-E00CF4915C9E}" srcOrd="1" destOrd="0" presId="urn:microsoft.com/office/officeart/2005/8/layout/hierarchy2"/>
    <dgm:cxn modelId="{DB21F3F6-9375-B947-808C-CA18F8A383AE}" type="presOf" srcId="{8E0397AE-FEEF-5E43-BF0A-7186A9377FA3}" destId="{C85E45C4-434B-DC4C-8C9C-3C5BB34A1F30}" srcOrd="0" destOrd="0" presId="urn:microsoft.com/office/officeart/2005/8/layout/hierarchy2"/>
    <dgm:cxn modelId="{89146474-CDA1-094A-8393-00D79E5CE988}" type="presOf" srcId="{46F63E66-B477-8B44-9A36-50124B317AC9}" destId="{2253B2DE-B9EE-8049-9519-77EEA0FA4856}" srcOrd="0" destOrd="0" presId="urn:microsoft.com/office/officeart/2005/8/layout/hierarchy2"/>
    <dgm:cxn modelId="{F1BBF321-6D6A-9D47-99B5-0C9FED94E5BB}" type="presOf" srcId="{47A043AF-AA9B-8A4C-B8A6-5B962A5D7299}" destId="{67E2F25E-2819-7441-9A00-8C31E4D9F814}" srcOrd="1" destOrd="0" presId="urn:microsoft.com/office/officeart/2005/8/layout/hierarchy2"/>
    <dgm:cxn modelId="{AB1FB4EF-649A-5746-AFCA-33347789DA69}" type="presOf" srcId="{2EA54CAA-3A3F-DB41-8687-ECD7E7362A7F}" destId="{1CEF36DB-3515-4E4E-8526-8CC3C4936C2C}" srcOrd="0" destOrd="0" presId="urn:microsoft.com/office/officeart/2005/8/layout/hierarchy2"/>
    <dgm:cxn modelId="{CA3E4266-D99F-CA42-8FD7-14F8AE143188}" type="presOf" srcId="{11BF190D-53BC-3041-B63F-9BE602D66325}" destId="{A865F65A-01CE-7A4B-99FA-99AE2BDA43B1}" srcOrd="0" destOrd="0" presId="urn:microsoft.com/office/officeart/2005/8/layout/hierarchy2"/>
    <dgm:cxn modelId="{D1F46F59-761E-864A-B2F4-1CAB131B141C}" type="presOf" srcId="{C4746F0B-A846-0645-B29F-920565FE00D8}" destId="{B68628DB-E122-F346-9537-467F67EABA3B}" srcOrd="0" destOrd="0" presId="urn:microsoft.com/office/officeart/2005/8/layout/hierarchy2"/>
    <dgm:cxn modelId="{461F3A7E-FD6E-EA4E-BDC1-0CD8FC148166}" srcId="{1070134B-FFD8-A849-B301-CFA41D448E78}" destId="{9FBC322C-58DB-9541-8A1D-43356821BA97}" srcOrd="1" destOrd="0" parTransId="{D55CCEC4-5DD1-1742-A613-84774887B0EA}" sibTransId="{A20BCDA7-BFA6-5343-A52D-E4ED838DB49D}"/>
    <dgm:cxn modelId="{B1C71716-BE8F-2B42-9F12-F172B8E6F068}" type="presOf" srcId="{B334FA2A-DF30-B848-A023-530AD3F6422B}" destId="{AB8073C5-2E5C-A047-A92C-AF9F5C432F7B}" srcOrd="0" destOrd="0" presId="urn:microsoft.com/office/officeart/2005/8/layout/hierarchy2"/>
    <dgm:cxn modelId="{3C953CF9-FB2A-8B46-8C98-93B00CC7CA73}" type="presOf" srcId="{D55CCEC4-5DD1-1742-A613-84774887B0EA}" destId="{806BBA60-4417-9B44-9DAC-DDBD37F52480}" srcOrd="0" destOrd="0" presId="urn:microsoft.com/office/officeart/2005/8/layout/hierarchy2"/>
    <dgm:cxn modelId="{0AEDDAB0-388D-B846-912F-44E58420D4AE}" type="presOf" srcId="{F9192021-C68B-C847-B2AA-18720537A79A}" destId="{F8DAC7E0-9934-7F48-A695-F678DB9AC1C3}" srcOrd="0" destOrd="0" presId="urn:microsoft.com/office/officeart/2005/8/layout/hierarchy2"/>
    <dgm:cxn modelId="{92D89B27-BFD8-9245-9D50-5EB006626B6B}" type="presOf" srcId="{081B7401-79D1-6B4C-BCC8-9FDEF70EE7D3}" destId="{9C767EB8-5649-E444-B7C2-A9D016B4EA29}" srcOrd="0" destOrd="0" presId="urn:microsoft.com/office/officeart/2005/8/layout/hierarchy2"/>
    <dgm:cxn modelId="{B19DA5FF-B31B-4748-8087-A13238F6B6DC}" type="presOf" srcId="{B334FA2A-DF30-B848-A023-530AD3F6422B}" destId="{922962D8-C94E-5241-A28F-4E3CCCEDCE59}" srcOrd="1" destOrd="0" presId="urn:microsoft.com/office/officeart/2005/8/layout/hierarchy2"/>
    <dgm:cxn modelId="{8EF971E1-1E44-714C-9464-C8BFA4C89980}" type="presParOf" srcId="{567533BA-941B-1341-B4BA-146F8BECCB90}" destId="{109EBBB6-BCA9-C44B-AC57-4487F0387F5D}" srcOrd="0" destOrd="0" presId="urn:microsoft.com/office/officeart/2005/8/layout/hierarchy2"/>
    <dgm:cxn modelId="{A80CD002-15AB-0346-BE95-B758FE33A6F1}" type="presParOf" srcId="{109EBBB6-BCA9-C44B-AC57-4487F0387F5D}" destId="{7A93DD5D-94E6-0E4D-948D-5D83AB21F52C}" srcOrd="0" destOrd="0" presId="urn:microsoft.com/office/officeart/2005/8/layout/hierarchy2"/>
    <dgm:cxn modelId="{7C4DAD7B-040B-E341-9F6F-2EEDA25C4F0B}" type="presParOf" srcId="{109EBBB6-BCA9-C44B-AC57-4487F0387F5D}" destId="{F81C7359-B4DC-4D4F-835B-D92FC84808A0}" srcOrd="1" destOrd="0" presId="urn:microsoft.com/office/officeart/2005/8/layout/hierarchy2"/>
    <dgm:cxn modelId="{7994130D-06D1-D64C-B319-E51F46E225B5}" type="presParOf" srcId="{F81C7359-B4DC-4D4F-835B-D92FC84808A0}" destId="{3424328D-9773-3543-83ED-8BD5D91238EA}" srcOrd="0" destOrd="0" presId="urn:microsoft.com/office/officeart/2005/8/layout/hierarchy2"/>
    <dgm:cxn modelId="{6CF292EB-689B-5B44-8B5D-F0EC75689A56}" type="presParOf" srcId="{3424328D-9773-3543-83ED-8BD5D91238EA}" destId="{67E2F25E-2819-7441-9A00-8C31E4D9F814}" srcOrd="0" destOrd="0" presId="urn:microsoft.com/office/officeart/2005/8/layout/hierarchy2"/>
    <dgm:cxn modelId="{28B857B9-2403-764A-9397-2B75DD49BD29}" type="presParOf" srcId="{F81C7359-B4DC-4D4F-835B-D92FC84808A0}" destId="{DB8298AB-F021-114B-8831-13C265F17551}" srcOrd="1" destOrd="0" presId="urn:microsoft.com/office/officeart/2005/8/layout/hierarchy2"/>
    <dgm:cxn modelId="{52118436-AD47-CB4E-B813-1BBC1727DA90}" type="presParOf" srcId="{DB8298AB-F021-114B-8831-13C265F17551}" destId="{B68628DB-E122-F346-9537-467F67EABA3B}" srcOrd="0" destOrd="0" presId="urn:microsoft.com/office/officeart/2005/8/layout/hierarchy2"/>
    <dgm:cxn modelId="{C5591097-A87E-0847-8C56-F8D6675A9FCB}" type="presParOf" srcId="{DB8298AB-F021-114B-8831-13C265F17551}" destId="{8285107B-4BD8-CC44-90A6-370E376C8EB5}" srcOrd="1" destOrd="0" presId="urn:microsoft.com/office/officeart/2005/8/layout/hierarchy2"/>
    <dgm:cxn modelId="{C6C53045-FF02-294D-8709-6739D8DF0A74}" type="presParOf" srcId="{8285107B-4BD8-CC44-90A6-370E376C8EB5}" destId="{9C767EB8-5649-E444-B7C2-A9D016B4EA29}" srcOrd="0" destOrd="0" presId="urn:microsoft.com/office/officeart/2005/8/layout/hierarchy2"/>
    <dgm:cxn modelId="{FDEA7526-61D3-2848-AC35-C0E4277316BB}" type="presParOf" srcId="{9C767EB8-5649-E444-B7C2-A9D016B4EA29}" destId="{AD310EE3-829A-8C48-92F4-E00CF4915C9E}" srcOrd="0" destOrd="0" presId="urn:microsoft.com/office/officeart/2005/8/layout/hierarchy2"/>
    <dgm:cxn modelId="{E14432C7-10F8-AC4A-B5E4-08A3E22DE993}" type="presParOf" srcId="{8285107B-4BD8-CC44-90A6-370E376C8EB5}" destId="{415F2D94-3283-2849-8122-F9CE41DAF1FA}" srcOrd="1" destOrd="0" presId="urn:microsoft.com/office/officeart/2005/8/layout/hierarchy2"/>
    <dgm:cxn modelId="{34617281-6B54-1647-A68A-EBEF32A07BFC}" type="presParOf" srcId="{415F2D94-3283-2849-8122-F9CE41DAF1FA}" destId="{F8DAC7E0-9934-7F48-A695-F678DB9AC1C3}" srcOrd="0" destOrd="0" presId="urn:microsoft.com/office/officeart/2005/8/layout/hierarchy2"/>
    <dgm:cxn modelId="{9901659C-5536-E04C-A100-7A37AF52D766}" type="presParOf" srcId="{415F2D94-3283-2849-8122-F9CE41DAF1FA}" destId="{406EC004-0875-0346-8893-075BC187AA64}" srcOrd="1" destOrd="0" presId="urn:microsoft.com/office/officeart/2005/8/layout/hierarchy2"/>
    <dgm:cxn modelId="{6326D52D-95D9-0845-9A77-FCF4E4E4673F}" type="presParOf" srcId="{F81C7359-B4DC-4D4F-835B-D92FC84808A0}" destId="{806BBA60-4417-9B44-9DAC-DDBD37F52480}" srcOrd="2" destOrd="0" presId="urn:microsoft.com/office/officeart/2005/8/layout/hierarchy2"/>
    <dgm:cxn modelId="{31765CA4-89FD-3841-9C94-DD6427365FA4}" type="presParOf" srcId="{806BBA60-4417-9B44-9DAC-DDBD37F52480}" destId="{BCDA5041-D607-2D4B-B548-75B11B50D025}" srcOrd="0" destOrd="0" presId="urn:microsoft.com/office/officeart/2005/8/layout/hierarchy2"/>
    <dgm:cxn modelId="{ED14BFE6-5538-D34B-B4FD-6438DDA980C6}" type="presParOf" srcId="{F81C7359-B4DC-4D4F-835B-D92FC84808A0}" destId="{BB70AC8F-2DF0-2A43-9B1E-EFE6984DAB3A}" srcOrd="3" destOrd="0" presId="urn:microsoft.com/office/officeart/2005/8/layout/hierarchy2"/>
    <dgm:cxn modelId="{3ABC79A7-04F5-474C-9E86-AF4185895273}" type="presParOf" srcId="{BB70AC8F-2DF0-2A43-9B1E-EFE6984DAB3A}" destId="{13F4196C-C263-ED40-89E4-B4A58BC0CCC4}" srcOrd="0" destOrd="0" presId="urn:microsoft.com/office/officeart/2005/8/layout/hierarchy2"/>
    <dgm:cxn modelId="{103142B2-E49E-A24F-97D9-3EA0E8D81CB6}" type="presParOf" srcId="{BB70AC8F-2DF0-2A43-9B1E-EFE6984DAB3A}" destId="{A372678F-F128-2048-AB04-24784BAD0C7C}" srcOrd="1" destOrd="0" presId="urn:microsoft.com/office/officeart/2005/8/layout/hierarchy2"/>
    <dgm:cxn modelId="{AF309A8B-A3A6-1B42-BAA1-49B24A41A339}" type="presParOf" srcId="{A372678F-F128-2048-AB04-24784BAD0C7C}" destId="{AB8073C5-2E5C-A047-A92C-AF9F5C432F7B}" srcOrd="0" destOrd="0" presId="urn:microsoft.com/office/officeart/2005/8/layout/hierarchy2"/>
    <dgm:cxn modelId="{A9DFD29B-05A8-044F-BE42-5D396AED97DC}" type="presParOf" srcId="{AB8073C5-2E5C-A047-A92C-AF9F5C432F7B}" destId="{922962D8-C94E-5241-A28F-4E3CCCEDCE59}" srcOrd="0" destOrd="0" presId="urn:microsoft.com/office/officeart/2005/8/layout/hierarchy2"/>
    <dgm:cxn modelId="{900FE8B7-DB2E-6E4E-B49D-35776E23D010}" type="presParOf" srcId="{A372678F-F128-2048-AB04-24784BAD0C7C}" destId="{5889B559-7925-744A-B0F5-69B0AD7A786A}" srcOrd="1" destOrd="0" presId="urn:microsoft.com/office/officeart/2005/8/layout/hierarchy2"/>
    <dgm:cxn modelId="{85B97E1A-63F5-B048-B29C-F6A164708CDB}" type="presParOf" srcId="{5889B559-7925-744A-B0F5-69B0AD7A786A}" destId="{1CEF36DB-3515-4E4E-8526-8CC3C4936C2C}" srcOrd="0" destOrd="0" presId="urn:microsoft.com/office/officeart/2005/8/layout/hierarchy2"/>
    <dgm:cxn modelId="{A6D9035B-043D-604C-9AB4-611B48A70C47}" type="presParOf" srcId="{5889B559-7925-744A-B0F5-69B0AD7A786A}" destId="{965F8ED8-8888-B94E-9AFC-17CB8A9D9921}" srcOrd="1" destOrd="0" presId="urn:microsoft.com/office/officeart/2005/8/layout/hierarchy2"/>
    <dgm:cxn modelId="{0FF68BCA-1A75-9043-917B-AE17CEEB5E3A}" type="presParOf" srcId="{F81C7359-B4DC-4D4F-835B-D92FC84808A0}" destId="{C85E45C4-434B-DC4C-8C9C-3C5BB34A1F30}" srcOrd="4" destOrd="0" presId="urn:microsoft.com/office/officeart/2005/8/layout/hierarchy2"/>
    <dgm:cxn modelId="{251A4A28-39AF-DC43-BB2E-61B8746C0F20}" type="presParOf" srcId="{C85E45C4-434B-DC4C-8C9C-3C5BB34A1F30}" destId="{13565C63-0491-2240-B2C0-BEED42DA0469}" srcOrd="0" destOrd="0" presId="urn:microsoft.com/office/officeart/2005/8/layout/hierarchy2"/>
    <dgm:cxn modelId="{7E75A603-94A2-4042-9C41-20F0F840126D}" type="presParOf" srcId="{F81C7359-B4DC-4D4F-835B-D92FC84808A0}" destId="{A9FCD464-90FC-6449-96CB-E698F519A9B0}" srcOrd="5" destOrd="0" presId="urn:microsoft.com/office/officeart/2005/8/layout/hierarchy2"/>
    <dgm:cxn modelId="{34A15FEE-162A-2041-82DA-1218B59BD00E}" type="presParOf" srcId="{A9FCD464-90FC-6449-96CB-E698F519A9B0}" destId="{2253B2DE-B9EE-8049-9519-77EEA0FA4856}" srcOrd="0" destOrd="0" presId="urn:microsoft.com/office/officeart/2005/8/layout/hierarchy2"/>
    <dgm:cxn modelId="{09650050-62F2-7B4E-B8D7-97A7E7F8999A}" type="presParOf" srcId="{A9FCD464-90FC-6449-96CB-E698F519A9B0}" destId="{6CEBD11C-F73B-A645-AC25-5337A31ADFC1}" srcOrd="1" destOrd="0" presId="urn:microsoft.com/office/officeart/2005/8/layout/hierarchy2"/>
    <dgm:cxn modelId="{405BEFBB-FF34-3447-A699-1430EDBEAE33}" type="presParOf" srcId="{6CEBD11C-F73B-A645-AC25-5337A31ADFC1}" destId="{77A006BE-ACB7-1B4C-B30A-394AF6FCC5E6}" srcOrd="0" destOrd="0" presId="urn:microsoft.com/office/officeart/2005/8/layout/hierarchy2"/>
    <dgm:cxn modelId="{DC0DEA85-1370-0345-885F-A9441478871C}" type="presParOf" srcId="{77A006BE-ACB7-1B4C-B30A-394AF6FCC5E6}" destId="{04E6FB2F-B4D6-3542-A3C4-CFEC0DAFE959}" srcOrd="0" destOrd="0" presId="urn:microsoft.com/office/officeart/2005/8/layout/hierarchy2"/>
    <dgm:cxn modelId="{DFC70C69-0D5E-2D47-8524-586409BD9FD6}" type="presParOf" srcId="{6CEBD11C-F73B-A645-AC25-5337A31ADFC1}" destId="{BBC31EA6-1762-8F40-BB81-32334CFD4FA8}" srcOrd="1" destOrd="0" presId="urn:microsoft.com/office/officeart/2005/8/layout/hierarchy2"/>
    <dgm:cxn modelId="{5ABDAD68-4659-B141-8F96-EF9C65A38C3F}" type="presParOf" srcId="{BBC31EA6-1762-8F40-BB81-32334CFD4FA8}" destId="{A865F65A-01CE-7A4B-99FA-99AE2BDA43B1}" srcOrd="0" destOrd="0" presId="urn:microsoft.com/office/officeart/2005/8/layout/hierarchy2"/>
    <dgm:cxn modelId="{973F2800-6C77-CE46-B55E-35CAE7586A10}" type="presParOf" srcId="{BBC31EA6-1762-8F40-BB81-32334CFD4FA8}" destId="{24C0CBB7-FC45-B44B-8F43-CAE9C0AD8A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A31A2E-CE92-9F43-B1DC-61322B3407D7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969218-F3E7-F84A-BE9E-3FBA6965A54B}">
      <dgm:prSet phldrT="[Text]"/>
      <dgm:spPr/>
      <dgm:t>
        <a:bodyPr/>
        <a:lstStyle/>
        <a:p>
          <a:r>
            <a:rPr lang="en-US" dirty="0" smtClean="0"/>
            <a:t>Procurement</a:t>
          </a:r>
          <a:endParaRPr lang="en-US" dirty="0"/>
        </a:p>
      </dgm:t>
    </dgm:pt>
    <dgm:pt modelId="{D2E41F06-097F-1048-8D62-8C4F2A3C85D4}" type="parTrans" cxnId="{9140418D-28DD-0345-9528-C511CEBA682B}">
      <dgm:prSet/>
      <dgm:spPr/>
      <dgm:t>
        <a:bodyPr/>
        <a:lstStyle/>
        <a:p>
          <a:endParaRPr lang="en-US"/>
        </a:p>
      </dgm:t>
    </dgm:pt>
    <dgm:pt modelId="{AD4BF958-7672-2741-95C5-E06D4F80F2A5}" type="sibTrans" cxnId="{9140418D-28DD-0345-9528-C511CEBA682B}">
      <dgm:prSet/>
      <dgm:spPr/>
      <dgm:t>
        <a:bodyPr/>
        <a:lstStyle/>
        <a:p>
          <a:endParaRPr lang="en-US"/>
        </a:p>
      </dgm:t>
    </dgm:pt>
    <dgm:pt modelId="{177CC20E-F5DB-4A46-AD36-B8BBA0B1C29D}">
      <dgm:prSet phldrT="[Text]"/>
      <dgm:spPr/>
      <dgm:t>
        <a:bodyPr/>
        <a:lstStyle/>
        <a:p>
          <a:r>
            <a:rPr lang="en-US" dirty="0" smtClean="0"/>
            <a:t>Procurement Admin</a:t>
          </a:r>
          <a:endParaRPr lang="en-US" dirty="0"/>
        </a:p>
      </dgm:t>
    </dgm:pt>
    <dgm:pt modelId="{F857FDAE-BEFA-DE4E-ADFC-D7AADEDF6393}" type="parTrans" cxnId="{CC182CBC-EC94-4241-8A83-B4A73DD6489E}">
      <dgm:prSet/>
      <dgm:spPr/>
      <dgm:t>
        <a:bodyPr/>
        <a:lstStyle/>
        <a:p>
          <a:endParaRPr lang="en-US"/>
        </a:p>
      </dgm:t>
    </dgm:pt>
    <dgm:pt modelId="{11F8ED6B-22A7-C148-B0AE-706E7157A493}" type="sibTrans" cxnId="{CC182CBC-EC94-4241-8A83-B4A73DD6489E}">
      <dgm:prSet/>
      <dgm:spPr/>
      <dgm:t>
        <a:bodyPr/>
        <a:lstStyle/>
        <a:p>
          <a:endParaRPr lang="en-US"/>
        </a:p>
      </dgm:t>
    </dgm:pt>
    <dgm:pt modelId="{FB719DB6-B281-C64D-8326-57E4077DBEDA}" type="pres">
      <dgm:prSet presAssocID="{17A31A2E-CE92-9F43-B1DC-61322B3407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125C8E-B2DC-D84C-9CE3-937D792CD179}" type="pres">
      <dgm:prSet presAssocID="{2F969218-F3E7-F84A-BE9E-3FBA6965A54B}" presName="root1" presStyleCnt="0"/>
      <dgm:spPr/>
    </dgm:pt>
    <dgm:pt modelId="{FC6E75ED-D9B9-3F40-8089-23EC7EAD2CA8}" type="pres">
      <dgm:prSet presAssocID="{2F969218-F3E7-F84A-BE9E-3FBA6965A54B}" presName="LevelOneTextNode" presStyleLbl="node0" presStyleIdx="0" presStyleCnt="1">
        <dgm:presLayoutVars>
          <dgm:chPref val="3"/>
        </dgm:presLayoutVars>
      </dgm:prSet>
      <dgm:spPr/>
    </dgm:pt>
    <dgm:pt modelId="{F4284579-CA7F-414D-A7B7-154F6FF8DA19}" type="pres">
      <dgm:prSet presAssocID="{2F969218-F3E7-F84A-BE9E-3FBA6965A54B}" presName="level2hierChild" presStyleCnt="0"/>
      <dgm:spPr/>
    </dgm:pt>
    <dgm:pt modelId="{7AECE3FF-DFC9-464E-B5AF-CE5966E1AF23}" type="pres">
      <dgm:prSet presAssocID="{F857FDAE-BEFA-DE4E-ADFC-D7AADEDF6393}" presName="conn2-1" presStyleLbl="parChTrans1D2" presStyleIdx="0" presStyleCnt="1"/>
      <dgm:spPr/>
    </dgm:pt>
    <dgm:pt modelId="{9C412D57-8A75-2E4B-8217-1A36579A2EAF}" type="pres">
      <dgm:prSet presAssocID="{F857FDAE-BEFA-DE4E-ADFC-D7AADEDF6393}" presName="connTx" presStyleLbl="parChTrans1D2" presStyleIdx="0" presStyleCnt="1"/>
      <dgm:spPr/>
    </dgm:pt>
    <dgm:pt modelId="{A9BEFD44-2C3F-F743-ADC5-C7E049629988}" type="pres">
      <dgm:prSet presAssocID="{177CC20E-F5DB-4A46-AD36-B8BBA0B1C29D}" presName="root2" presStyleCnt="0"/>
      <dgm:spPr/>
    </dgm:pt>
    <dgm:pt modelId="{C32FEF7F-FA7A-6146-8B80-1BEF694EDA76}" type="pres">
      <dgm:prSet presAssocID="{177CC20E-F5DB-4A46-AD36-B8BBA0B1C29D}" presName="LevelTwoTextNode" presStyleLbl="node2" presStyleIdx="0" presStyleCnt="1" custScaleX="68053" custScaleY="531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2C71F-D199-3A48-9027-40EDB8FCFC0C}" type="pres">
      <dgm:prSet presAssocID="{177CC20E-F5DB-4A46-AD36-B8BBA0B1C29D}" presName="level3hierChild" presStyleCnt="0"/>
      <dgm:spPr/>
    </dgm:pt>
  </dgm:ptLst>
  <dgm:cxnLst>
    <dgm:cxn modelId="{D18D6CCF-38C9-0941-948D-F605A6C6E03D}" type="presOf" srcId="{177CC20E-F5DB-4A46-AD36-B8BBA0B1C29D}" destId="{C32FEF7F-FA7A-6146-8B80-1BEF694EDA76}" srcOrd="0" destOrd="0" presId="urn:microsoft.com/office/officeart/2005/8/layout/hierarchy2"/>
    <dgm:cxn modelId="{CC182CBC-EC94-4241-8A83-B4A73DD6489E}" srcId="{2F969218-F3E7-F84A-BE9E-3FBA6965A54B}" destId="{177CC20E-F5DB-4A46-AD36-B8BBA0B1C29D}" srcOrd="0" destOrd="0" parTransId="{F857FDAE-BEFA-DE4E-ADFC-D7AADEDF6393}" sibTransId="{11F8ED6B-22A7-C148-B0AE-706E7157A493}"/>
    <dgm:cxn modelId="{7E26550A-4D40-5F4B-BB32-9A78FBDE5D2A}" type="presOf" srcId="{F857FDAE-BEFA-DE4E-ADFC-D7AADEDF6393}" destId="{7AECE3FF-DFC9-464E-B5AF-CE5966E1AF23}" srcOrd="0" destOrd="0" presId="urn:microsoft.com/office/officeart/2005/8/layout/hierarchy2"/>
    <dgm:cxn modelId="{9140418D-28DD-0345-9528-C511CEBA682B}" srcId="{17A31A2E-CE92-9F43-B1DC-61322B3407D7}" destId="{2F969218-F3E7-F84A-BE9E-3FBA6965A54B}" srcOrd="0" destOrd="0" parTransId="{D2E41F06-097F-1048-8D62-8C4F2A3C85D4}" sibTransId="{AD4BF958-7672-2741-95C5-E06D4F80F2A5}"/>
    <dgm:cxn modelId="{A4B12279-F042-ED4F-B308-7415F28A0C30}" type="presOf" srcId="{F857FDAE-BEFA-DE4E-ADFC-D7AADEDF6393}" destId="{9C412D57-8A75-2E4B-8217-1A36579A2EAF}" srcOrd="1" destOrd="0" presId="urn:microsoft.com/office/officeart/2005/8/layout/hierarchy2"/>
    <dgm:cxn modelId="{E3662CA1-CDFB-1645-90D9-1E7ADDCE8475}" type="presOf" srcId="{17A31A2E-CE92-9F43-B1DC-61322B3407D7}" destId="{FB719DB6-B281-C64D-8326-57E4077DBEDA}" srcOrd="0" destOrd="0" presId="urn:microsoft.com/office/officeart/2005/8/layout/hierarchy2"/>
    <dgm:cxn modelId="{37698668-C99A-3D49-9A75-391EFBA8F458}" type="presOf" srcId="{2F969218-F3E7-F84A-BE9E-3FBA6965A54B}" destId="{FC6E75ED-D9B9-3F40-8089-23EC7EAD2CA8}" srcOrd="0" destOrd="0" presId="urn:microsoft.com/office/officeart/2005/8/layout/hierarchy2"/>
    <dgm:cxn modelId="{CF867D70-3917-FF40-8CB1-2801FB4D2510}" type="presParOf" srcId="{FB719DB6-B281-C64D-8326-57E4077DBEDA}" destId="{C0125C8E-B2DC-D84C-9CE3-937D792CD179}" srcOrd="0" destOrd="0" presId="urn:microsoft.com/office/officeart/2005/8/layout/hierarchy2"/>
    <dgm:cxn modelId="{4CE46474-B013-B24D-BBCE-66E26217FC0B}" type="presParOf" srcId="{C0125C8E-B2DC-D84C-9CE3-937D792CD179}" destId="{FC6E75ED-D9B9-3F40-8089-23EC7EAD2CA8}" srcOrd="0" destOrd="0" presId="urn:microsoft.com/office/officeart/2005/8/layout/hierarchy2"/>
    <dgm:cxn modelId="{F349626B-D809-E24C-862D-48D411947D8B}" type="presParOf" srcId="{C0125C8E-B2DC-D84C-9CE3-937D792CD179}" destId="{F4284579-CA7F-414D-A7B7-154F6FF8DA19}" srcOrd="1" destOrd="0" presId="urn:microsoft.com/office/officeart/2005/8/layout/hierarchy2"/>
    <dgm:cxn modelId="{82FC5299-71EA-F548-B01E-5D8B7B491FE4}" type="presParOf" srcId="{F4284579-CA7F-414D-A7B7-154F6FF8DA19}" destId="{7AECE3FF-DFC9-464E-B5AF-CE5966E1AF23}" srcOrd="0" destOrd="0" presId="urn:microsoft.com/office/officeart/2005/8/layout/hierarchy2"/>
    <dgm:cxn modelId="{1183274C-A067-AB47-A3AB-94344AC66406}" type="presParOf" srcId="{7AECE3FF-DFC9-464E-B5AF-CE5966E1AF23}" destId="{9C412D57-8A75-2E4B-8217-1A36579A2EAF}" srcOrd="0" destOrd="0" presId="urn:microsoft.com/office/officeart/2005/8/layout/hierarchy2"/>
    <dgm:cxn modelId="{B399AFFF-B656-2448-A488-FA2A427B9084}" type="presParOf" srcId="{F4284579-CA7F-414D-A7B7-154F6FF8DA19}" destId="{A9BEFD44-2C3F-F743-ADC5-C7E049629988}" srcOrd="1" destOrd="0" presId="urn:microsoft.com/office/officeart/2005/8/layout/hierarchy2"/>
    <dgm:cxn modelId="{956A6603-0892-2C4F-84F3-0C79224A4517}" type="presParOf" srcId="{A9BEFD44-2C3F-F743-ADC5-C7E049629988}" destId="{C32FEF7F-FA7A-6146-8B80-1BEF694EDA76}" srcOrd="0" destOrd="0" presId="urn:microsoft.com/office/officeart/2005/8/layout/hierarchy2"/>
    <dgm:cxn modelId="{3D09DFFF-1EB4-C340-89F3-B2075946BBFB}" type="presParOf" srcId="{A9BEFD44-2C3F-F743-ADC5-C7E049629988}" destId="{0CC2C71F-D199-3A48-9027-40EDB8FCFC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F568A2-D3F1-544F-AD06-0A06AEC995FC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294C79B-F15C-C342-8353-C4FBAE577101}">
      <dgm:prSet phldrT="[Text]"/>
      <dgm:spPr/>
      <dgm:t>
        <a:bodyPr/>
        <a:lstStyle/>
        <a:p>
          <a:r>
            <a:rPr lang="en-US" dirty="0" smtClean="0"/>
            <a:t>In Procurement Enterprise</a:t>
          </a:r>
          <a:endParaRPr lang="en-US" dirty="0"/>
        </a:p>
      </dgm:t>
    </dgm:pt>
    <dgm:pt modelId="{0F19C20A-7F0C-3A4E-8AF6-7E15A19F9028}" type="parTrans" cxnId="{98914706-3D3A-C04C-80E7-AA7F162EB7F2}">
      <dgm:prSet/>
      <dgm:spPr/>
      <dgm:t>
        <a:bodyPr/>
        <a:lstStyle/>
        <a:p>
          <a:endParaRPr lang="en-US"/>
        </a:p>
      </dgm:t>
    </dgm:pt>
    <dgm:pt modelId="{F134FE47-B464-8949-BEEE-BF918BCDD4C9}" type="sibTrans" cxnId="{98914706-3D3A-C04C-80E7-AA7F162EB7F2}">
      <dgm:prSet/>
      <dgm:spPr/>
      <dgm:t>
        <a:bodyPr/>
        <a:lstStyle/>
        <a:p>
          <a:endParaRPr lang="en-US"/>
        </a:p>
      </dgm:t>
    </dgm:pt>
    <dgm:pt modelId="{5A6B9E7A-E94A-4D45-88DC-BACF8201CE09}">
      <dgm:prSet phldrT="[Text]"/>
      <dgm:spPr/>
      <dgm:t>
        <a:bodyPr/>
        <a:lstStyle/>
        <a:p>
          <a:r>
            <a:rPr lang="en-US" dirty="0" smtClean="0"/>
            <a:t>Procurement Admin Organization</a:t>
          </a:r>
          <a:endParaRPr lang="en-US" dirty="0"/>
        </a:p>
      </dgm:t>
    </dgm:pt>
    <dgm:pt modelId="{7431FF71-3AD5-BB46-91F3-C59A35A5B9D5}" type="parTrans" cxnId="{F27BBBA1-FAAF-BF40-817E-E36DE991096B}">
      <dgm:prSet/>
      <dgm:spPr/>
      <dgm:t>
        <a:bodyPr/>
        <a:lstStyle/>
        <a:p>
          <a:endParaRPr lang="en-US"/>
        </a:p>
      </dgm:t>
    </dgm:pt>
    <dgm:pt modelId="{E76A47E3-230C-8948-8BF1-E4A0DD820988}" type="sibTrans" cxnId="{F27BBBA1-FAAF-BF40-817E-E36DE991096B}">
      <dgm:prSet/>
      <dgm:spPr/>
      <dgm:t>
        <a:bodyPr/>
        <a:lstStyle/>
        <a:p>
          <a:endParaRPr lang="en-US"/>
        </a:p>
      </dgm:t>
    </dgm:pt>
    <dgm:pt modelId="{D08E83BE-E088-EF40-A1FD-FA7CF384536B}">
      <dgm:prSet phldrT="[Text]"/>
      <dgm:spPr/>
      <dgm:t>
        <a:bodyPr/>
        <a:lstStyle/>
        <a:p>
          <a:r>
            <a:rPr lang="en-US" dirty="0" smtClean="0"/>
            <a:t>View Supplier Products</a:t>
          </a:r>
          <a:endParaRPr lang="en-US" dirty="0"/>
        </a:p>
      </dgm:t>
    </dgm:pt>
    <dgm:pt modelId="{F9241DBF-F789-D249-89E4-0ACAFB8CB506}" type="parTrans" cxnId="{B78F66AB-CD5F-3340-816D-19E046C4F94D}">
      <dgm:prSet/>
      <dgm:spPr/>
      <dgm:t>
        <a:bodyPr/>
        <a:lstStyle/>
        <a:p>
          <a:endParaRPr lang="en-US"/>
        </a:p>
      </dgm:t>
    </dgm:pt>
    <dgm:pt modelId="{10EEB655-F1AE-744A-916E-99A2B4E097F4}" type="sibTrans" cxnId="{B78F66AB-CD5F-3340-816D-19E046C4F94D}">
      <dgm:prSet/>
      <dgm:spPr/>
      <dgm:t>
        <a:bodyPr/>
        <a:lstStyle/>
        <a:p>
          <a:endParaRPr lang="en-US"/>
        </a:p>
      </dgm:t>
    </dgm:pt>
    <dgm:pt modelId="{CC62D0A5-8F66-6A44-84B3-D3504AEE169A}">
      <dgm:prSet phldrT="[Text]"/>
      <dgm:spPr/>
      <dgm:t>
        <a:bodyPr/>
        <a:lstStyle/>
        <a:p>
          <a:r>
            <a:rPr lang="en-US" dirty="0" smtClean="0"/>
            <a:t>View Order Inventory</a:t>
          </a:r>
          <a:endParaRPr lang="en-US" dirty="0"/>
        </a:p>
      </dgm:t>
    </dgm:pt>
    <dgm:pt modelId="{81994372-633A-4B40-8CC8-95DB58308EA4}" type="parTrans" cxnId="{E776D442-1ECD-634F-8983-247151E5D90E}">
      <dgm:prSet/>
      <dgm:spPr/>
      <dgm:t>
        <a:bodyPr/>
        <a:lstStyle/>
        <a:p>
          <a:endParaRPr lang="en-US"/>
        </a:p>
      </dgm:t>
    </dgm:pt>
    <dgm:pt modelId="{FF7EF8A9-50CA-324A-BC2E-281EBEE19F42}" type="sibTrans" cxnId="{E776D442-1ECD-634F-8983-247151E5D90E}">
      <dgm:prSet/>
      <dgm:spPr/>
      <dgm:t>
        <a:bodyPr/>
        <a:lstStyle/>
        <a:p>
          <a:endParaRPr lang="en-US"/>
        </a:p>
      </dgm:t>
    </dgm:pt>
    <dgm:pt modelId="{BAC91CB5-4FD9-6B47-B888-F7E150BF8CC6}">
      <dgm:prSet phldrT="[Text]"/>
      <dgm:spPr/>
      <dgm:t>
        <a:bodyPr/>
        <a:lstStyle/>
        <a:p>
          <a:r>
            <a:rPr lang="en-US" dirty="0" smtClean="0"/>
            <a:t>Place Orders</a:t>
          </a:r>
          <a:endParaRPr lang="en-US" dirty="0"/>
        </a:p>
      </dgm:t>
    </dgm:pt>
    <dgm:pt modelId="{5E2AEF55-AD8E-6443-B657-A147958A372B}" type="parTrans" cxnId="{3FD9D781-6570-894B-A0F3-0F8427E7CB86}">
      <dgm:prSet/>
      <dgm:spPr/>
      <dgm:t>
        <a:bodyPr/>
        <a:lstStyle/>
        <a:p>
          <a:endParaRPr lang="en-US"/>
        </a:p>
      </dgm:t>
    </dgm:pt>
    <dgm:pt modelId="{E8E3CAED-7435-DF4D-9D2F-B68862F656C6}" type="sibTrans" cxnId="{3FD9D781-6570-894B-A0F3-0F8427E7CB86}">
      <dgm:prSet/>
      <dgm:spPr/>
      <dgm:t>
        <a:bodyPr/>
        <a:lstStyle/>
        <a:p>
          <a:endParaRPr lang="en-US"/>
        </a:p>
      </dgm:t>
    </dgm:pt>
    <dgm:pt modelId="{F4ED1661-FFB7-C24C-9BEB-F95F19713383}" type="pres">
      <dgm:prSet presAssocID="{F1F568A2-D3F1-544F-AD06-0A06AEC995F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93B5E5-3BD3-0E4E-ABCE-473FA94BB1BE}" type="pres">
      <dgm:prSet presAssocID="{2294C79B-F15C-C342-8353-C4FBAE577101}" presName="root1" presStyleCnt="0"/>
      <dgm:spPr/>
    </dgm:pt>
    <dgm:pt modelId="{F93844AA-7501-234C-A134-E91350BE948D}" type="pres">
      <dgm:prSet presAssocID="{2294C79B-F15C-C342-8353-C4FBAE57710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0526D-BFCD-3F41-B8F8-17446CBFC034}" type="pres">
      <dgm:prSet presAssocID="{2294C79B-F15C-C342-8353-C4FBAE577101}" presName="level2hierChild" presStyleCnt="0"/>
      <dgm:spPr/>
    </dgm:pt>
    <dgm:pt modelId="{A478172C-B5F6-9A41-A90B-8E837EF31BB0}" type="pres">
      <dgm:prSet presAssocID="{7431FF71-3AD5-BB46-91F3-C59A35A5B9D5}" presName="conn2-1" presStyleLbl="parChTrans1D2" presStyleIdx="0" presStyleCnt="1"/>
      <dgm:spPr/>
    </dgm:pt>
    <dgm:pt modelId="{145F8D6B-50A6-BB42-90F7-2A7FFD1325CB}" type="pres">
      <dgm:prSet presAssocID="{7431FF71-3AD5-BB46-91F3-C59A35A5B9D5}" presName="connTx" presStyleLbl="parChTrans1D2" presStyleIdx="0" presStyleCnt="1"/>
      <dgm:spPr/>
    </dgm:pt>
    <dgm:pt modelId="{6FFD80D3-41D8-D547-93B8-C4FF10CF1976}" type="pres">
      <dgm:prSet presAssocID="{5A6B9E7A-E94A-4D45-88DC-BACF8201CE09}" presName="root2" presStyleCnt="0"/>
      <dgm:spPr/>
    </dgm:pt>
    <dgm:pt modelId="{9DBF1834-17CA-6347-BCA7-5454F3DD259B}" type="pres">
      <dgm:prSet presAssocID="{5A6B9E7A-E94A-4D45-88DC-BACF8201CE0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E66E70-F603-754B-AEA5-DADDB0374605}" type="pres">
      <dgm:prSet presAssocID="{5A6B9E7A-E94A-4D45-88DC-BACF8201CE09}" presName="level3hierChild" presStyleCnt="0"/>
      <dgm:spPr/>
    </dgm:pt>
    <dgm:pt modelId="{E2CAAB75-9718-E94A-A264-15C22C689F9A}" type="pres">
      <dgm:prSet presAssocID="{F9241DBF-F789-D249-89E4-0ACAFB8CB506}" presName="conn2-1" presStyleLbl="parChTrans1D3" presStyleIdx="0" presStyleCnt="3"/>
      <dgm:spPr/>
    </dgm:pt>
    <dgm:pt modelId="{5FBF4ADA-52C7-C941-9126-3E78FA55A8BD}" type="pres">
      <dgm:prSet presAssocID="{F9241DBF-F789-D249-89E4-0ACAFB8CB506}" presName="connTx" presStyleLbl="parChTrans1D3" presStyleIdx="0" presStyleCnt="3"/>
      <dgm:spPr/>
    </dgm:pt>
    <dgm:pt modelId="{64BF1058-F6DA-8244-8265-5A1B75301D46}" type="pres">
      <dgm:prSet presAssocID="{D08E83BE-E088-EF40-A1FD-FA7CF384536B}" presName="root2" presStyleCnt="0"/>
      <dgm:spPr/>
    </dgm:pt>
    <dgm:pt modelId="{5AFC0B13-BB20-9B49-BC22-7976FC36800F}" type="pres">
      <dgm:prSet presAssocID="{D08E83BE-E088-EF40-A1FD-FA7CF384536B}" presName="LevelTwoTextNode" presStyleLbl="node3" presStyleIdx="0" presStyleCnt="3">
        <dgm:presLayoutVars>
          <dgm:chPref val="3"/>
        </dgm:presLayoutVars>
      </dgm:prSet>
      <dgm:spPr/>
    </dgm:pt>
    <dgm:pt modelId="{7D494C75-3CD3-3742-9AA8-9421A9861F4B}" type="pres">
      <dgm:prSet presAssocID="{D08E83BE-E088-EF40-A1FD-FA7CF384536B}" presName="level3hierChild" presStyleCnt="0"/>
      <dgm:spPr/>
    </dgm:pt>
    <dgm:pt modelId="{327BEE0E-415A-5246-A562-25367D213886}" type="pres">
      <dgm:prSet presAssocID="{5E2AEF55-AD8E-6443-B657-A147958A372B}" presName="conn2-1" presStyleLbl="parChTrans1D3" presStyleIdx="1" presStyleCnt="3"/>
      <dgm:spPr/>
    </dgm:pt>
    <dgm:pt modelId="{49C8C786-6F53-0548-9476-D614A6888BEA}" type="pres">
      <dgm:prSet presAssocID="{5E2AEF55-AD8E-6443-B657-A147958A372B}" presName="connTx" presStyleLbl="parChTrans1D3" presStyleIdx="1" presStyleCnt="3"/>
      <dgm:spPr/>
    </dgm:pt>
    <dgm:pt modelId="{1ED75486-D9BB-1B40-9ABC-1C82C98D994D}" type="pres">
      <dgm:prSet presAssocID="{BAC91CB5-4FD9-6B47-B888-F7E150BF8CC6}" presName="root2" presStyleCnt="0"/>
      <dgm:spPr/>
    </dgm:pt>
    <dgm:pt modelId="{26E87D24-6F2F-E548-8C65-7DB5DD75C7EB}" type="pres">
      <dgm:prSet presAssocID="{BAC91CB5-4FD9-6B47-B888-F7E150BF8CC6}" presName="LevelTwoTextNode" presStyleLbl="node3" presStyleIdx="1" presStyleCnt="3">
        <dgm:presLayoutVars>
          <dgm:chPref val="3"/>
        </dgm:presLayoutVars>
      </dgm:prSet>
      <dgm:spPr/>
    </dgm:pt>
    <dgm:pt modelId="{844A8FBC-1036-B243-8E86-D5798756BA4D}" type="pres">
      <dgm:prSet presAssocID="{BAC91CB5-4FD9-6B47-B888-F7E150BF8CC6}" presName="level3hierChild" presStyleCnt="0"/>
      <dgm:spPr/>
    </dgm:pt>
    <dgm:pt modelId="{6AF5C02E-E4B1-1E44-BEB3-AD564361AC44}" type="pres">
      <dgm:prSet presAssocID="{81994372-633A-4B40-8CC8-95DB58308EA4}" presName="conn2-1" presStyleLbl="parChTrans1D3" presStyleIdx="2" presStyleCnt="3"/>
      <dgm:spPr/>
    </dgm:pt>
    <dgm:pt modelId="{F91482FB-39E8-6C44-8D45-BFFCDF4210FE}" type="pres">
      <dgm:prSet presAssocID="{81994372-633A-4B40-8CC8-95DB58308EA4}" presName="connTx" presStyleLbl="parChTrans1D3" presStyleIdx="2" presStyleCnt="3"/>
      <dgm:spPr/>
    </dgm:pt>
    <dgm:pt modelId="{F0E2F79E-D097-D54C-A1F0-C291CB35D337}" type="pres">
      <dgm:prSet presAssocID="{CC62D0A5-8F66-6A44-84B3-D3504AEE169A}" presName="root2" presStyleCnt="0"/>
      <dgm:spPr/>
    </dgm:pt>
    <dgm:pt modelId="{163FCD94-B8D8-8441-9E52-B7B65DA4E069}" type="pres">
      <dgm:prSet presAssocID="{CC62D0A5-8F66-6A44-84B3-D3504AEE169A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F01C3-4DC3-FC4E-81EB-DA39D9680046}" type="pres">
      <dgm:prSet presAssocID="{CC62D0A5-8F66-6A44-84B3-D3504AEE169A}" presName="level3hierChild" presStyleCnt="0"/>
      <dgm:spPr/>
    </dgm:pt>
  </dgm:ptLst>
  <dgm:cxnLst>
    <dgm:cxn modelId="{24911EC2-3E7C-DD47-95DD-AEF3054DD3A9}" type="presOf" srcId="{81994372-633A-4B40-8CC8-95DB58308EA4}" destId="{6AF5C02E-E4B1-1E44-BEB3-AD564361AC44}" srcOrd="0" destOrd="0" presId="urn:microsoft.com/office/officeart/2005/8/layout/hierarchy2"/>
    <dgm:cxn modelId="{3FD9D781-6570-894B-A0F3-0F8427E7CB86}" srcId="{5A6B9E7A-E94A-4D45-88DC-BACF8201CE09}" destId="{BAC91CB5-4FD9-6B47-B888-F7E150BF8CC6}" srcOrd="1" destOrd="0" parTransId="{5E2AEF55-AD8E-6443-B657-A147958A372B}" sibTransId="{E8E3CAED-7435-DF4D-9D2F-B68862F656C6}"/>
    <dgm:cxn modelId="{B198E85E-BE36-D646-A799-EC9997029149}" type="presOf" srcId="{2294C79B-F15C-C342-8353-C4FBAE577101}" destId="{F93844AA-7501-234C-A134-E91350BE948D}" srcOrd="0" destOrd="0" presId="urn:microsoft.com/office/officeart/2005/8/layout/hierarchy2"/>
    <dgm:cxn modelId="{7B2EDB96-75F7-204A-ADFC-D3076B32C486}" type="presOf" srcId="{BAC91CB5-4FD9-6B47-B888-F7E150BF8CC6}" destId="{26E87D24-6F2F-E548-8C65-7DB5DD75C7EB}" srcOrd="0" destOrd="0" presId="urn:microsoft.com/office/officeart/2005/8/layout/hierarchy2"/>
    <dgm:cxn modelId="{4E1713A8-6CDA-3A40-928C-3D09544EF576}" type="presOf" srcId="{5A6B9E7A-E94A-4D45-88DC-BACF8201CE09}" destId="{9DBF1834-17CA-6347-BCA7-5454F3DD259B}" srcOrd="0" destOrd="0" presId="urn:microsoft.com/office/officeart/2005/8/layout/hierarchy2"/>
    <dgm:cxn modelId="{E776D442-1ECD-634F-8983-247151E5D90E}" srcId="{5A6B9E7A-E94A-4D45-88DC-BACF8201CE09}" destId="{CC62D0A5-8F66-6A44-84B3-D3504AEE169A}" srcOrd="2" destOrd="0" parTransId="{81994372-633A-4B40-8CC8-95DB58308EA4}" sibTransId="{FF7EF8A9-50CA-324A-BC2E-281EBEE19F42}"/>
    <dgm:cxn modelId="{6A383097-06C0-6540-BF1D-8E8034C4CA6E}" type="presOf" srcId="{D08E83BE-E088-EF40-A1FD-FA7CF384536B}" destId="{5AFC0B13-BB20-9B49-BC22-7976FC36800F}" srcOrd="0" destOrd="0" presId="urn:microsoft.com/office/officeart/2005/8/layout/hierarchy2"/>
    <dgm:cxn modelId="{B78F66AB-CD5F-3340-816D-19E046C4F94D}" srcId="{5A6B9E7A-E94A-4D45-88DC-BACF8201CE09}" destId="{D08E83BE-E088-EF40-A1FD-FA7CF384536B}" srcOrd="0" destOrd="0" parTransId="{F9241DBF-F789-D249-89E4-0ACAFB8CB506}" sibTransId="{10EEB655-F1AE-744A-916E-99A2B4E097F4}"/>
    <dgm:cxn modelId="{FA09EC16-3088-8640-B7DC-DE1FAD8D582E}" type="presOf" srcId="{5E2AEF55-AD8E-6443-B657-A147958A372B}" destId="{327BEE0E-415A-5246-A562-25367D213886}" srcOrd="0" destOrd="0" presId="urn:microsoft.com/office/officeart/2005/8/layout/hierarchy2"/>
    <dgm:cxn modelId="{583552CD-2846-8E42-B9F8-611AE6C1AB23}" type="presOf" srcId="{F1F568A2-D3F1-544F-AD06-0A06AEC995FC}" destId="{F4ED1661-FFB7-C24C-9BEB-F95F19713383}" srcOrd="0" destOrd="0" presId="urn:microsoft.com/office/officeart/2005/8/layout/hierarchy2"/>
    <dgm:cxn modelId="{4ABC44C1-19A5-F24C-B1A1-24228A99E98A}" type="presOf" srcId="{F9241DBF-F789-D249-89E4-0ACAFB8CB506}" destId="{5FBF4ADA-52C7-C941-9126-3E78FA55A8BD}" srcOrd="1" destOrd="0" presId="urn:microsoft.com/office/officeart/2005/8/layout/hierarchy2"/>
    <dgm:cxn modelId="{216D7382-14EC-0940-8887-9A08B5D6DAAD}" type="presOf" srcId="{81994372-633A-4B40-8CC8-95DB58308EA4}" destId="{F91482FB-39E8-6C44-8D45-BFFCDF4210FE}" srcOrd="1" destOrd="0" presId="urn:microsoft.com/office/officeart/2005/8/layout/hierarchy2"/>
    <dgm:cxn modelId="{F27BBBA1-FAAF-BF40-817E-E36DE991096B}" srcId="{2294C79B-F15C-C342-8353-C4FBAE577101}" destId="{5A6B9E7A-E94A-4D45-88DC-BACF8201CE09}" srcOrd="0" destOrd="0" parTransId="{7431FF71-3AD5-BB46-91F3-C59A35A5B9D5}" sibTransId="{E76A47E3-230C-8948-8BF1-E4A0DD820988}"/>
    <dgm:cxn modelId="{6B79AD9A-B363-424E-ACF0-E6B50A92E79E}" type="presOf" srcId="{7431FF71-3AD5-BB46-91F3-C59A35A5B9D5}" destId="{145F8D6B-50A6-BB42-90F7-2A7FFD1325CB}" srcOrd="1" destOrd="0" presId="urn:microsoft.com/office/officeart/2005/8/layout/hierarchy2"/>
    <dgm:cxn modelId="{09B3DB07-323D-4644-A23C-6967F8877CE7}" type="presOf" srcId="{CC62D0A5-8F66-6A44-84B3-D3504AEE169A}" destId="{163FCD94-B8D8-8441-9E52-B7B65DA4E069}" srcOrd="0" destOrd="0" presId="urn:microsoft.com/office/officeart/2005/8/layout/hierarchy2"/>
    <dgm:cxn modelId="{3A3B9769-E63D-CE49-9B56-C7C8231B9805}" type="presOf" srcId="{7431FF71-3AD5-BB46-91F3-C59A35A5B9D5}" destId="{A478172C-B5F6-9A41-A90B-8E837EF31BB0}" srcOrd="0" destOrd="0" presId="urn:microsoft.com/office/officeart/2005/8/layout/hierarchy2"/>
    <dgm:cxn modelId="{CEE0462D-E9B2-0A46-B226-54D4AE3DAFC8}" type="presOf" srcId="{5E2AEF55-AD8E-6443-B657-A147958A372B}" destId="{49C8C786-6F53-0548-9476-D614A6888BEA}" srcOrd="1" destOrd="0" presId="urn:microsoft.com/office/officeart/2005/8/layout/hierarchy2"/>
    <dgm:cxn modelId="{66CEFD6A-D430-8947-AEC3-D0E3148E1E56}" type="presOf" srcId="{F9241DBF-F789-D249-89E4-0ACAFB8CB506}" destId="{E2CAAB75-9718-E94A-A264-15C22C689F9A}" srcOrd="0" destOrd="0" presId="urn:microsoft.com/office/officeart/2005/8/layout/hierarchy2"/>
    <dgm:cxn modelId="{98914706-3D3A-C04C-80E7-AA7F162EB7F2}" srcId="{F1F568A2-D3F1-544F-AD06-0A06AEC995FC}" destId="{2294C79B-F15C-C342-8353-C4FBAE577101}" srcOrd="0" destOrd="0" parTransId="{0F19C20A-7F0C-3A4E-8AF6-7E15A19F9028}" sibTransId="{F134FE47-B464-8949-BEEE-BF918BCDD4C9}"/>
    <dgm:cxn modelId="{C78C6FF8-BDBB-CC47-A020-D6F68A5D3F79}" type="presParOf" srcId="{F4ED1661-FFB7-C24C-9BEB-F95F19713383}" destId="{9A93B5E5-3BD3-0E4E-ABCE-473FA94BB1BE}" srcOrd="0" destOrd="0" presId="urn:microsoft.com/office/officeart/2005/8/layout/hierarchy2"/>
    <dgm:cxn modelId="{ADEB3AF3-3094-7549-B272-13D933DB526A}" type="presParOf" srcId="{9A93B5E5-3BD3-0E4E-ABCE-473FA94BB1BE}" destId="{F93844AA-7501-234C-A134-E91350BE948D}" srcOrd="0" destOrd="0" presId="urn:microsoft.com/office/officeart/2005/8/layout/hierarchy2"/>
    <dgm:cxn modelId="{76DEEB49-0B87-D743-8E56-2E8C69DD1249}" type="presParOf" srcId="{9A93B5E5-3BD3-0E4E-ABCE-473FA94BB1BE}" destId="{B940526D-BFCD-3F41-B8F8-17446CBFC034}" srcOrd="1" destOrd="0" presId="urn:microsoft.com/office/officeart/2005/8/layout/hierarchy2"/>
    <dgm:cxn modelId="{A59F5074-2050-9840-A82D-E8A754DB8134}" type="presParOf" srcId="{B940526D-BFCD-3F41-B8F8-17446CBFC034}" destId="{A478172C-B5F6-9A41-A90B-8E837EF31BB0}" srcOrd="0" destOrd="0" presId="urn:microsoft.com/office/officeart/2005/8/layout/hierarchy2"/>
    <dgm:cxn modelId="{86DB6759-3116-544E-8309-8A667B1E8146}" type="presParOf" srcId="{A478172C-B5F6-9A41-A90B-8E837EF31BB0}" destId="{145F8D6B-50A6-BB42-90F7-2A7FFD1325CB}" srcOrd="0" destOrd="0" presId="urn:microsoft.com/office/officeart/2005/8/layout/hierarchy2"/>
    <dgm:cxn modelId="{83ED6FD3-29DC-EF43-A7A1-D4DC976A8D63}" type="presParOf" srcId="{B940526D-BFCD-3F41-B8F8-17446CBFC034}" destId="{6FFD80D3-41D8-D547-93B8-C4FF10CF1976}" srcOrd="1" destOrd="0" presId="urn:microsoft.com/office/officeart/2005/8/layout/hierarchy2"/>
    <dgm:cxn modelId="{D4C20755-58D9-794E-BEC6-8A32C978447F}" type="presParOf" srcId="{6FFD80D3-41D8-D547-93B8-C4FF10CF1976}" destId="{9DBF1834-17CA-6347-BCA7-5454F3DD259B}" srcOrd="0" destOrd="0" presId="urn:microsoft.com/office/officeart/2005/8/layout/hierarchy2"/>
    <dgm:cxn modelId="{C8B17250-DCBF-9143-BB04-8D917043D4A4}" type="presParOf" srcId="{6FFD80D3-41D8-D547-93B8-C4FF10CF1976}" destId="{AAE66E70-F603-754B-AEA5-DADDB0374605}" srcOrd="1" destOrd="0" presId="urn:microsoft.com/office/officeart/2005/8/layout/hierarchy2"/>
    <dgm:cxn modelId="{893AAB55-9CA7-C346-A84B-121B32788F73}" type="presParOf" srcId="{AAE66E70-F603-754B-AEA5-DADDB0374605}" destId="{E2CAAB75-9718-E94A-A264-15C22C689F9A}" srcOrd="0" destOrd="0" presId="urn:microsoft.com/office/officeart/2005/8/layout/hierarchy2"/>
    <dgm:cxn modelId="{06B3B4C1-4D20-EA42-84E9-C45E9673B9B7}" type="presParOf" srcId="{E2CAAB75-9718-E94A-A264-15C22C689F9A}" destId="{5FBF4ADA-52C7-C941-9126-3E78FA55A8BD}" srcOrd="0" destOrd="0" presId="urn:microsoft.com/office/officeart/2005/8/layout/hierarchy2"/>
    <dgm:cxn modelId="{39210327-9A6B-0948-A582-8C7E2D1A66DB}" type="presParOf" srcId="{AAE66E70-F603-754B-AEA5-DADDB0374605}" destId="{64BF1058-F6DA-8244-8265-5A1B75301D46}" srcOrd="1" destOrd="0" presId="urn:microsoft.com/office/officeart/2005/8/layout/hierarchy2"/>
    <dgm:cxn modelId="{AC93C7CD-D14E-7549-AA68-C03341E416A1}" type="presParOf" srcId="{64BF1058-F6DA-8244-8265-5A1B75301D46}" destId="{5AFC0B13-BB20-9B49-BC22-7976FC36800F}" srcOrd="0" destOrd="0" presId="urn:microsoft.com/office/officeart/2005/8/layout/hierarchy2"/>
    <dgm:cxn modelId="{E4EF3EDB-9CE4-5C40-A3E7-57A2AF42A905}" type="presParOf" srcId="{64BF1058-F6DA-8244-8265-5A1B75301D46}" destId="{7D494C75-3CD3-3742-9AA8-9421A9861F4B}" srcOrd="1" destOrd="0" presId="urn:microsoft.com/office/officeart/2005/8/layout/hierarchy2"/>
    <dgm:cxn modelId="{7A22792E-6667-2D46-A0EF-D13DCDA6097A}" type="presParOf" srcId="{AAE66E70-F603-754B-AEA5-DADDB0374605}" destId="{327BEE0E-415A-5246-A562-25367D213886}" srcOrd="2" destOrd="0" presId="urn:microsoft.com/office/officeart/2005/8/layout/hierarchy2"/>
    <dgm:cxn modelId="{5B2E4791-3171-CE4A-B3A3-C894BC8F8201}" type="presParOf" srcId="{327BEE0E-415A-5246-A562-25367D213886}" destId="{49C8C786-6F53-0548-9476-D614A6888BEA}" srcOrd="0" destOrd="0" presId="urn:microsoft.com/office/officeart/2005/8/layout/hierarchy2"/>
    <dgm:cxn modelId="{ABE9413F-6C91-344F-9077-E417BD2268E8}" type="presParOf" srcId="{AAE66E70-F603-754B-AEA5-DADDB0374605}" destId="{1ED75486-D9BB-1B40-9ABC-1C82C98D994D}" srcOrd="3" destOrd="0" presId="urn:microsoft.com/office/officeart/2005/8/layout/hierarchy2"/>
    <dgm:cxn modelId="{960E42D4-E96C-EC47-85D3-2BA5C76C762E}" type="presParOf" srcId="{1ED75486-D9BB-1B40-9ABC-1C82C98D994D}" destId="{26E87D24-6F2F-E548-8C65-7DB5DD75C7EB}" srcOrd="0" destOrd="0" presId="urn:microsoft.com/office/officeart/2005/8/layout/hierarchy2"/>
    <dgm:cxn modelId="{99E2B486-B5D7-A34C-B652-116C6D9A32D9}" type="presParOf" srcId="{1ED75486-D9BB-1B40-9ABC-1C82C98D994D}" destId="{844A8FBC-1036-B243-8E86-D5798756BA4D}" srcOrd="1" destOrd="0" presId="urn:microsoft.com/office/officeart/2005/8/layout/hierarchy2"/>
    <dgm:cxn modelId="{8B25578F-0D17-B149-8C29-44AEAA8EC18D}" type="presParOf" srcId="{AAE66E70-F603-754B-AEA5-DADDB0374605}" destId="{6AF5C02E-E4B1-1E44-BEB3-AD564361AC44}" srcOrd="4" destOrd="0" presId="urn:microsoft.com/office/officeart/2005/8/layout/hierarchy2"/>
    <dgm:cxn modelId="{B1C0E9CB-373B-2943-B9A0-AD03070F7D0A}" type="presParOf" srcId="{6AF5C02E-E4B1-1E44-BEB3-AD564361AC44}" destId="{F91482FB-39E8-6C44-8D45-BFFCDF4210FE}" srcOrd="0" destOrd="0" presId="urn:microsoft.com/office/officeart/2005/8/layout/hierarchy2"/>
    <dgm:cxn modelId="{A87B9C5A-08B4-4647-8638-29CA15A48B5D}" type="presParOf" srcId="{AAE66E70-F603-754B-AEA5-DADDB0374605}" destId="{F0E2F79E-D097-D54C-A1F0-C291CB35D337}" srcOrd="5" destOrd="0" presId="urn:microsoft.com/office/officeart/2005/8/layout/hierarchy2"/>
    <dgm:cxn modelId="{78BEE8CA-31C9-324B-9724-C81DA66C31CA}" type="presParOf" srcId="{F0E2F79E-D097-D54C-A1F0-C291CB35D337}" destId="{163FCD94-B8D8-8441-9E52-B7B65DA4E069}" srcOrd="0" destOrd="0" presId="urn:microsoft.com/office/officeart/2005/8/layout/hierarchy2"/>
    <dgm:cxn modelId="{005F3A44-045A-2142-86FE-2D60F1738740}" type="presParOf" srcId="{F0E2F79E-D097-D54C-A1F0-C291CB35D337}" destId="{A34F01C3-4DC3-FC4E-81EB-DA39D968004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31A2E-CE92-9F43-B1DC-61322B3407D7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969218-F3E7-F84A-BE9E-3FBA6965A54B}">
      <dgm:prSet phldrT="[Text]"/>
      <dgm:spPr/>
      <dgm:t>
        <a:bodyPr/>
        <a:lstStyle/>
        <a:p>
          <a:r>
            <a:rPr lang="en-US" dirty="0" smtClean="0"/>
            <a:t>Inventory</a:t>
          </a:r>
          <a:endParaRPr lang="en-US" dirty="0"/>
        </a:p>
      </dgm:t>
    </dgm:pt>
    <dgm:pt modelId="{D2E41F06-097F-1048-8D62-8C4F2A3C85D4}" type="parTrans" cxnId="{9140418D-28DD-0345-9528-C511CEBA682B}">
      <dgm:prSet/>
      <dgm:spPr/>
      <dgm:t>
        <a:bodyPr/>
        <a:lstStyle/>
        <a:p>
          <a:endParaRPr lang="en-US"/>
        </a:p>
      </dgm:t>
    </dgm:pt>
    <dgm:pt modelId="{AD4BF958-7672-2741-95C5-E06D4F80F2A5}" type="sibTrans" cxnId="{9140418D-28DD-0345-9528-C511CEBA682B}">
      <dgm:prSet/>
      <dgm:spPr/>
      <dgm:t>
        <a:bodyPr/>
        <a:lstStyle/>
        <a:p>
          <a:endParaRPr lang="en-US"/>
        </a:p>
      </dgm:t>
    </dgm:pt>
    <dgm:pt modelId="{177CC20E-F5DB-4A46-AD36-B8BBA0B1C29D}">
      <dgm:prSet phldrT="[Text]"/>
      <dgm:spPr/>
      <dgm:t>
        <a:bodyPr/>
        <a:lstStyle/>
        <a:p>
          <a:r>
            <a:rPr lang="en-US" dirty="0" smtClean="0"/>
            <a:t>Inventory Admin</a:t>
          </a:r>
          <a:endParaRPr lang="en-US" dirty="0"/>
        </a:p>
      </dgm:t>
    </dgm:pt>
    <dgm:pt modelId="{F857FDAE-BEFA-DE4E-ADFC-D7AADEDF6393}" type="parTrans" cxnId="{CC182CBC-EC94-4241-8A83-B4A73DD6489E}">
      <dgm:prSet/>
      <dgm:spPr/>
      <dgm:t>
        <a:bodyPr/>
        <a:lstStyle/>
        <a:p>
          <a:endParaRPr lang="en-US"/>
        </a:p>
      </dgm:t>
    </dgm:pt>
    <dgm:pt modelId="{11F8ED6B-22A7-C148-B0AE-706E7157A493}" type="sibTrans" cxnId="{CC182CBC-EC94-4241-8A83-B4A73DD6489E}">
      <dgm:prSet/>
      <dgm:spPr/>
      <dgm:t>
        <a:bodyPr/>
        <a:lstStyle/>
        <a:p>
          <a:endParaRPr lang="en-US"/>
        </a:p>
      </dgm:t>
    </dgm:pt>
    <dgm:pt modelId="{FB719DB6-B281-C64D-8326-57E4077DBEDA}" type="pres">
      <dgm:prSet presAssocID="{17A31A2E-CE92-9F43-B1DC-61322B3407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125C8E-B2DC-D84C-9CE3-937D792CD179}" type="pres">
      <dgm:prSet presAssocID="{2F969218-F3E7-F84A-BE9E-3FBA6965A54B}" presName="root1" presStyleCnt="0"/>
      <dgm:spPr/>
    </dgm:pt>
    <dgm:pt modelId="{FC6E75ED-D9B9-3F40-8089-23EC7EAD2CA8}" type="pres">
      <dgm:prSet presAssocID="{2F969218-F3E7-F84A-BE9E-3FBA6965A54B}" presName="LevelOneTextNode" presStyleLbl="node0" presStyleIdx="0" presStyleCnt="1">
        <dgm:presLayoutVars>
          <dgm:chPref val="3"/>
        </dgm:presLayoutVars>
      </dgm:prSet>
      <dgm:spPr/>
    </dgm:pt>
    <dgm:pt modelId="{F4284579-CA7F-414D-A7B7-154F6FF8DA19}" type="pres">
      <dgm:prSet presAssocID="{2F969218-F3E7-F84A-BE9E-3FBA6965A54B}" presName="level2hierChild" presStyleCnt="0"/>
      <dgm:spPr/>
    </dgm:pt>
    <dgm:pt modelId="{7AECE3FF-DFC9-464E-B5AF-CE5966E1AF23}" type="pres">
      <dgm:prSet presAssocID="{F857FDAE-BEFA-DE4E-ADFC-D7AADEDF6393}" presName="conn2-1" presStyleLbl="parChTrans1D2" presStyleIdx="0" presStyleCnt="1"/>
      <dgm:spPr/>
    </dgm:pt>
    <dgm:pt modelId="{9C412D57-8A75-2E4B-8217-1A36579A2EAF}" type="pres">
      <dgm:prSet presAssocID="{F857FDAE-BEFA-DE4E-ADFC-D7AADEDF6393}" presName="connTx" presStyleLbl="parChTrans1D2" presStyleIdx="0" presStyleCnt="1"/>
      <dgm:spPr/>
    </dgm:pt>
    <dgm:pt modelId="{A9BEFD44-2C3F-F743-ADC5-C7E049629988}" type="pres">
      <dgm:prSet presAssocID="{177CC20E-F5DB-4A46-AD36-B8BBA0B1C29D}" presName="root2" presStyleCnt="0"/>
      <dgm:spPr/>
    </dgm:pt>
    <dgm:pt modelId="{C32FEF7F-FA7A-6146-8B80-1BEF694EDA76}" type="pres">
      <dgm:prSet presAssocID="{177CC20E-F5DB-4A46-AD36-B8BBA0B1C29D}" presName="LevelTwoTextNode" presStyleLbl="node2" presStyleIdx="0" presStyleCnt="1" custScaleX="68053" custScaleY="531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2C71F-D199-3A48-9027-40EDB8FCFC0C}" type="pres">
      <dgm:prSet presAssocID="{177CC20E-F5DB-4A46-AD36-B8BBA0B1C29D}" presName="level3hierChild" presStyleCnt="0"/>
      <dgm:spPr/>
    </dgm:pt>
  </dgm:ptLst>
  <dgm:cxnLst>
    <dgm:cxn modelId="{988029CC-3805-094B-BAE3-70449C039E97}" type="presOf" srcId="{177CC20E-F5DB-4A46-AD36-B8BBA0B1C29D}" destId="{C32FEF7F-FA7A-6146-8B80-1BEF694EDA76}" srcOrd="0" destOrd="0" presId="urn:microsoft.com/office/officeart/2005/8/layout/hierarchy2"/>
    <dgm:cxn modelId="{CC182CBC-EC94-4241-8A83-B4A73DD6489E}" srcId="{2F969218-F3E7-F84A-BE9E-3FBA6965A54B}" destId="{177CC20E-F5DB-4A46-AD36-B8BBA0B1C29D}" srcOrd="0" destOrd="0" parTransId="{F857FDAE-BEFA-DE4E-ADFC-D7AADEDF6393}" sibTransId="{11F8ED6B-22A7-C148-B0AE-706E7157A493}"/>
    <dgm:cxn modelId="{AE2948BB-E00C-0142-A066-D4181081159C}" type="presOf" srcId="{F857FDAE-BEFA-DE4E-ADFC-D7AADEDF6393}" destId="{7AECE3FF-DFC9-464E-B5AF-CE5966E1AF23}" srcOrd="0" destOrd="0" presId="urn:microsoft.com/office/officeart/2005/8/layout/hierarchy2"/>
    <dgm:cxn modelId="{5093D403-F229-DB4D-B04E-5E227AD59D36}" type="presOf" srcId="{F857FDAE-BEFA-DE4E-ADFC-D7AADEDF6393}" destId="{9C412D57-8A75-2E4B-8217-1A36579A2EAF}" srcOrd="1" destOrd="0" presId="urn:microsoft.com/office/officeart/2005/8/layout/hierarchy2"/>
    <dgm:cxn modelId="{B7DE30B9-E3C1-0047-8CA4-400F4CB5CCF5}" type="presOf" srcId="{2F969218-F3E7-F84A-BE9E-3FBA6965A54B}" destId="{FC6E75ED-D9B9-3F40-8089-23EC7EAD2CA8}" srcOrd="0" destOrd="0" presId="urn:microsoft.com/office/officeart/2005/8/layout/hierarchy2"/>
    <dgm:cxn modelId="{A7E5A11C-865D-324D-B344-37FCCAE75A5C}" type="presOf" srcId="{17A31A2E-CE92-9F43-B1DC-61322B3407D7}" destId="{FB719DB6-B281-C64D-8326-57E4077DBEDA}" srcOrd="0" destOrd="0" presId="urn:microsoft.com/office/officeart/2005/8/layout/hierarchy2"/>
    <dgm:cxn modelId="{9140418D-28DD-0345-9528-C511CEBA682B}" srcId="{17A31A2E-CE92-9F43-B1DC-61322B3407D7}" destId="{2F969218-F3E7-F84A-BE9E-3FBA6965A54B}" srcOrd="0" destOrd="0" parTransId="{D2E41F06-097F-1048-8D62-8C4F2A3C85D4}" sibTransId="{AD4BF958-7672-2741-95C5-E06D4F80F2A5}"/>
    <dgm:cxn modelId="{065E8312-B93E-5048-B88D-CD0958D71F10}" type="presParOf" srcId="{FB719DB6-B281-C64D-8326-57E4077DBEDA}" destId="{C0125C8E-B2DC-D84C-9CE3-937D792CD179}" srcOrd="0" destOrd="0" presId="urn:microsoft.com/office/officeart/2005/8/layout/hierarchy2"/>
    <dgm:cxn modelId="{17F5DDCB-2AB3-8343-B4C7-6F887F825DAA}" type="presParOf" srcId="{C0125C8E-B2DC-D84C-9CE3-937D792CD179}" destId="{FC6E75ED-D9B9-3F40-8089-23EC7EAD2CA8}" srcOrd="0" destOrd="0" presId="urn:microsoft.com/office/officeart/2005/8/layout/hierarchy2"/>
    <dgm:cxn modelId="{8293E533-4AEF-7F48-8E26-E16E9D11935A}" type="presParOf" srcId="{C0125C8E-B2DC-D84C-9CE3-937D792CD179}" destId="{F4284579-CA7F-414D-A7B7-154F6FF8DA19}" srcOrd="1" destOrd="0" presId="urn:microsoft.com/office/officeart/2005/8/layout/hierarchy2"/>
    <dgm:cxn modelId="{861B77A6-84AE-A249-BA08-47148B4D7930}" type="presParOf" srcId="{F4284579-CA7F-414D-A7B7-154F6FF8DA19}" destId="{7AECE3FF-DFC9-464E-B5AF-CE5966E1AF23}" srcOrd="0" destOrd="0" presId="urn:microsoft.com/office/officeart/2005/8/layout/hierarchy2"/>
    <dgm:cxn modelId="{85A3A467-E77E-694A-903B-4ECABF0FAE1C}" type="presParOf" srcId="{7AECE3FF-DFC9-464E-B5AF-CE5966E1AF23}" destId="{9C412D57-8A75-2E4B-8217-1A36579A2EAF}" srcOrd="0" destOrd="0" presId="urn:microsoft.com/office/officeart/2005/8/layout/hierarchy2"/>
    <dgm:cxn modelId="{6E63D376-0DE7-EA4F-B3BF-813DA1D2EDC1}" type="presParOf" srcId="{F4284579-CA7F-414D-A7B7-154F6FF8DA19}" destId="{A9BEFD44-2C3F-F743-ADC5-C7E049629988}" srcOrd="1" destOrd="0" presId="urn:microsoft.com/office/officeart/2005/8/layout/hierarchy2"/>
    <dgm:cxn modelId="{1C881A73-79B7-3948-B7ED-69B629CBE829}" type="presParOf" srcId="{A9BEFD44-2C3F-F743-ADC5-C7E049629988}" destId="{C32FEF7F-FA7A-6146-8B80-1BEF694EDA76}" srcOrd="0" destOrd="0" presId="urn:microsoft.com/office/officeart/2005/8/layout/hierarchy2"/>
    <dgm:cxn modelId="{11C24E63-0D93-4E4E-8A3C-3CEC00A49E5F}" type="presParOf" srcId="{A9BEFD44-2C3F-F743-ADC5-C7E049629988}" destId="{0CC2C71F-D199-3A48-9027-40EDB8FCFC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6FCD2E-06D6-164E-93DB-049EAE3F7B09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53D8681-7D87-D14E-93D8-68C91D5E5E3C}">
      <dgm:prSet phldrT="[Text]"/>
      <dgm:spPr/>
      <dgm:t>
        <a:bodyPr/>
        <a:lstStyle/>
        <a:p>
          <a:r>
            <a:rPr lang="en-US" dirty="0" smtClean="0"/>
            <a:t>Inventory Enterprise</a:t>
          </a:r>
          <a:endParaRPr lang="en-US" dirty="0"/>
        </a:p>
      </dgm:t>
    </dgm:pt>
    <dgm:pt modelId="{9DDCF11E-A3D0-904D-896A-AAC433CB9C4D}" type="parTrans" cxnId="{C1F3726C-9F98-9A4E-A37F-D84EE19584A3}">
      <dgm:prSet/>
      <dgm:spPr/>
      <dgm:t>
        <a:bodyPr/>
        <a:lstStyle/>
        <a:p>
          <a:endParaRPr lang="en-US"/>
        </a:p>
      </dgm:t>
    </dgm:pt>
    <dgm:pt modelId="{7F013DCA-277C-334B-836E-6A1E9F50FBB8}" type="sibTrans" cxnId="{C1F3726C-9F98-9A4E-A37F-D84EE19584A3}">
      <dgm:prSet/>
      <dgm:spPr/>
      <dgm:t>
        <a:bodyPr/>
        <a:lstStyle/>
        <a:p>
          <a:endParaRPr lang="en-US"/>
        </a:p>
      </dgm:t>
    </dgm:pt>
    <dgm:pt modelId="{D903855A-47D1-D747-976D-CE393C40AE9B}">
      <dgm:prSet phldrT="[Text]"/>
      <dgm:spPr/>
      <dgm:t>
        <a:bodyPr/>
        <a:lstStyle/>
        <a:p>
          <a:r>
            <a:rPr lang="en-US" dirty="0" smtClean="0"/>
            <a:t>Inventory Admin Organization</a:t>
          </a:r>
          <a:endParaRPr lang="en-US" dirty="0"/>
        </a:p>
      </dgm:t>
    </dgm:pt>
    <dgm:pt modelId="{CD346E52-F1BB-2340-8F50-21CD7EC260AC}" type="parTrans" cxnId="{E0991121-C396-8D48-9EC4-9696EED1E126}">
      <dgm:prSet/>
      <dgm:spPr/>
      <dgm:t>
        <a:bodyPr/>
        <a:lstStyle/>
        <a:p>
          <a:endParaRPr lang="en-US"/>
        </a:p>
      </dgm:t>
    </dgm:pt>
    <dgm:pt modelId="{73C2DF48-D765-DD48-A69C-290BC94F14AA}" type="sibTrans" cxnId="{E0991121-C396-8D48-9EC4-9696EED1E126}">
      <dgm:prSet/>
      <dgm:spPr/>
      <dgm:t>
        <a:bodyPr/>
        <a:lstStyle/>
        <a:p>
          <a:endParaRPr lang="en-US"/>
        </a:p>
      </dgm:t>
    </dgm:pt>
    <dgm:pt modelId="{9C93BE3B-A664-BF46-88D9-B486A6E1E99B}">
      <dgm:prSet phldrT="[Text]"/>
      <dgm:spPr/>
      <dgm:t>
        <a:bodyPr/>
        <a:lstStyle/>
        <a:p>
          <a:r>
            <a:rPr lang="en-US" dirty="0" smtClean="0"/>
            <a:t>Receive deliveries</a:t>
          </a:r>
          <a:endParaRPr lang="en-US" dirty="0"/>
        </a:p>
      </dgm:t>
    </dgm:pt>
    <dgm:pt modelId="{C35871FF-E204-B044-A466-571DD0BFC629}" type="parTrans" cxnId="{5BD7D826-5031-BB4B-9587-E403C7777809}">
      <dgm:prSet/>
      <dgm:spPr/>
      <dgm:t>
        <a:bodyPr/>
        <a:lstStyle/>
        <a:p>
          <a:endParaRPr lang="en-US"/>
        </a:p>
      </dgm:t>
    </dgm:pt>
    <dgm:pt modelId="{1DBC95E5-F986-F44B-9B9D-BF5633A8B49D}" type="sibTrans" cxnId="{5BD7D826-5031-BB4B-9587-E403C7777809}">
      <dgm:prSet/>
      <dgm:spPr/>
      <dgm:t>
        <a:bodyPr/>
        <a:lstStyle/>
        <a:p>
          <a:endParaRPr lang="en-US"/>
        </a:p>
      </dgm:t>
    </dgm:pt>
    <dgm:pt modelId="{5B3FEEA0-1266-5D4C-9601-E28D99731E65}">
      <dgm:prSet phldrT="[Text]"/>
      <dgm:spPr/>
      <dgm:t>
        <a:bodyPr/>
        <a:lstStyle/>
        <a:p>
          <a:r>
            <a:rPr lang="en-US" dirty="0" smtClean="0"/>
            <a:t>Store Deliveries in Warehouse</a:t>
          </a:r>
          <a:endParaRPr lang="en-US" dirty="0"/>
        </a:p>
      </dgm:t>
    </dgm:pt>
    <dgm:pt modelId="{0AC62B4E-2F3E-6440-9310-3DBA9B4ECC9D}" type="parTrans" cxnId="{70C7CB7B-5A4D-7744-A7FA-8C92058698F5}">
      <dgm:prSet/>
      <dgm:spPr/>
      <dgm:t>
        <a:bodyPr/>
        <a:lstStyle/>
        <a:p>
          <a:endParaRPr lang="en-US"/>
        </a:p>
      </dgm:t>
    </dgm:pt>
    <dgm:pt modelId="{60F4B0E2-EEC5-ED43-BAC1-9AD0893995BE}" type="sibTrans" cxnId="{70C7CB7B-5A4D-7744-A7FA-8C92058698F5}">
      <dgm:prSet/>
      <dgm:spPr/>
      <dgm:t>
        <a:bodyPr/>
        <a:lstStyle/>
        <a:p>
          <a:endParaRPr lang="en-US"/>
        </a:p>
      </dgm:t>
    </dgm:pt>
    <dgm:pt modelId="{5A5398C4-B1C8-A441-BB3C-4191ABF0C745}" type="pres">
      <dgm:prSet presAssocID="{DE6FCD2E-06D6-164E-93DB-049EAE3F7B0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7ADA29-B2E8-DE47-B654-C5A8AEBB8666}" type="pres">
      <dgm:prSet presAssocID="{B53D8681-7D87-D14E-93D8-68C91D5E5E3C}" presName="root1" presStyleCnt="0"/>
      <dgm:spPr/>
    </dgm:pt>
    <dgm:pt modelId="{DD7A3FB0-18DD-5C49-A4DA-951CE648A71B}" type="pres">
      <dgm:prSet presAssocID="{B53D8681-7D87-D14E-93D8-68C91D5E5E3C}" presName="LevelOneTextNode" presStyleLbl="node0" presStyleIdx="0" presStyleCnt="1">
        <dgm:presLayoutVars>
          <dgm:chPref val="3"/>
        </dgm:presLayoutVars>
      </dgm:prSet>
      <dgm:spPr/>
    </dgm:pt>
    <dgm:pt modelId="{1FF2A775-2718-0042-BF42-BABA6389B48A}" type="pres">
      <dgm:prSet presAssocID="{B53D8681-7D87-D14E-93D8-68C91D5E5E3C}" presName="level2hierChild" presStyleCnt="0"/>
      <dgm:spPr/>
    </dgm:pt>
    <dgm:pt modelId="{2952B1C9-AF15-904B-93E2-EB81DC45252D}" type="pres">
      <dgm:prSet presAssocID="{CD346E52-F1BB-2340-8F50-21CD7EC260AC}" presName="conn2-1" presStyleLbl="parChTrans1D2" presStyleIdx="0" presStyleCnt="1"/>
      <dgm:spPr/>
    </dgm:pt>
    <dgm:pt modelId="{A93E9A35-511F-604F-9E82-E6DCED445FCB}" type="pres">
      <dgm:prSet presAssocID="{CD346E52-F1BB-2340-8F50-21CD7EC260AC}" presName="connTx" presStyleLbl="parChTrans1D2" presStyleIdx="0" presStyleCnt="1"/>
      <dgm:spPr/>
    </dgm:pt>
    <dgm:pt modelId="{581A237A-C22F-2F48-BC2F-CA11AB3D5A86}" type="pres">
      <dgm:prSet presAssocID="{D903855A-47D1-D747-976D-CE393C40AE9B}" presName="root2" presStyleCnt="0"/>
      <dgm:spPr/>
    </dgm:pt>
    <dgm:pt modelId="{6DD11629-EA62-F14D-9A9C-1C266D78A96A}" type="pres">
      <dgm:prSet presAssocID="{D903855A-47D1-D747-976D-CE393C40AE9B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63BD15-9DA5-9949-B6B3-88AB02672577}" type="pres">
      <dgm:prSet presAssocID="{D903855A-47D1-D747-976D-CE393C40AE9B}" presName="level3hierChild" presStyleCnt="0"/>
      <dgm:spPr/>
    </dgm:pt>
    <dgm:pt modelId="{F14ED4C4-03FE-E04A-8890-F6CE53E6B9B8}" type="pres">
      <dgm:prSet presAssocID="{C35871FF-E204-B044-A466-571DD0BFC629}" presName="conn2-1" presStyleLbl="parChTrans1D3" presStyleIdx="0" presStyleCnt="2"/>
      <dgm:spPr/>
    </dgm:pt>
    <dgm:pt modelId="{16A471A9-02EF-8840-81AA-A1BDA949D18C}" type="pres">
      <dgm:prSet presAssocID="{C35871FF-E204-B044-A466-571DD0BFC629}" presName="connTx" presStyleLbl="parChTrans1D3" presStyleIdx="0" presStyleCnt="2"/>
      <dgm:spPr/>
    </dgm:pt>
    <dgm:pt modelId="{44465B3A-EC06-0A44-AF78-0C2E8511D76F}" type="pres">
      <dgm:prSet presAssocID="{9C93BE3B-A664-BF46-88D9-B486A6E1E99B}" presName="root2" presStyleCnt="0"/>
      <dgm:spPr/>
    </dgm:pt>
    <dgm:pt modelId="{3FB4CF98-FC69-9A46-9FF1-AF010FA509F7}" type="pres">
      <dgm:prSet presAssocID="{9C93BE3B-A664-BF46-88D9-B486A6E1E99B}" presName="LevelTwoTextNode" presStyleLbl="node3" presStyleIdx="0" presStyleCnt="2">
        <dgm:presLayoutVars>
          <dgm:chPref val="3"/>
        </dgm:presLayoutVars>
      </dgm:prSet>
      <dgm:spPr/>
    </dgm:pt>
    <dgm:pt modelId="{15215433-9CB3-BA4B-B60D-01BFC5309A0D}" type="pres">
      <dgm:prSet presAssocID="{9C93BE3B-A664-BF46-88D9-B486A6E1E99B}" presName="level3hierChild" presStyleCnt="0"/>
      <dgm:spPr/>
    </dgm:pt>
    <dgm:pt modelId="{E753E8BB-5022-244E-BB22-8509E3504650}" type="pres">
      <dgm:prSet presAssocID="{0AC62B4E-2F3E-6440-9310-3DBA9B4ECC9D}" presName="conn2-1" presStyleLbl="parChTrans1D3" presStyleIdx="1" presStyleCnt="2"/>
      <dgm:spPr/>
    </dgm:pt>
    <dgm:pt modelId="{CF30890E-5B59-6F41-98FE-3379EA83C748}" type="pres">
      <dgm:prSet presAssocID="{0AC62B4E-2F3E-6440-9310-3DBA9B4ECC9D}" presName="connTx" presStyleLbl="parChTrans1D3" presStyleIdx="1" presStyleCnt="2"/>
      <dgm:spPr/>
    </dgm:pt>
    <dgm:pt modelId="{6C48D083-6BEF-FA43-AD95-2A2B601C89EE}" type="pres">
      <dgm:prSet presAssocID="{5B3FEEA0-1266-5D4C-9601-E28D99731E65}" presName="root2" presStyleCnt="0"/>
      <dgm:spPr/>
    </dgm:pt>
    <dgm:pt modelId="{D4DDDEB2-76CB-124C-A5F7-2F801855D868}" type="pres">
      <dgm:prSet presAssocID="{5B3FEEA0-1266-5D4C-9601-E28D99731E6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892DB4-56FB-084A-B56B-BF956B791618}" type="pres">
      <dgm:prSet presAssocID="{5B3FEEA0-1266-5D4C-9601-E28D99731E65}" presName="level3hierChild" presStyleCnt="0"/>
      <dgm:spPr/>
    </dgm:pt>
  </dgm:ptLst>
  <dgm:cxnLst>
    <dgm:cxn modelId="{F2E08C53-147C-414D-8519-F1CD45707083}" type="presOf" srcId="{0AC62B4E-2F3E-6440-9310-3DBA9B4ECC9D}" destId="{E753E8BB-5022-244E-BB22-8509E3504650}" srcOrd="0" destOrd="0" presId="urn:microsoft.com/office/officeart/2005/8/layout/hierarchy2"/>
    <dgm:cxn modelId="{56446CB9-FD3D-AC48-8AFB-C86C1149B2DB}" type="presOf" srcId="{DE6FCD2E-06D6-164E-93DB-049EAE3F7B09}" destId="{5A5398C4-B1C8-A441-BB3C-4191ABF0C745}" srcOrd="0" destOrd="0" presId="urn:microsoft.com/office/officeart/2005/8/layout/hierarchy2"/>
    <dgm:cxn modelId="{8D5F7550-91D0-844F-AB7A-5B94C55077C6}" type="presOf" srcId="{9C93BE3B-A664-BF46-88D9-B486A6E1E99B}" destId="{3FB4CF98-FC69-9A46-9FF1-AF010FA509F7}" srcOrd="0" destOrd="0" presId="urn:microsoft.com/office/officeart/2005/8/layout/hierarchy2"/>
    <dgm:cxn modelId="{4A514688-A7B0-CE4D-A78F-DC1A0B981A0F}" type="presOf" srcId="{D903855A-47D1-D747-976D-CE393C40AE9B}" destId="{6DD11629-EA62-F14D-9A9C-1C266D78A96A}" srcOrd="0" destOrd="0" presId="urn:microsoft.com/office/officeart/2005/8/layout/hierarchy2"/>
    <dgm:cxn modelId="{DEB9712B-2D78-E544-9B70-FEC311652110}" type="presOf" srcId="{CD346E52-F1BB-2340-8F50-21CD7EC260AC}" destId="{A93E9A35-511F-604F-9E82-E6DCED445FCB}" srcOrd="1" destOrd="0" presId="urn:microsoft.com/office/officeart/2005/8/layout/hierarchy2"/>
    <dgm:cxn modelId="{E0991121-C396-8D48-9EC4-9696EED1E126}" srcId="{B53D8681-7D87-D14E-93D8-68C91D5E5E3C}" destId="{D903855A-47D1-D747-976D-CE393C40AE9B}" srcOrd="0" destOrd="0" parTransId="{CD346E52-F1BB-2340-8F50-21CD7EC260AC}" sibTransId="{73C2DF48-D765-DD48-A69C-290BC94F14AA}"/>
    <dgm:cxn modelId="{048E271C-1871-4B4D-B07F-CA6E7C69AA2C}" type="presOf" srcId="{5B3FEEA0-1266-5D4C-9601-E28D99731E65}" destId="{D4DDDEB2-76CB-124C-A5F7-2F801855D868}" srcOrd="0" destOrd="0" presId="urn:microsoft.com/office/officeart/2005/8/layout/hierarchy2"/>
    <dgm:cxn modelId="{97871E0A-56CA-1742-B5CB-D065D2EFA5ED}" type="presOf" srcId="{B53D8681-7D87-D14E-93D8-68C91D5E5E3C}" destId="{DD7A3FB0-18DD-5C49-A4DA-951CE648A71B}" srcOrd="0" destOrd="0" presId="urn:microsoft.com/office/officeart/2005/8/layout/hierarchy2"/>
    <dgm:cxn modelId="{C1F3726C-9F98-9A4E-A37F-D84EE19584A3}" srcId="{DE6FCD2E-06D6-164E-93DB-049EAE3F7B09}" destId="{B53D8681-7D87-D14E-93D8-68C91D5E5E3C}" srcOrd="0" destOrd="0" parTransId="{9DDCF11E-A3D0-904D-896A-AAC433CB9C4D}" sibTransId="{7F013DCA-277C-334B-836E-6A1E9F50FBB8}"/>
    <dgm:cxn modelId="{D4887ABE-F63D-6E49-A9ED-C38CFAEDB43F}" type="presOf" srcId="{C35871FF-E204-B044-A466-571DD0BFC629}" destId="{F14ED4C4-03FE-E04A-8890-F6CE53E6B9B8}" srcOrd="0" destOrd="0" presId="urn:microsoft.com/office/officeart/2005/8/layout/hierarchy2"/>
    <dgm:cxn modelId="{55262AD8-7EDD-F846-B18D-6E86DB71246E}" type="presOf" srcId="{C35871FF-E204-B044-A466-571DD0BFC629}" destId="{16A471A9-02EF-8840-81AA-A1BDA949D18C}" srcOrd="1" destOrd="0" presId="urn:microsoft.com/office/officeart/2005/8/layout/hierarchy2"/>
    <dgm:cxn modelId="{70C7CB7B-5A4D-7744-A7FA-8C92058698F5}" srcId="{D903855A-47D1-D747-976D-CE393C40AE9B}" destId="{5B3FEEA0-1266-5D4C-9601-E28D99731E65}" srcOrd="1" destOrd="0" parTransId="{0AC62B4E-2F3E-6440-9310-3DBA9B4ECC9D}" sibTransId="{60F4B0E2-EEC5-ED43-BAC1-9AD0893995BE}"/>
    <dgm:cxn modelId="{C8BD5581-2D50-0847-A83F-DEF85BCA8D7E}" type="presOf" srcId="{CD346E52-F1BB-2340-8F50-21CD7EC260AC}" destId="{2952B1C9-AF15-904B-93E2-EB81DC45252D}" srcOrd="0" destOrd="0" presId="urn:microsoft.com/office/officeart/2005/8/layout/hierarchy2"/>
    <dgm:cxn modelId="{5BD7D826-5031-BB4B-9587-E403C7777809}" srcId="{D903855A-47D1-D747-976D-CE393C40AE9B}" destId="{9C93BE3B-A664-BF46-88D9-B486A6E1E99B}" srcOrd="0" destOrd="0" parTransId="{C35871FF-E204-B044-A466-571DD0BFC629}" sibTransId="{1DBC95E5-F986-F44B-9B9D-BF5633A8B49D}"/>
    <dgm:cxn modelId="{BC6AABA8-0BB8-EC4F-88AC-17D57FFA590C}" type="presOf" srcId="{0AC62B4E-2F3E-6440-9310-3DBA9B4ECC9D}" destId="{CF30890E-5B59-6F41-98FE-3379EA83C748}" srcOrd="1" destOrd="0" presId="urn:microsoft.com/office/officeart/2005/8/layout/hierarchy2"/>
    <dgm:cxn modelId="{D40AB1A9-AE0B-7143-ABA7-77517C5FD2EE}" type="presParOf" srcId="{5A5398C4-B1C8-A441-BB3C-4191ABF0C745}" destId="{E37ADA29-B2E8-DE47-B654-C5A8AEBB8666}" srcOrd="0" destOrd="0" presId="urn:microsoft.com/office/officeart/2005/8/layout/hierarchy2"/>
    <dgm:cxn modelId="{80668F37-C0CF-9040-AF96-4BFEFCC2E961}" type="presParOf" srcId="{E37ADA29-B2E8-DE47-B654-C5A8AEBB8666}" destId="{DD7A3FB0-18DD-5C49-A4DA-951CE648A71B}" srcOrd="0" destOrd="0" presId="urn:microsoft.com/office/officeart/2005/8/layout/hierarchy2"/>
    <dgm:cxn modelId="{56617D5A-194E-AE45-BC15-80337FD25D88}" type="presParOf" srcId="{E37ADA29-B2E8-DE47-B654-C5A8AEBB8666}" destId="{1FF2A775-2718-0042-BF42-BABA6389B48A}" srcOrd="1" destOrd="0" presId="urn:microsoft.com/office/officeart/2005/8/layout/hierarchy2"/>
    <dgm:cxn modelId="{940FEF4F-987E-CE45-9F15-889119B65058}" type="presParOf" srcId="{1FF2A775-2718-0042-BF42-BABA6389B48A}" destId="{2952B1C9-AF15-904B-93E2-EB81DC45252D}" srcOrd="0" destOrd="0" presId="urn:microsoft.com/office/officeart/2005/8/layout/hierarchy2"/>
    <dgm:cxn modelId="{BFC6DD9D-39FB-444F-8A15-ECABF65C23D0}" type="presParOf" srcId="{2952B1C9-AF15-904B-93E2-EB81DC45252D}" destId="{A93E9A35-511F-604F-9E82-E6DCED445FCB}" srcOrd="0" destOrd="0" presId="urn:microsoft.com/office/officeart/2005/8/layout/hierarchy2"/>
    <dgm:cxn modelId="{E09DAF65-8F47-9B47-9555-336C1226F5D0}" type="presParOf" srcId="{1FF2A775-2718-0042-BF42-BABA6389B48A}" destId="{581A237A-C22F-2F48-BC2F-CA11AB3D5A86}" srcOrd="1" destOrd="0" presId="urn:microsoft.com/office/officeart/2005/8/layout/hierarchy2"/>
    <dgm:cxn modelId="{EA91EAF9-C258-0D46-8367-421E6D64F041}" type="presParOf" srcId="{581A237A-C22F-2F48-BC2F-CA11AB3D5A86}" destId="{6DD11629-EA62-F14D-9A9C-1C266D78A96A}" srcOrd="0" destOrd="0" presId="urn:microsoft.com/office/officeart/2005/8/layout/hierarchy2"/>
    <dgm:cxn modelId="{09D0FEE4-7291-8540-BCC3-C57B9399EBAB}" type="presParOf" srcId="{581A237A-C22F-2F48-BC2F-CA11AB3D5A86}" destId="{5663BD15-9DA5-9949-B6B3-88AB02672577}" srcOrd="1" destOrd="0" presId="urn:microsoft.com/office/officeart/2005/8/layout/hierarchy2"/>
    <dgm:cxn modelId="{A0912331-ADD9-6646-962D-25E69AF7FF68}" type="presParOf" srcId="{5663BD15-9DA5-9949-B6B3-88AB02672577}" destId="{F14ED4C4-03FE-E04A-8890-F6CE53E6B9B8}" srcOrd="0" destOrd="0" presId="urn:microsoft.com/office/officeart/2005/8/layout/hierarchy2"/>
    <dgm:cxn modelId="{00104FB2-4FDA-C44C-8680-13891394F2B0}" type="presParOf" srcId="{F14ED4C4-03FE-E04A-8890-F6CE53E6B9B8}" destId="{16A471A9-02EF-8840-81AA-A1BDA949D18C}" srcOrd="0" destOrd="0" presId="urn:microsoft.com/office/officeart/2005/8/layout/hierarchy2"/>
    <dgm:cxn modelId="{6B3AC57D-897A-DA42-B739-EB2C2A1561A2}" type="presParOf" srcId="{5663BD15-9DA5-9949-B6B3-88AB02672577}" destId="{44465B3A-EC06-0A44-AF78-0C2E8511D76F}" srcOrd="1" destOrd="0" presId="urn:microsoft.com/office/officeart/2005/8/layout/hierarchy2"/>
    <dgm:cxn modelId="{81091ABD-4BA1-7545-84F6-826DCCC5B4C4}" type="presParOf" srcId="{44465B3A-EC06-0A44-AF78-0C2E8511D76F}" destId="{3FB4CF98-FC69-9A46-9FF1-AF010FA509F7}" srcOrd="0" destOrd="0" presId="urn:microsoft.com/office/officeart/2005/8/layout/hierarchy2"/>
    <dgm:cxn modelId="{F1D45AB0-6532-1243-9705-F442302509E9}" type="presParOf" srcId="{44465B3A-EC06-0A44-AF78-0C2E8511D76F}" destId="{15215433-9CB3-BA4B-B60D-01BFC5309A0D}" srcOrd="1" destOrd="0" presId="urn:microsoft.com/office/officeart/2005/8/layout/hierarchy2"/>
    <dgm:cxn modelId="{19DFB27D-8D90-1A46-B2B4-7B620F9BECF1}" type="presParOf" srcId="{5663BD15-9DA5-9949-B6B3-88AB02672577}" destId="{E753E8BB-5022-244E-BB22-8509E3504650}" srcOrd="2" destOrd="0" presId="urn:microsoft.com/office/officeart/2005/8/layout/hierarchy2"/>
    <dgm:cxn modelId="{4598AB8D-D03A-D848-8A5B-9F1F926E8DDC}" type="presParOf" srcId="{E753E8BB-5022-244E-BB22-8509E3504650}" destId="{CF30890E-5B59-6F41-98FE-3379EA83C748}" srcOrd="0" destOrd="0" presId="urn:microsoft.com/office/officeart/2005/8/layout/hierarchy2"/>
    <dgm:cxn modelId="{A9993380-7309-2C44-9AA3-D6B5584A1864}" type="presParOf" srcId="{5663BD15-9DA5-9949-B6B3-88AB02672577}" destId="{6C48D083-6BEF-FA43-AD95-2A2B601C89EE}" srcOrd="3" destOrd="0" presId="urn:microsoft.com/office/officeart/2005/8/layout/hierarchy2"/>
    <dgm:cxn modelId="{DCE53277-F0E2-604C-9E73-072599156629}" type="presParOf" srcId="{6C48D083-6BEF-FA43-AD95-2A2B601C89EE}" destId="{D4DDDEB2-76CB-124C-A5F7-2F801855D868}" srcOrd="0" destOrd="0" presId="urn:microsoft.com/office/officeart/2005/8/layout/hierarchy2"/>
    <dgm:cxn modelId="{14078896-79A3-3245-916A-334DE4277D37}" type="presParOf" srcId="{6C48D083-6BEF-FA43-AD95-2A2B601C89EE}" destId="{3E892DB4-56FB-084A-B56B-BF956B7916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1BCA98-9864-5E4C-B146-12DDD8B3E7BA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410A8A-4297-964F-B269-0D15A8B869B1}">
      <dgm:prSet phldrT="[Text]"/>
      <dgm:spPr/>
      <dgm:t>
        <a:bodyPr/>
        <a:lstStyle/>
        <a:p>
          <a:r>
            <a:rPr lang="en-US" dirty="0" smtClean="0"/>
            <a:t>In Supplier Enterprise</a:t>
          </a:r>
          <a:endParaRPr lang="en-US" dirty="0"/>
        </a:p>
      </dgm:t>
    </dgm:pt>
    <dgm:pt modelId="{793961F4-DEE5-A842-97F6-29AB453F3D4D}" type="parTrans" cxnId="{E4F89988-6499-E84D-A388-47F2FBA53987}">
      <dgm:prSet/>
      <dgm:spPr/>
      <dgm:t>
        <a:bodyPr/>
        <a:lstStyle/>
        <a:p>
          <a:endParaRPr lang="en-US"/>
        </a:p>
      </dgm:t>
    </dgm:pt>
    <dgm:pt modelId="{544D3025-FF34-E048-93F3-99E8F24EE0E0}" type="sibTrans" cxnId="{E4F89988-6499-E84D-A388-47F2FBA53987}">
      <dgm:prSet/>
      <dgm:spPr/>
      <dgm:t>
        <a:bodyPr/>
        <a:lstStyle/>
        <a:p>
          <a:endParaRPr lang="en-US"/>
        </a:p>
      </dgm:t>
    </dgm:pt>
    <dgm:pt modelId="{C21F01B1-3596-B74A-9C5A-8E4769898849}">
      <dgm:prSet phldrT="[Text]"/>
      <dgm:spPr/>
      <dgm:t>
        <a:bodyPr/>
        <a:lstStyle/>
        <a:p>
          <a:r>
            <a:rPr lang="en-US" dirty="0" smtClean="0"/>
            <a:t>Supplier Shipping Organization</a:t>
          </a:r>
          <a:endParaRPr lang="en-US" dirty="0"/>
        </a:p>
      </dgm:t>
    </dgm:pt>
    <dgm:pt modelId="{9B08EFA9-2101-9543-AD2D-AAFC6E9F0536}" type="parTrans" cxnId="{B2DE851A-4276-484B-A37B-E60C64661568}">
      <dgm:prSet/>
      <dgm:spPr/>
      <dgm:t>
        <a:bodyPr/>
        <a:lstStyle/>
        <a:p>
          <a:endParaRPr lang="en-US"/>
        </a:p>
      </dgm:t>
    </dgm:pt>
    <dgm:pt modelId="{4B966AE1-FC90-E14D-A86F-D8400732752E}" type="sibTrans" cxnId="{B2DE851A-4276-484B-A37B-E60C64661568}">
      <dgm:prSet/>
      <dgm:spPr/>
      <dgm:t>
        <a:bodyPr/>
        <a:lstStyle/>
        <a:p>
          <a:endParaRPr lang="en-US"/>
        </a:p>
      </dgm:t>
    </dgm:pt>
    <dgm:pt modelId="{A1E249D0-0659-4D45-8712-3ABDE9DF5AAF}">
      <dgm:prSet phldrT="[Text]"/>
      <dgm:spPr/>
      <dgm:t>
        <a:bodyPr/>
        <a:lstStyle/>
        <a:p>
          <a:r>
            <a:rPr lang="en-US" dirty="0" smtClean="0"/>
            <a:t>Manager orders</a:t>
          </a:r>
          <a:endParaRPr lang="en-US" dirty="0"/>
        </a:p>
      </dgm:t>
    </dgm:pt>
    <dgm:pt modelId="{A5E8E708-E46F-214B-9347-5BD50540651F}" type="parTrans" cxnId="{4AAD88BB-E585-CD49-99E3-407AD99F96F7}">
      <dgm:prSet/>
      <dgm:spPr/>
      <dgm:t>
        <a:bodyPr/>
        <a:lstStyle/>
        <a:p>
          <a:endParaRPr lang="en-US"/>
        </a:p>
      </dgm:t>
    </dgm:pt>
    <dgm:pt modelId="{2209077C-258F-FC42-8787-26B1842818A4}" type="sibTrans" cxnId="{4AAD88BB-E585-CD49-99E3-407AD99F96F7}">
      <dgm:prSet/>
      <dgm:spPr/>
      <dgm:t>
        <a:bodyPr/>
        <a:lstStyle/>
        <a:p>
          <a:endParaRPr lang="en-US"/>
        </a:p>
      </dgm:t>
    </dgm:pt>
    <dgm:pt modelId="{75349270-BC7E-E445-A6E2-B80103E9E26E}">
      <dgm:prSet phldrT="[Text]"/>
      <dgm:spPr/>
      <dgm:t>
        <a:bodyPr/>
        <a:lstStyle/>
        <a:p>
          <a:r>
            <a:rPr lang="en-US" dirty="0" smtClean="0"/>
            <a:t>Supplier Admin Organization</a:t>
          </a:r>
          <a:endParaRPr lang="en-US" dirty="0"/>
        </a:p>
      </dgm:t>
    </dgm:pt>
    <dgm:pt modelId="{71C2C2F3-B0BE-2D4E-AEEE-05382A589B4E}" type="parTrans" cxnId="{615130ED-2862-824F-9C3E-14D8242A981C}">
      <dgm:prSet/>
      <dgm:spPr/>
      <dgm:t>
        <a:bodyPr/>
        <a:lstStyle/>
        <a:p>
          <a:endParaRPr lang="en-US"/>
        </a:p>
      </dgm:t>
    </dgm:pt>
    <dgm:pt modelId="{F1EC3070-3C40-DA4C-A95E-619419FDEEC6}" type="sibTrans" cxnId="{615130ED-2862-824F-9C3E-14D8242A981C}">
      <dgm:prSet/>
      <dgm:spPr/>
      <dgm:t>
        <a:bodyPr/>
        <a:lstStyle/>
        <a:p>
          <a:endParaRPr lang="en-US"/>
        </a:p>
      </dgm:t>
    </dgm:pt>
    <dgm:pt modelId="{B74E83F2-F5A4-CE47-9D1E-578FB1F46541}">
      <dgm:prSet phldrT="[Text]"/>
      <dgm:spPr/>
      <dgm:t>
        <a:bodyPr/>
        <a:lstStyle/>
        <a:p>
          <a:r>
            <a:rPr lang="en-US" dirty="0" smtClean="0"/>
            <a:t>Manage Medical Device Catalog</a:t>
          </a:r>
          <a:endParaRPr lang="en-US" dirty="0"/>
        </a:p>
      </dgm:t>
    </dgm:pt>
    <dgm:pt modelId="{58F73D79-430F-CD4A-9ED1-35B1AABC7101}" type="parTrans" cxnId="{BB5B15D9-E57E-2D4F-B41A-47AF52998347}">
      <dgm:prSet/>
      <dgm:spPr/>
      <dgm:t>
        <a:bodyPr/>
        <a:lstStyle/>
        <a:p>
          <a:endParaRPr lang="en-US"/>
        </a:p>
      </dgm:t>
    </dgm:pt>
    <dgm:pt modelId="{75F034CA-D7D0-D047-94F4-4149EF0553F7}" type="sibTrans" cxnId="{BB5B15D9-E57E-2D4F-B41A-47AF52998347}">
      <dgm:prSet/>
      <dgm:spPr/>
      <dgm:t>
        <a:bodyPr/>
        <a:lstStyle/>
        <a:p>
          <a:endParaRPr lang="en-US"/>
        </a:p>
      </dgm:t>
    </dgm:pt>
    <dgm:pt modelId="{B626C714-AC7D-E64C-8A02-BAF178417807}">
      <dgm:prSet phldrT="[Text]"/>
      <dgm:spPr/>
      <dgm:t>
        <a:bodyPr/>
        <a:lstStyle/>
        <a:p>
          <a:r>
            <a:rPr lang="en-US" dirty="0" smtClean="0"/>
            <a:t>Review Sales Performance</a:t>
          </a:r>
          <a:endParaRPr lang="en-US" dirty="0"/>
        </a:p>
      </dgm:t>
    </dgm:pt>
    <dgm:pt modelId="{3003B0D7-C8AB-0840-A7D2-84CB2525ADA3}" type="parTrans" cxnId="{5F1CA52B-62DD-3B47-AB47-48D6AC155185}">
      <dgm:prSet/>
      <dgm:spPr/>
      <dgm:t>
        <a:bodyPr/>
        <a:lstStyle/>
        <a:p>
          <a:endParaRPr lang="en-US"/>
        </a:p>
      </dgm:t>
    </dgm:pt>
    <dgm:pt modelId="{75C17077-C8BA-504E-ACDF-2DC0C1005D4C}" type="sibTrans" cxnId="{5F1CA52B-62DD-3B47-AB47-48D6AC155185}">
      <dgm:prSet/>
      <dgm:spPr/>
      <dgm:t>
        <a:bodyPr/>
        <a:lstStyle/>
        <a:p>
          <a:endParaRPr lang="en-US"/>
        </a:p>
      </dgm:t>
    </dgm:pt>
    <dgm:pt modelId="{6DAFDB45-58FC-1243-803C-1C6B4FD30554}" type="pres">
      <dgm:prSet presAssocID="{931BCA98-9864-5E4C-B146-12DDD8B3E7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58D2B2-735C-324E-AB26-CE23F2F3A960}" type="pres">
      <dgm:prSet presAssocID="{0A410A8A-4297-964F-B269-0D15A8B869B1}" presName="root1" presStyleCnt="0"/>
      <dgm:spPr/>
    </dgm:pt>
    <dgm:pt modelId="{2E952C78-24CC-F04E-BF03-CDA813C82227}" type="pres">
      <dgm:prSet presAssocID="{0A410A8A-4297-964F-B269-0D15A8B869B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88546F-F905-9D42-BA57-F23C5FAD4BD3}" type="pres">
      <dgm:prSet presAssocID="{0A410A8A-4297-964F-B269-0D15A8B869B1}" presName="level2hierChild" presStyleCnt="0"/>
      <dgm:spPr/>
    </dgm:pt>
    <dgm:pt modelId="{9AEF9651-E233-BB4C-A5EE-5D87216F2F7A}" type="pres">
      <dgm:prSet presAssocID="{71C2C2F3-B0BE-2D4E-AEEE-05382A589B4E}" presName="conn2-1" presStyleLbl="parChTrans1D2" presStyleIdx="0" presStyleCnt="2"/>
      <dgm:spPr/>
    </dgm:pt>
    <dgm:pt modelId="{0044BDA2-DBFF-714C-BFF8-36FC0BFC1D18}" type="pres">
      <dgm:prSet presAssocID="{71C2C2F3-B0BE-2D4E-AEEE-05382A589B4E}" presName="connTx" presStyleLbl="parChTrans1D2" presStyleIdx="0" presStyleCnt="2"/>
      <dgm:spPr/>
    </dgm:pt>
    <dgm:pt modelId="{5A4C22CC-8679-8249-A3C4-E59C9EA16717}" type="pres">
      <dgm:prSet presAssocID="{75349270-BC7E-E445-A6E2-B80103E9E26E}" presName="root2" presStyleCnt="0"/>
      <dgm:spPr/>
    </dgm:pt>
    <dgm:pt modelId="{AF5824AE-4ABF-644E-BFB8-3A01CD636733}" type="pres">
      <dgm:prSet presAssocID="{75349270-BC7E-E445-A6E2-B80103E9E26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BB55AD-CA48-5A4A-85BA-427C09601638}" type="pres">
      <dgm:prSet presAssocID="{75349270-BC7E-E445-A6E2-B80103E9E26E}" presName="level3hierChild" presStyleCnt="0"/>
      <dgm:spPr/>
    </dgm:pt>
    <dgm:pt modelId="{68BAB7BE-D81D-014C-94C7-39CA91566A11}" type="pres">
      <dgm:prSet presAssocID="{58F73D79-430F-CD4A-9ED1-35B1AABC7101}" presName="conn2-1" presStyleLbl="parChTrans1D3" presStyleIdx="0" presStyleCnt="3"/>
      <dgm:spPr/>
    </dgm:pt>
    <dgm:pt modelId="{1A4BAFB4-2DB4-8345-B4AB-776600A5A7B9}" type="pres">
      <dgm:prSet presAssocID="{58F73D79-430F-CD4A-9ED1-35B1AABC7101}" presName="connTx" presStyleLbl="parChTrans1D3" presStyleIdx="0" presStyleCnt="3"/>
      <dgm:spPr/>
    </dgm:pt>
    <dgm:pt modelId="{6D382651-9316-444E-8E70-75D25C2A7F30}" type="pres">
      <dgm:prSet presAssocID="{B74E83F2-F5A4-CE47-9D1E-578FB1F46541}" presName="root2" presStyleCnt="0"/>
      <dgm:spPr/>
    </dgm:pt>
    <dgm:pt modelId="{63FF0551-259A-3644-8F79-E83447C9F640}" type="pres">
      <dgm:prSet presAssocID="{B74E83F2-F5A4-CE47-9D1E-578FB1F4654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1C63E8-C2D7-8F40-9ABF-57A080C84D5A}" type="pres">
      <dgm:prSet presAssocID="{B74E83F2-F5A4-CE47-9D1E-578FB1F46541}" presName="level3hierChild" presStyleCnt="0"/>
      <dgm:spPr/>
    </dgm:pt>
    <dgm:pt modelId="{73332554-7DE7-9949-B01E-D7AFCA18830B}" type="pres">
      <dgm:prSet presAssocID="{3003B0D7-C8AB-0840-A7D2-84CB2525ADA3}" presName="conn2-1" presStyleLbl="parChTrans1D3" presStyleIdx="1" presStyleCnt="3"/>
      <dgm:spPr/>
    </dgm:pt>
    <dgm:pt modelId="{966A1533-F52E-B140-8D55-1B9F4658B221}" type="pres">
      <dgm:prSet presAssocID="{3003B0D7-C8AB-0840-A7D2-84CB2525ADA3}" presName="connTx" presStyleLbl="parChTrans1D3" presStyleIdx="1" presStyleCnt="3"/>
      <dgm:spPr/>
    </dgm:pt>
    <dgm:pt modelId="{9961EE63-78E8-CA41-9F51-80D834DDA8E8}" type="pres">
      <dgm:prSet presAssocID="{B626C714-AC7D-E64C-8A02-BAF178417807}" presName="root2" presStyleCnt="0"/>
      <dgm:spPr/>
    </dgm:pt>
    <dgm:pt modelId="{54A79E86-9D8A-714C-9AE6-8F4DD1BAA8C4}" type="pres">
      <dgm:prSet presAssocID="{B626C714-AC7D-E64C-8A02-BAF178417807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545880-49AE-7A49-97CE-A3174605DAA6}" type="pres">
      <dgm:prSet presAssocID="{B626C714-AC7D-E64C-8A02-BAF178417807}" presName="level3hierChild" presStyleCnt="0"/>
      <dgm:spPr/>
    </dgm:pt>
    <dgm:pt modelId="{D695C8F6-67CE-014F-9685-5C7CF7EEDD93}" type="pres">
      <dgm:prSet presAssocID="{9B08EFA9-2101-9543-AD2D-AAFC6E9F0536}" presName="conn2-1" presStyleLbl="parChTrans1D2" presStyleIdx="1" presStyleCnt="2"/>
      <dgm:spPr/>
    </dgm:pt>
    <dgm:pt modelId="{429178F8-543E-0646-8E9B-56BC5D3D7DE4}" type="pres">
      <dgm:prSet presAssocID="{9B08EFA9-2101-9543-AD2D-AAFC6E9F0536}" presName="connTx" presStyleLbl="parChTrans1D2" presStyleIdx="1" presStyleCnt="2"/>
      <dgm:spPr/>
    </dgm:pt>
    <dgm:pt modelId="{1DA6BD60-2239-9A42-98B2-A140694DDF01}" type="pres">
      <dgm:prSet presAssocID="{C21F01B1-3596-B74A-9C5A-8E4769898849}" presName="root2" presStyleCnt="0"/>
      <dgm:spPr/>
    </dgm:pt>
    <dgm:pt modelId="{9FF4E3EA-7DFB-6249-8785-B9BACBDC26BF}" type="pres">
      <dgm:prSet presAssocID="{C21F01B1-3596-B74A-9C5A-8E4769898849}" presName="LevelTwoTextNode" presStyleLbl="node2" presStyleIdx="1" presStyleCnt="2">
        <dgm:presLayoutVars>
          <dgm:chPref val="3"/>
        </dgm:presLayoutVars>
      </dgm:prSet>
      <dgm:spPr/>
    </dgm:pt>
    <dgm:pt modelId="{F42492A0-6A03-254C-9664-BF39651AED06}" type="pres">
      <dgm:prSet presAssocID="{C21F01B1-3596-B74A-9C5A-8E4769898849}" presName="level3hierChild" presStyleCnt="0"/>
      <dgm:spPr/>
    </dgm:pt>
    <dgm:pt modelId="{633AC08A-73BE-DB41-8CA3-DB4908E9D630}" type="pres">
      <dgm:prSet presAssocID="{A5E8E708-E46F-214B-9347-5BD50540651F}" presName="conn2-1" presStyleLbl="parChTrans1D3" presStyleIdx="2" presStyleCnt="3"/>
      <dgm:spPr/>
    </dgm:pt>
    <dgm:pt modelId="{A7EAECE0-E9AA-754E-AAD6-41409B508C77}" type="pres">
      <dgm:prSet presAssocID="{A5E8E708-E46F-214B-9347-5BD50540651F}" presName="connTx" presStyleLbl="parChTrans1D3" presStyleIdx="2" presStyleCnt="3"/>
      <dgm:spPr/>
    </dgm:pt>
    <dgm:pt modelId="{CF9F8356-2FAA-E74F-B3B6-38B68D271ACB}" type="pres">
      <dgm:prSet presAssocID="{A1E249D0-0659-4D45-8712-3ABDE9DF5AAF}" presName="root2" presStyleCnt="0"/>
      <dgm:spPr/>
    </dgm:pt>
    <dgm:pt modelId="{49D4DCED-E82B-F340-91F4-343614E5DC08}" type="pres">
      <dgm:prSet presAssocID="{A1E249D0-0659-4D45-8712-3ABDE9DF5AAF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0882EF-2FF8-A046-93FA-DE756BA970FF}" type="pres">
      <dgm:prSet presAssocID="{A1E249D0-0659-4D45-8712-3ABDE9DF5AAF}" presName="level3hierChild" presStyleCnt="0"/>
      <dgm:spPr/>
    </dgm:pt>
  </dgm:ptLst>
  <dgm:cxnLst>
    <dgm:cxn modelId="{0F19F0AD-F20C-D64D-981E-7E22BBAAA898}" type="presOf" srcId="{A1E249D0-0659-4D45-8712-3ABDE9DF5AAF}" destId="{49D4DCED-E82B-F340-91F4-343614E5DC08}" srcOrd="0" destOrd="0" presId="urn:microsoft.com/office/officeart/2005/8/layout/hierarchy2"/>
    <dgm:cxn modelId="{B2DE851A-4276-484B-A37B-E60C64661568}" srcId="{0A410A8A-4297-964F-B269-0D15A8B869B1}" destId="{C21F01B1-3596-B74A-9C5A-8E4769898849}" srcOrd="1" destOrd="0" parTransId="{9B08EFA9-2101-9543-AD2D-AAFC6E9F0536}" sibTransId="{4B966AE1-FC90-E14D-A86F-D8400732752E}"/>
    <dgm:cxn modelId="{BB5B15D9-E57E-2D4F-B41A-47AF52998347}" srcId="{75349270-BC7E-E445-A6E2-B80103E9E26E}" destId="{B74E83F2-F5A4-CE47-9D1E-578FB1F46541}" srcOrd="0" destOrd="0" parTransId="{58F73D79-430F-CD4A-9ED1-35B1AABC7101}" sibTransId="{75F034CA-D7D0-D047-94F4-4149EF0553F7}"/>
    <dgm:cxn modelId="{3CB067C6-3CE8-DE4C-B699-3BCD30E640DE}" type="presOf" srcId="{58F73D79-430F-CD4A-9ED1-35B1AABC7101}" destId="{68BAB7BE-D81D-014C-94C7-39CA91566A11}" srcOrd="0" destOrd="0" presId="urn:microsoft.com/office/officeart/2005/8/layout/hierarchy2"/>
    <dgm:cxn modelId="{57F996ED-726D-4840-AC1D-0D4517C1A01B}" type="presOf" srcId="{75349270-BC7E-E445-A6E2-B80103E9E26E}" destId="{AF5824AE-4ABF-644E-BFB8-3A01CD636733}" srcOrd="0" destOrd="0" presId="urn:microsoft.com/office/officeart/2005/8/layout/hierarchy2"/>
    <dgm:cxn modelId="{E4F89988-6499-E84D-A388-47F2FBA53987}" srcId="{931BCA98-9864-5E4C-B146-12DDD8B3E7BA}" destId="{0A410A8A-4297-964F-B269-0D15A8B869B1}" srcOrd="0" destOrd="0" parTransId="{793961F4-DEE5-A842-97F6-29AB453F3D4D}" sibTransId="{544D3025-FF34-E048-93F3-99E8F24EE0E0}"/>
    <dgm:cxn modelId="{F824EE4F-DBC2-814D-AC2B-D60359FEDDEC}" type="presOf" srcId="{9B08EFA9-2101-9543-AD2D-AAFC6E9F0536}" destId="{429178F8-543E-0646-8E9B-56BC5D3D7DE4}" srcOrd="1" destOrd="0" presId="urn:microsoft.com/office/officeart/2005/8/layout/hierarchy2"/>
    <dgm:cxn modelId="{EB87E3FF-401A-4240-865B-9ABCB122D9B2}" type="presOf" srcId="{71C2C2F3-B0BE-2D4E-AEEE-05382A589B4E}" destId="{9AEF9651-E233-BB4C-A5EE-5D87216F2F7A}" srcOrd="0" destOrd="0" presId="urn:microsoft.com/office/officeart/2005/8/layout/hierarchy2"/>
    <dgm:cxn modelId="{1F4A0A6A-CF37-A745-A8E5-A1F0D7D7EABB}" type="presOf" srcId="{71C2C2F3-B0BE-2D4E-AEEE-05382A589B4E}" destId="{0044BDA2-DBFF-714C-BFF8-36FC0BFC1D18}" srcOrd="1" destOrd="0" presId="urn:microsoft.com/office/officeart/2005/8/layout/hierarchy2"/>
    <dgm:cxn modelId="{96261C5D-40BA-034E-815A-19F3CF81C4CC}" type="presOf" srcId="{931BCA98-9864-5E4C-B146-12DDD8B3E7BA}" destId="{6DAFDB45-58FC-1243-803C-1C6B4FD30554}" srcOrd="0" destOrd="0" presId="urn:microsoft.com/office/officeart/2005/8/layout/hierarchy2"/>
    <dgm:cxn modelId="{5F1CA52B-62DD-3B47-AB47-48D6AC155185}" srcId="{75349270-BC7E-E445-A6E2-B80103E9E26E}" destId="{B626C714-AC7D-E64C-8A02-BAF178417807}" srcOrd="1" destOrd="0" parTransId="{3003B0D7-C8AB-0840-A7D2-84CB2525ADA3}" sibTransId="{75C17077-C8BA-504E-ACDF-2DC0C1005D4C}"/>
    <dgm:cxn modelId="{615130ED-2862-824F-9C3E-14D8242A981C}" srcId="{0A410A8A-4297-964F-B269-0D15A8B869B1}" destId="{75349270-BC7E-E445-A6E2-B80103E9E26E}" srcOrd="0" destOrd="0" parTransId="{71C2C2F3-B0BE-2D4E-AEEE-05382A589B4E}" sibTransId="{F1EC3070-3C40-DA4C-A95E-619419FDEEC6}"/>
    <dgm:cxn modelId="{551F55C5-AA11-954D-92BB-64D509E7B8A3}" type="presOf" srcId="{B74E83F2-F5A4-CE47-9D1E-578FB1F46541}" destId="{63FF0551-259A-3644-8F79-E83447C9F640}" srcOrd="0" destOrd="0" presId="urn:microsoft.com/office/officeart/2005/8/layout/hierarchy2"/>
    <dgm:cxn modelId="{0EDA17B7-5C3B-EE40-B423-C7647FBD4309}" type="presOf" srcId="{9B08EFA9-2101-9543-AD2D-AAFC6E9F0536}" destId="{D695C8F6-67CE-014F-9685-5C7CF7EEDD93}" srcOrd="0" destOrd="0" presId="urn:microsoft.com/office/officeart/2005/8/layout/hierarchy2"/>
    <dgm:cxn modelId="{4AAD88BB-E585-CD49-99E3-407AD99F96F7}" srcId="{C21F01B1-3596-B74A-9C5A-8E4769898849}" destId="{A1E249D0-0659-4D45-8712-3ABDE9DF5AAF}" srcOrd="0" destOrd="0" parTransId="{A5E8E708-E46F-214B-9347-5BD50540651F}" sibTransId="{2209077C-258F-FC42-8787-26B1842818A4}"/>
    <dgm:cxn modelId="{D9B8E65D-56AE-294E-8F63-333E6C1B6EE5}" type="presOf" srcId="{A5E8E708-E46F-214B-9347-5BD50540651F}" destId="{A7EAECE0-E9AA-754E-AAD6-41409B508C77}" srcOrd="1" destOrd="0" presId="urn:microsoft.com/office/officeart/2005/8/layout/hierarchy2"/>
    <dgm:cxn modelId="{B0FB3B69-3D4F-D94E-83FE-BF9CDD291B0E}" type="presOf" srcId="{3003B0D7-C8AB-0840-A7D2-84CB2525ADA3}" destId="{966A1533-F52E-B140-8D55-1B9F4658B221}" srcOrd="1" destOrd="0" presId="urn:microsoft.com/office/officeart/2005/8/layout/hierarchy2"/>
    <dgm:cxn modelId="{0677BA2F-198F-1446-94F5-0D6D080981B4}" type="presOf" srcId="{C21F01B1-3596-B74A-9C5A-8E4769898849}" destId="{9FF4E3EA-7DFB-6249-8785-B9BACBDC26BF}" srcOrd="0" destOrd="0" presId="urn:microsoft.com/office/officeart/2005/8/layout/hierarchy2"/>
    <dgm:cxn modelId="{CA6BC515-E547-6E4C-B80B-9C50A2297256}" type="presOf" srcId="{0A410A8A-4297-964F-B269-0D15A8B869B1}" destId="{2E952C78-24CC-F04E-BF03-CDA813C82227}" srcOrd="0" destOrd="0" presId="urn:microsoft.com/office/officeart/2005/8/layout/hierarchy2"/>
    <dgm:cxn modelId="{6C975B16-D139-1F4F-B7F2-29076F5BD4FA}" type="presOf" srcId="{B626C714-AC7D-E64C-8A02-BAF178417807}" destId="{54A79E86-9D8A-714C-9AE6-8F4DD1BAA8C4}" srcOrd="0" destOrd="0" presId="urn:microsoft.com/office/officeart/2005/8/layout/hierarchy2"/>
    <dgm:cxn modelId="{73EFFB39-E1FB-C045-8669-A6ACDCCE743F}" type="presOf" srcId="{A5E8E708-E46F-214B-9347-5BD50540651F}" destId="{633AC08A-73BE-DB41-8CA3-DB4908E9D630}" srcOrd="0" destOrd="0" presId="urn:microsoft.com/office/officeart/2005/8/layout/hierarchy2"/>
    <dgm:cxn modelId="{5DD7D28E-6028-B04C-9D90-EA393F5B7DA5}" type="presOf" srcId="{3003B0D7-C8AB-0840-A7D2-84CB2525ADA3}" destId="{73332554-7DE7-9949-B01E-D7AFCA18830B}" srcOrd="0" destOrd="0" presId="urn:microsoft.com/office/officeart/2005/8/layout/hierarchy2"/>
    <dgm:cxn modelId="{8E8C8806-4DB8-1C4A-91F2-7D0D4AC70C59}" type="presOf" srcId="{58F73D79-430F-CD4A-9ED1-35B1AABC7101}" destId="{1A4BAFB4-2DB4-8345-B4AB-776600A5A7B9}" srcOrd="1" destOrd="0" presId="urn:microsoft.com/office/officeart/2005/8/layout/hierarchy2"/>
    <dgm:cxn modelId="{9B6BC3F5-626D-A54B-8684-AD1AB6BAE1C9}" type="presParOf" srcId="{6DAFDB45-58FC-1243-803C-1C6B4FD30554}" destId="{4358D2B2-735C-324E-AB26-CE23F2F3A960}" srcOrd="0" destOrd="0" presId="urn:microsoft.com/office/officeart/2005/8/layout/hierarchy2"/>
    <dgm:cxn modelId="{E4EA3623-E2C8-A14D-9E5E-633503A7F65C}" type="presParOf" srcId="{4358D2B2-735C-324E-AB26-CE23F2F3A960}" destId="{2E952C78-24CC-F04E-BF03-CDA813C82227}" srcOrd="0" destOrd="0" presId="urn:microsoft.com/office/officeart/2005/8/layout/hierarchy2"/>
    <dgm:cxn modelId="{16FE459D-822F-7641-89C7-07733B0E891F}" type="presParOf" srcId="{4358D2B2-735C-324E-AB26-CE23F2F3A960}" destId="{5888546F-F905-9D42-BA57-F23C5FAD4BD3}" srcOrd="1" destOrd="0" presId="urn:microsoft.com/office/officeart/2005/8/layout/hierarchy2"/>
    <dgm:cxn modelId="{F080D759-719C-A443-BBF3-2BBD185163A3}" type="presParOf" srcId="{5888546F-F905-9D42-BA57-F23C5FAD4BD3}" destId="{9AEF9651-E233-BB4C-A5EE-5D87216F2F7A}" srcOrd="0" destOrd="0" presId="urn:microsoft.com/office/officeart/2005/8/layout/hierarchy2"/>
    <dgm:cxn modelId="{43B0E057-4130-6047-BDDC-1A73625773E6}" type="presParOf" srcId="{9AEF9651-E233-BB4C-A5EE-5D87216F2F7A}" destId="{0044BDA2-DBFF-714C-BFF8-36FC0BFC1D18}" srcOrd="0" destOrd="0" presId="urn:microsoft.com/office/officeart/2005/8/layout/hierarchy2"/>
    <dgm:cxn modelId="{39274286-7794-BB4E-A9E7-4F67AAAFC32A}" type="presParOf" srcId="{5888546F-F905-9D42-BA57-F23C5FAD4BD3}" destId="{5A4C22CC-8679-8249-A3C4-E59C9EA16717}" srcOrd="1" destOrd="0" presId="urn:microsoft.com/office/officeart/2005/8/layout/hierarchy2"/>
    <dgm:cxn modelId="{23E670C9-07C3-A341-B78B-B8468B1EFE47}" type="presParOf" srcId="{5A4C22CC-8679-8249-A3C4-E59C9EA16717}" destId="{AF5824AE-4ABF-644E-BFB8-3A01CD636733}" srcOrd="0" destOrd="0" presId="urn:microsoft.com/office/officeart/2005/8/layout/hierarchy2"/>
    <dgm:cxn modelId="{62C23DD9-831A-9249-B054-B7232F1F3EAA}" type="presParOf" srcId="{5A4C22CC-8679-8249-A3C4-E59C9EA16717}" destId="{7ABB55AD-CA48-5A4A-85BA-427C09601638}" srcOrd="1" destOrd="0" presId="urn:microsoft.com/office/officeart/2005/8/layout/hierarchy2"/>
    <dgm:cxn modelId="{0814EA1B-5D97-8345-83CA-B6DD45677A0E}" type="presParOf" srcId="{7ABB55AD-CA48-5A4A-85BA-427C09601638}" destId="{68BAB7BE-D81D-014C-94C7-39CA91566A11}" srcOrd="0" destOrd="0" presId="urn:microsoft.com/office/officeart/2005/8/layout/hierarchy2"/>
    <dgm:cxn modelId="{6034EFAB-154F-474B-B3EC-667883A61F9A}" type="presParOf" srcId="{68BAB7BE-D81D-014C-94C7-39CA91566A11}" destId="{1A4BAFB4-2DB4-8345-B4AB-776600A5A7B9}" srcOrd="0" destOrd="0" presId="urn:microsoft.com/office/officeart/2005/8/layout/hierarchy2"/>
    <dgm:cxn modelId="{A471E959-5191-1545-975C-23455BDA74AA}" type="presParOf" srcId="{7ABB55AD-CA48-5A4A-85BA-427C09601638}" destId="{6D382651-9316-444E-8E70-75D25C2A7F30}" srcOrd="1" destOrd="0" presId="urn:microsoft.com/office/officeart/2005/8/layout/hierarchy2"/>
    <dgm:cxn modelId="{78EC4BCE-28FD-4C43-8994-B4618B8E2EE6}" type="presParOf" srcId="{6D382651-9316-444E-8E70-75D25C2A7F30}" destId="{63FF0551-259A-3644-8F79-E83447C9F640}" srcOrd="0" destOrd="0" presId="urn:microsoft.com/office/officeart/2005/8/layout/hierarchy2"/>
    <dgm:cxn modelId="{F524956E-1A87-5942-933D-439D40068A82}" type="presParOf" srcId="{6D382651-9316-444E-8E70-75D25C2A7F30}" destId="{A61C63E8-C2D7-8F40-9ABF-57A080C84D5A}" srcOrd="1" destOrd="0" presId="urn:microsoft.com/office/officeart/2005/8/layout/hierarchy2"/>
    <dgm:cxn modelId="{048118F0-828E-254C-96A2-B2CCD1807D8C}" type="presParOf" srcId="{7ABB55AD-CA48-5A4A-85BA-427C09601638}" destId="{73332554-7DE7-9949-B01E-D7AFCA18830B}" srcOrd="2" destOrd="0" presId="urn:microsoft.com/office/officeart/2005/8/layout/hierarchy2"/>
    <dgm:cxn modelId="{1B58B73A-FB7A-1441-B107-66423B0EBA31}" type="presParOf" srcId="{73332554-7DE7-9949-B01E-D7AFCA18830B}" destId="{966A1533-F52E-B140-8D55-1B9F4658B221}" srcOrd="0" destOrd="0" presId="urn:microsoft.com/office/officeart/2005/8/layout/hierarchy2"/>
    <dgm:cxn modelId="{269A045C-A1CA-DE46-988E-6CF7CA276C5B}" type="presParOf" srcId="{7ABB55AD-CA48-5A4A-85BA-427C09601638}" destId="{9961EE63-78E8-CA41-9F51-80D834DDA8E8}" srcOrd="3" destOrd="0" presId="urn:microsoft.com/office/officeart/2005/8/layout/hierarchy2"/>
    <dgm:cxn modelId="{7C8B4355-7D52-714B-B351-81D982660441}" type="presParOf" srcId="{9961EE63-78E8-CA41-9F51-80D834DDA8E8}" destId="{54A79E86-9D8A-714C-9AE6-8F4DD1BAA8C4}" srcOrd="0" destOrd="0" presId="urn:microsoft.com/office/officeart/2005/8/layout/hierarchy2"/>
    <dgm:cxn modelId="{25742498-862E-704E-8184-034D0F686F0A}" type="presParOf" srcId="{9961EE63-78E8-CA41-9F51-80D834DDA8E8}" destId="{0C545880-49AE-7A49-97CE-A3174605DAA6}" srcOrd="1" destOrd="0" presId="urn:microsoft.com/office/officeart/2005/8/layout/hierarchy2"/>
    <dgm:cxn modelId="{44C73DC4-3B97-7E44-A4E3-AFE45C0CF00D}" type="presParOf" srcId="{5888546F-F905-9D42-BA57-F23C5FAD4BD3}" destId="{D695C8F6-67CE-014F-9685-5C7CF7EEDD93}" srcOrd="2" destOrd="0" presId="urn:microsoft.com/office/officeart/2005/8/layout/hierarchy2"/>
    <dgm:cxn modelId="{F4386EFC-458D-4A4E-A0EC-D76F16815402}" type="presParOf" srcId="{D695C8F6-67CE-014F-9685-5C7CF7EEDD93}" destId="{429178F8-543E-0646-8E9B-56BC5D3D7DE4}" srcOrd="0" destOrd="0" presId="urn:microsoft.com/office/officeart/2005/8/layout/hierarchy2"/>
    <dgm:cxn modelId="{27CBCABC-3A25-8D4C-8637-84F879CECB5F}" type="presParOf" srcId="{5888546F-F905-9D42-BA57-F23C5FAD4BD3}" destId="{1DA6BD60-2239-9A42-98B2-A140694DDF01}" srcOrd="3" destOrd="0" presId="urn:microsoft.com/office/officeart/2005/8/layout/hierarchy2"/>
    <dgm:cxn modelId="{F997DB67-7B50-934F-AFD5-1524D5C35C52}" type="presParOf" srcId="{1DA6BD60-2239-9A42-98B2-A140694DDF01}" destId="{9FF4E3EA-7DFB-6249-8785-B9BACBDC26BF}" srcOrd="0" destOrd="0" presId="urn:microsoft.com/office/officeart/2005/8/layout/hierarchy2"/>
    <dgm:cxn modelId="{9BCE0556-F94F-B74D-A7F8-0F98F8AA7EF4}" type="presParOf" srcId="{1DA6BD60-2239-9A42-98B2-A140694DDF01}" destId="{F42492A0-6A03-254C-9664-BF39651AED06}" srcOrd="1" destOrd="0" presId="urn:microsoft.com/office/officeart/2005/8/layout/hierarchy2"/>
    <dgm:cxn modelId="{B595BE78-3748-9C44-849F-5B2248EBDDC4}" type="presParOf" srcId="{F42492A0-6A03-254C-9664-BF39651AED06}" destId="{633AC08A-73BE-DB41-8CA3-DB4908E9D630}" srcOrd="0" destOrd="0" presId="urn:microsoft.com/office/officeart/2005/8/layout/hierarchy2"/>
    <dgm:cxn modelId="{67D73835-3857-954C-AE3B-10997AC309A8}" type="presParOf" srcId="{633AC08A-73BE-DB41-8CA3-DB4908E9D630}" destId="{A7EAECE0-E9AA-754E-AAD6-41409B508C77}" srcOrd="0" destOrd="0" presId="urn:microsoft.com/office/officeart/2005/8/layout/hierarchy2"/>
    <dgm:cxn modelId="{C6C8117B-E572-1049-8031-F537D1076AD4}" type="presParOf" srcId="{F42492A0-6A03-254C-9664-BF39651AED06}" destId="{CF9F8356-2FAA-E74F-B3B6-38B68D271ACB}" srcOrd="1" destOrd="0" presId="urn:microsoft.com/office/officeart/2005/8/layout/hierarchy2"/>
    <dgm:cxn modelId="{C70CE0BA-4C76-AE49-9368-979A224D8ED5}" type="presParOf" srcId="{CF9F8356-2FAA-E74F-B3B6-38B68D271ACB}" destId="{49D4DCED-E82B-F340-91F4-343614E5DC08}" srcOrd="0" destOrd="0" presId="urn:microsoft.com/office/officeart/2005/8/layout/hierarchy2"/>
    <dgm:cxn modelId="{EF2F68EC-AAA8-A347-93B1-67C08B8B0E94}" type="presParOf" srcId="{CF9F8356-2FAA-E74F-B3B6-38B68D271ACB}" destId="{7D0882EF-2FF8-A046-93FA-DE756BA970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A31A2E-CE92-9F43-B1DC-61322B3407D7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F969218-F3E7-F84A-BE9E-3FBA6965A54B}">
      <dgm:prSet phldrT="[Text]"/>
      <dgm:spPr/>
      <dgm:t>
        <a:bodyPr/>
        <a:lstStyle/>
        <a:p>
          <a:r>
            <a:rPr lang="en-US" dirty="0" smtClean="0"/>
            <a:t>Maintenance</a:t>
          </a:r>
          <a:endParaRPr lang="en-US" dirty="0"/>
        </a:p>
      </dgm:t>
    </dgm:pt>
    <dgm:pt modelId="{D2E41F06-097F-1048-8D62-8C4F2A3C85D4}" type="parTrans" cxnId="{9140418D-28DD-0345-9528-C511CEBA682B}">
      <dgm:prSet/>
      <dgm:spPr/>
      <dgm:t>
        <a:bodyPr/>
        <a:lstStyle/>
        <a:p>
          <a:endParaRPr lang="en-US"/>
        </a:p>
      </dgm:t>
    </dgm:pt>
    <dgm:pt modelId="{AD4BF958-7672-2741-95C5-E06D4F80F2A5}" type="sibTrans" cxnId="{9140418D-28DD-0345-9528-C511CEBA682B}">
      <dgm:prSet/>
      <dgm:spPr/>
      <dgm:t>
        <a:bodyPr/>
        <a:lstStyle/>
        <a:p>
          <a:endParaRPr lang="en-US"/>
        </a:p>
      </dgm:t>
    </dgm:pt>
    <dgm:pt modelId="{177CC20E-F5DB-4A46-AD36-B8BBA0B1C29D}">
      <dgm:prSet phldrT="[Text]"/>
      <dgm:spPr/>
      <dgm:t>
        <a:bodyPr/>
        <a:lstStyle/>
        <a:p>
          <a:r>
            <a:rPr lang="en-US" dirty="0" smtClean="0"/>
            <a:t>Maintenance</a:t>
          </a:r>
        </a:p>
        <a:p>
          <a:r>
            <a:rPr lang="en-US" dirty="0" smtClean="0"/>
            <a:t>Admin</a:t>
          </a:r>
          <a:endParaRPr lang="en-US" dirty="0"/>
        </a:p>
      </dgm:t>
    </dgm:pt>
    <dgm:pt modelId="{F857FDAE-BEFA-DE4E-ADFC-D7AADEDF6393}" type="parTrans" cxnId="{CC182CBC-EC94-4241-8A83-B4A73DD6489E}">
      <dgm:prSet/>
      <dgm:spPr/>
      <dgm:t>
        <a:bodyPr/>
        <a:lstStyle/>
        <a:p>
          <a:endParaRPr lang="en-US"/>
        </a:p>
      </dgm:t>
    </dgm:pt>
    <dgm:pt modelId="{11F8ED6B-22A7-C148-B0AE-706E7157A493}" type="sibTrans" cxnId="{CC182CBC-EC94-4241-8A83-B4A73DD6489E}">
      <dgm:prSet/>
      <dgm:spPr/>
      <dgm:t>
        <a:bodyPr/>
        <a:lstStyle/>
        <a:p>
          <a:endParaRPr lang="en-US"/>
        </a:p>
      </dgm:t>
    </dgm:pt>
    <dgm:pt modelId="{FB719DB6-B281-C64D-8326-57E4077DBEDA}" type="pres">
      <dgm:prSet presAssocID="{17A31A2E-CE92-9F43-B1DC-61322B3407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125C8E-B2DC-D84C-9CE3-937D792CD179}" type="pres">
      <dgm:prSet presAssocID="{2F969218-F3E7-F84A-BE9E-3FBA6965A54B}" presName="root1" presStyleCnt="0"/>
      <dgm:spPr/>
    </dgm:pt>
    <dgm:pt modelId="{FC6E75ED-D9B9-3F40-8089-23EC7EAD2CA8}" type="pres">
      <dgm:prSet presAssocID="{2F969218-F3E7-F84A-BE9E-3FBA6965A54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84579-CA7F-414D-A7B7-154F6FF8DA19}" type="pres">
      <dgm:prSet presAssocID="{2F969218-F3E7-F84A-BE9E-3FBA6965A54B}" presName="level2hierChild" presStyleCnt="0"/>
      <dgm:spPr/>
    </dgm:pt>
    <dgm:pt modelId="{7AECE3FF-DFC9-464E-B5AF-CE5966E1AF23}" type="pres">
      <dgm:prSet presAssocID="{F857FDAE-BEFA-DE4E-ADFC-D7AADEDF6393}" presName="conn2-1" presStyleLbl="parChTrans1D2" presStyleIdx="0" presStyleCnt="1"/>
      <dgm:spPr/>
    </dgm:pt>
    <dgm:pt modelId="{9C412D57-8A75-2E4B-8217-1A36579A2EAF}" type="pres">
      <dgm:prSet presAssocID="{F857FDAE-BEFA-DE4E-ADFC-D7AADEDF6393}" presName="connTx" presStyleLbl="parChTrans1D2" presStyleIdx="0" presStyleCnt="1"/>
      <dgm:spPr/>
    </dgm:pt>
    <dgm:pt modelId="{A9BEFD44-2C3F-F743-ADC5-C7E049629988}" type="pres">
      <dgm:prSet presAssocID="{177CC20E-F5DB-4A46-AD36-B8BBA0B1C29D}" presName="root2" presStyleCnt="0"/>
      <dgm:spPr/>
    </dgm:pt>
    <dgm:pt modelId="{C32FEF7F-FA7A-6146-8B80-1BEF694EDA76}" type="pres">
      <dgm:prSet presAssocID="{177CC20E-F5DB-4A46-AD36-B8BBA0B1C29D}" presName="LevelTwoTextNode" presStyleLbl="node2" presStyleIdx="0" presStyleCnt="1" custScaleX="68053" custScaleY="531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2C71F-D199-3A48-9027-40EDB8FCFC0C}" type="pres">
      <dgm:prSet presAssocID="{177CC20E-F5DB-4A46-AD36-B8BBA0B1C29D}" presName="level3hierChild" presStyleCnt="0"/>
      <dgm:spPr/>
    </dgm:pt>
  </dgm:ptLst>
  <dgm:cxnLst>
    <dgm:cxn modelId="{7E285AD4-A215-1042-9876-34F64879C098}" type="presOf" srcId="{F857FDAE-BEFA-DE4E-ADFC-D7AADEDF6393}" destId="{7AECE3FF-DFC9-464E-B5AF-CE5966E1AF23}" srcOrd="0" destOrd="0" presId="urn:microsoft.com/office/officeart/2005/8/layout/hierarchy2"/>
    <dgm:cxn modelId="{CC182CBC-EC94-4241-8A83-B4A73DD6489E}" srcId="{2F969218-F3E7-F84A-BE9E-3FBA6965A54B}" destId="{177CC20E-F5DB-4A46-AD36-B8BBA0B1C29D}" srcOrd="0" destOrd="0" parTransId="{F857FDAE-BEFA-DE4E-ADFC-D7AADEDF6393}" sibTransId="{11F8ED6B-22A7-C148-B0AE-706E7157A493}"/>
    <dgm:cxn modelId="{3CC039B5-ECD3-494E-966E-D8AE2D6BB1E1}" type="presOf" srcId="{2F969218-F3E7-F84A-BE9E-3FBA6965A54B}" destId="{FC6E75ED-D9B9-3F40-8089-23EC7EAD2CA8}" srcOrd="0" destOrd="0" presId="urn:microsoft.com/office/officeart/2005/8/layout/hierarchy2"/>
    <dgm:cxn modelId="{0CF120AA-165A-1140-8B7F-6533A31854C4}" type="presOf" srcId="{177CC20E-F5DB-4A46-AD36-B8BBA0B1C29D}" destId="{C32FEF7F-FA7A-6146-8B80-1BEF694EDA76}" srcOrd="0" destOrd="0" presId="urn:microsoft.com/office/officeart/2005/8/layout/hierarchy2"/>
    <dgm:cxn modelId="{D1C41932-D72E-2348-84A8-DB6AAFB1C6C1}" type="presOf" srcId="{17A31A2E-CE92-9F43-B1DC-61322B3407D7}" destId="{FB719DB6-B281-C64D-8326-57E4077DBEDA}" srcOrd="0" destOrd="0" presId="urn:microsoft.com/office/officeart/2005/8/layout/hierarchy2"/>
    <dgm:cxn modelId="{0FDE86EA-84ED-1A4B-B59D-2B2C4829E27C}" type="presOf" srcId="{F857FDAE-BEFA-DE4E-ADFC-D7AADEDF6393}" destId="{9C412D57-8A75-2E4B-8217-1A36579A2EAF}" srcOrd="1" destOrd="0" presId="urn:microsoft.com/office/officeart/2005/8/layout/hierarchy2"/>
    <dgm:cxn modelId="{9140418D-28DD-0345-9528-C511CEBA682B}" srcId="{17A31A2E-CE92-9F43-B1DC-61322B3407D7}" destId="{2F969218-F3E7-F84A-BE9E-3FBA6965A54B}" srcOrd="0" destOrd="0" parTransId="{D2E41F06-097F-1048-8D62-8C4F2A3C85D4}" sibTransId="{AD4BF958-7672-2741-95C5-E06D4F80F2A5}"/>
    <dgm:cxn modelId="{26641494-35DB-1249-BD03-C6CDCB7BC3FE}" type="presParOf" srcId="{FB719DB6-B281-C64D-8326-57E4077DBEDA}" destId="{C0125C8E-B2DC-D84C-9CE3-937D792CD179}" srcOrd="0" destOrd="0" presId="urn:microsoft.com/office/officeart/2005/8/layout/hierarchy2"/>
    <dgm:cxn modelId="{C674E041-E598-FF43-B47F-EF95A7748170}" type="presParOf" srcId="{C0125C8E-B2DC-D84C-9CE3-937D792CD179}" destId="{FC6E75ED-D9B9-3F40-8089-23EC7EAD2CA8}" srcOrd="0" destOrd="0" presId="urn:microsoft.com/office/officeart/2005/8/layout/hierarchy2"/>
    <dgm:cxn modelId="{5EF8E320-0D17-894C-B0C8-F0A62814920C}" type="presParOf" srcId="{C0125C8E-B2DC-D84C-9CE3-937D792CD179}" destId="{F4284579-CA7F-414D-A7B7-154F6FF8DA19}" srcOrd="1" destOrd="0" presId="urn:microsoft.com/office/officeart/2005/8/layout/hierarchy2"/>
    <dgm:cxn modelId="{54BD1A25-DA54-8A46-AA91-8D88C110DC8A}" type="presParOf" srcId="{F4284579-CA7F-414D-A7B7-154F6FF8DA19}" destId="{7AECE3FF-DFC9-464E-B5AF-CE5966E1AF23}" srcOrd="0" destOrd="0" presId="urn:microsoft.com/office/officeart/2005/8/layout/hierarchy2"/>
    <dgm:cxn modelId="{005D821E-F1E2-714B-B4DD-F92D30407E91}" type="presParOf" srcId="{7AECE3FF-DFC9-464E-B5AF-CE5966E1AF23}" destId="{9C412D57-8A75-2E4B-8217-1A36579A2EAF}" srcOrd="0" destOrd="0" presId="urn:microsoft.com/office/officeart/2005/8/layout/hierarchy2"/>
    <dgm:cxn modelId="{1C5A5343-F33E-7540-9A2D-7AA8E2EB2E62}" type="presParOf" srcId="{F4284579-CA7F-414D-A7B7-154F6FF8DA19}" destId="{A9BEFD44-2C3F-F743-ADC5-C7E049629988}" srcOrd="1" destOrd="0" presId="urn:microsoft.com/office/officeart/2005/8/layout/hierarchy2"/>
    <dgm:cxn modelId="{1DC9BCFE-4423-0C47-8590-12F350288DC4}" type="presParOf" srcId="{A9BEFD44-2C3F-F743-ADC5-C7E049629988}" destId="{C32FEF7F-FA7A-6146-8B80-1BEF694EDA76}" srcOrd="0" destOrd="0" presId="urn:microsoft.com/office/officeart/2005/8/layout/hierarchy2"/>
    <dgm:cxn modelId="{96840300-0C8C-FD47-8A04-317CFF176B16}" type="presParOf" srcId="{A9BEFD44-2C3F-F743-ADC5-C7E049629988}" destId="{0CC2C71F-D199-3A48-9027-40EDB8FCFC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EE9C4-0E04-7849-AB82-C9A2BCDED22F}">
      <dsp:nvSpPr>
        <dsp:cNvPr id="0" name=""/>
        <dsp:cNvSpPr/>
      </dsp:nvSpPr>
      <dsp:spPr>
        <a:xfrm>
          <a:off x="76229" y="1579216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Network</a:t>
          </a:r>
          <a:endParaRPr lang="en-US" sz="1700" kern="1200" dirty="0"/>
        </a:p>
      </dsp:txBody>
      <dsp:txXfrm>
        <a:off x="99200" y="1602187"/>
        <a:ext cx="1522618" cy="738338"/>
      </dsp:txXfrm>
    </dsp:sp>
    <dsp:sp modelId="{FCB6548E-62D8-A743-858C-6E0040A102C0}">
      <dsp:nvSpPr>
        <dsp:cNvPr id="0" name=""/>
        <dsp:cNvSpPr/>
      </dsp:nvSpPr>
      <dsp:spPr>
        <a:xfrm>
          <a:off x="1644790" y="1951142"/>
          <a:ext cx="6274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27424" y="20214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42816" y="1955671"/>
        <a:ext cx="31371" cy="31371"/>
      </dsp:txXfrm>
    </dsp:sp>
    <dsp:sp modelId="{B02A4B4D-6F02-554C-ABF0-B86EF00697C3}">
      <dsp:nvSpPr>
        <dsp:cNvPr id="0" name=""/>
        <dsp:cNvSpPr/>
      </dsp:nvSpPr>
      <dsp:spPr>
        <a:xfrm>
          <a:off x="2272214" y="1579216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System Admin</a:t>
          </a:r>
          <a:endParaRPr lang="en-US" sz="1700" kern="1200" dirty="0"/>
        </a:p>
      </dsp:txBody>
      <dsp:txXfrm>
        <a:off x="2295185" y="1602187"/>
        <a:ext cx="1522618" cy="738338"/>
      </dsp:txXfrm>
    </dsp:sp>
    <dsp:sp modelId="{FC8306D0-115C-C34A-A062-7836359F5DE1}">
      <dsp:nvSpPr>
        <dsp:cNvPr id="0" name=""/>
        <dsp:cNvSpPr/>
      </dsp:nvSpPr>
      <dsp:spPr>
        <a:xfrm rot="17945813">
          <a:off x="3509371" y="1387440"/>
          <a:ext cx="129023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90232" y="20214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2231" y="1375399"/>
        <a:ext cx="64511" cy="64511"/>
      </dsp:txXfrm>
    </dsp:sp>
    <dsp:sp modelId="{6BE4F0E0-4365-9C44-84F4-B1D589F5B77C}">
      <dsp:nvSpPr>
        <dsp:cNvPr id="0" name=""/>
        <dsp:cNvSpPr/>
      </dsp:nvSpPr>
      <dsp:spPr>
        <a:xfrm>
          <a:off x="4468199" y="451813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Manage Enterprise</a:t>
          </a:r>
          <a:endParaRPr lang="en-US" sz="1700" kern="1200" dirty="0"/>
        </a:p>
      </dsp:txBody>
      <dsp:txXfrm>
        <a:off x="4491170" y="474784"/>
        <a:ext cx="1522618" cy="738338"/>
      </dsp:txXfrm>
    </dsp:sp>
    <dsp:sp modelId="{2F2B38A7-A560-8648-8A4A-C85416EC9CE1}">
      <dsp:nvSpPr>
        <dsp:cNvPr id="0" name=""/>
        <dsp:cNvSpPr/>
      </dsp:nvSpPr>
      <dsp:spPr>
        <a:xfrm rot="19457599">
          <a:off x="5964135" y="598258"/>
          <a:ext cx="77267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72675" y="20214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1155" y="599156"/>
        <a:ext cx="38633" cy="38633"/>
      </dsp:txXfrm>
    </dsp:sp>
    <dsp:sp modelId="{D6BB5C67-2C95-9A45-A7B1-833DD0AFD337}">
      <dsp:nvSpPr>
        <dsp:cNvPr id="0" name=""/>
        <dsp:cNvSpPr/>
      </dsp:nvSpPr>
      <dsp:spPr>
        <a:xfrm>
          <a:off x="6664184" y="852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Add/Delete Enterprise Admin</a:t>
          </a:r>
          <a:endParaRPr lang="en-US" sz="1700" kern="1200" dirty="0"/>
        </a:p>
      </dsp:txBody>
      <dsp:txXfrm>
        <a:off x="6687155" y="23823"/>
        <a:ext cx="1522618" cy="738338"/>
      </dsp:txXfrm>
    </dsp:sp>
    <dsp:sp modelId="{05345821-3D27-8347-A86D-1D6641101F52}">
      <dsp:nvSpPr>
        <dsp:cNvPr id="0" name=""/>
        <dsp:cNvSpPr/>
      </dsp:nvSpPr>
      <dsp:spPr>
        <a:xfrm rot="2142401">
          <a:off x="5964135" y="1049219"/>
          <a:ext cx="77267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72675" y="20214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1155" y="1050117"/>
        <a:ext cx="38633" cy="38633"/>
      </dsp:txXfrm>
    </dsp:sp>
    <dsp:sp modelId="{52EA491C-3EE1-CA45-9FC0-7F91DCE4FFF3}">
      <dsp:nvSpPr>
        <dsp:cNvPr id="0" name=""/>
        <dsp:cNvSpPr/>
      </dsp:nvSpPr>
      <dsp:spPr>
        <a:xfrm>
          <a:off x="6664184" y="902775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Delete Enterprise</a:t>
          </a:r>
          <a:endParaRPr lang="en-US" sz="1700" kern="1200" dirty="0"/>
        </a:p>
      </dsp:txBody>
      <dsp:txXfrm>
        <a:off x="6687155" y="925746"/>
        <a:ext cx="1522618" cy="738338"/>
      </dsp:txXfrm>
    </dsp:sp>
    <dsp:sp modelId="{7F7DB7EF-9821-D04E-AA7D-0CB24197229F}">
      <dsp:nvSpPr>
        <dsp:cNvPr id="0" name=""/>
        <dsp:cNvSpPr/>
      </dsp:nvSpPr>
      <dsp:spPr>
        <a:xfrm rot="1186030">
          <a:off x="3821132" y="2063882"/>
          <a:ext cx="66671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66710" y="20214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37819" y="2067429"/>
        <a:ext cx="33335" cy="33335"/>
      </dsp:txXfrm>
    </dsp:sp>
    <dsp:sp modelId="{153D61D0-794A-8048-836A-4D49DD2FD9A5}">
      <dsp:nvSpPr>
        <dsp:cNvPr id="0" name=""/>
        <dsp:cNvSpPr/>
      </dsp:nvSpPr>
      <dsp:spPr>
        <a:xfrm>
          <a:off x="4468199" y="1804697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Manage Enterprise Admin</a:t>
          </a:r>
          <a:endParaRPr lang="en-US" sz="1700" kern="1200" dirty="0"/>
        </a:p>
      </dsp:txBody>
      <dsp:txXfrm>
        <a:off x="4491170" y="1827668"/>
        <a:ext cx="1522618" cy="738338"/>
      </dsp:txXfrm>
    </dsp:sp>
    <dsp:sp modelId="{2F22E495-2DB0-0D40-9120-98ACE9AEB259}">
      <dsp:nvSpPr>
        <dsp:cNvPr id="0" name=""/>
        <dsp:cNvSpPr/>
      </dsp:nvSpPr>
      <dsp:spPr>
        <a:xfrm>
          <a:off x="6036760" y="2176622"/>
          <a:ext cx="6274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27424" y="20214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4787" y="2181152"/>
        <a:ext cx="31371" cy="31371"/>
      </dsp:txXfrm>
    </dsp:sp>
    <dsp:sp modelId="{554D1DE0-B90C-4644-85F5-8FA92BC88247}">
      <dsp:nvSpPr>
        <dsp:cNvPr id="0" name=""/>
        <dsp:cNvSpPr/>
      </dsp:nvSpPr>
      <dsp:spPr>
        <a:xfrm>
          <a:off x="6664184" y="1804697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Add </a:t>
          </a:r>
          <a:r>
            <a:rPr lang="en-US" sz="1700" kern="1200" dirty="0" smtClean="0"/>
            <a:t>Enterprise Admin</a:t>
          </a:r>
          <a:endParaRPr lang="en-US" sz="1700" kern="1200" dirty="0"/>
        </a:p>
      </dsp:txBody>
      <dsp:txXfrm>
        <a:off x="6687155" y="1827668"/>
        <a:ext cx="1522618" cy="738338"/>
      </dsp:txXfrm>
    </dsp:sp>
    <dsp:sp modelId="{0AF26E46-03BE-8A49-A94A-0D473247076C}">
      <dsp:nvSpPr>
        <dsp:cNvPr id="0" name=""/>
        <dsp:cNvSpPr/>
      </dsp:nvSpPr>
      <dsp:spPr>
        <a:xfrm rot="3654187">
          <a:off x="3509371" y="2514843"/>
          <a:ext cx="129023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90232" y="20214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22231" y="2502802"/>
        <a:ext cx="64511" cy="64511"/>
      </dsp:txXfrm>
    </dsp:sp>
    <dsp:sp modelId="{58A7F70B-A241-454D-A4FE-2629EBE02467}">
      <dsp:nvSpPr>
        <dsp:cNvPr id="0" name=""/>
        <dsp:cNvSpPr/>
      </dsp:nvSpPr>
      <dsp:spPr>
        <a:xfrm>
          <a:off x="4468199" y="2706620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Manage User Account</a:t>
          </a:r>
          <a:endParaRPr lang="en-US" sz="1700" kern="1200" dirty="0"/>
        </a:p>
      </dsp:txBody>
      <dsp:txXfrm>
        <a:off x="4491170" y="2729591"/>
        <a:ext cx="1522618" cy="738338"/>
      </dsp:txXfrm>
    </dsp:sp>
    <dsp:sp modelId="{65E7FC38-7DE0-614A-9DB5-C98CC6C0083F}">
      <dsp:nvSpPr>
        <dsp:cNvPr id="0" name=""/>
        <dsp:cNvSpPr/>
      </dsp:nvSpPr>
      <dsp:spPr>
        <a:xfrm>
          <a:off x="6036760" y="3078545"/>
          <a:ext cx="6274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27424" y="20214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34787" y="3083074"/>
        <a:ext cx="31371" cy="31371"/>
      </dsp:txXfrm>
    </dsp:sp>
    <dsp:sp modelId="{6CD92CE1-E8F4-6C48-803E-249FBD869404}">
      <dsp:nvSpPr>
        <dsp:cNvPr id="0" name=""/>
        <dsp:cNvSpPr/>
      </dsp:nvSpPr>
      <dsp:spPr>
        <a:xfrm>
          <a:off x="6664184" y="2706620"/>
          <a:ext cx="1568560" cy="7842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User accounts for Enterprise admin</a:t>
          </a:r>
          <a:endParaRPr lang="en-US" sz="1700" kern="1200" dirty="0"/>
        </a:p>
      </dsp:txBody>
      <dsp:txXfrm>
        <a:off x="6687155" y="2729591"/>
        <a:ext cx="1522618" cy="738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B069D-2D10-814B-B5D7-5ED4A6C20EC0}">
      <dsp:nvSpPr>
        <dsp:cNvPr id="0" name=""/>
        <dsp:cNvSpPr/>
      </dsp:nvSpPr>
      <dsp:spPr>
        <a:xfrm>
          <a:off x="2476468" y="1652039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Hospital Enterprise</a:t>
          </a:r>
          <a:endParaRPr lang="en-US" sz="900" kern="1200" dirty="0"/>
        </a:p>
      </dsp:txBody>
      <dsp:txXfrm>
        <a:off x="2489402" y="1664973"/>
        <a:ext cx="857299" cy="415715"/>
      </dsp:txXfrm>
    </dsp:sp>
    <dsp:sp modelId="{1814838C-F727-FC4B-867F-1E3038E676C0}">
      <dsp:nvSpPr>
        <dsp:cNvPr id="0" name=""/>
        <dsp:cNvSpPr/>
      </dsp:nvSpPr>
      <dsp:spPr>
        <a:xfrm rot="17051759">
          <a:off x="2816020" y="1163195"/>
          <a:ext cx="144049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0498" y="11381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0257" y="1138564"/>
        <a:ext cx="72024" cy="72024"/>
      </dsp:txXfrm>
    </dsp:sp>
    <dsp:sp modelId="{483410EC-0744-E44C-8A1E-F5A5D1C7EBE8}">
      <dsp:nvSpPr>
        <dsp:cNvPr id="0" name=""/>
        <dsp:cNvSpPr/>
      </dsp:nvSpPr>
      <dsp:spPr>
        <a:xfrm>
          <a:off x="3712903" y="255530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Receptionist Organization</a:t>
          </a:r>
          <a:endParaRPr lang="en-US" sz="900" kern="1200" dirty="0"/>
        </a:p>
      </dsp:txBody>
      <dsp:txXfrm>
        <a:off x="3725837" y="268464"/>
        <a:ext cx="857299" cy="415715"/>
      </dsp:txXfrm>
    </dsp:sp>
    <dsp:sp modelId="{96C17E50-9B64-A040-BFEA-C1FE936B0A03}">
      <dsp:nvSpPr>
        <dsp:cNvPr id="0" name=""/>
        <dsp:cNvSpPr/>
      </dsp:nvSpPr>
      <dsp:spPr>
        <a:xfrm rot="19457599">
          <a:off x="4555180" y="337985"/>
          <a:ext cx="4350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5049" y="11381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828" y="338490"/>
        <a:ext cx="21752" cy="21752"/>
      </dsp:txXfrm>
    </dsp:sp>
    <dsp:sp modelId="{2D37917B-1071-014B-83EF-9FAD0746D2BD}">
      <dsp:nvSpPr>
        <dsp:cNvPr id="0" name=""/>
        <dsp:cNvSpPr/>
      </dsp:nvSpPr>
      <dsp:spPr>
        <a:xfrm>
          <a:off x="4949338" y="1619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Register Patient</a:t>
          </a:r>
          <a:endParaRPr lang="en-US" sz="900" kern="1200" dirty="0"/>
        </a:p>
      </dsp:txBody>
      <dsp:txXfrm>
        <a:off x="4962272" y="14553"/>
        <a:ext cx="857299" cy="415715"/>
      </dsp:txXfrm>
    </dsp:sp>
    <dsp:sp modelId="{7BA68002-E2C3-3341-AB50-7C4B222D196A}">
      <dsp:nvSpPr>
        <dsp:cNvPr id="0" name=""/>
        <dsp:cNvSpPr/>
      </dsp:nvSpPr>
      <dsp:spPr>
        <a:xfrm rot="2142401">
          <a:off x="4555180" y="591896"/>
          <a:ext cx="4350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5049" y="11381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828" y="592401"/>
        <a:ext cx="21752" cy="21752"/>
      </dsp:txXfrm>
    </dsp:sp>
    <dsp:sp modelId="{A3A900A4-A42B-804D-9E48-E04418C0042F}">
      <dsp:nvSpPr>
        <dsp:cNvPr id="0" name=""/>
        <dsp:cNvSpPr/>
      </dsp:nvSpPr>
      <dsp:spPr>
        <a:xfrm>
          <a:off x="4949338" y="509441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View Patient</a:t>
          </a:r>
          <a:endParaRPr lang="en-US" sz="900" kern="1200" dirty="0"/>
        </a:p>
      </dsp:txBody>
      <dsp:txXfrm>
        <a:off x="4962272" y="522375"/>
        <a:ext cx="857299" cy="415715"/>
      </dsp:txXfrm>
    </dsp:sp>
    <dsp:sp modelId="{CA09DC04-1774-5B40-8BF8-AADEF7103FF6}">
      <dsp:nvSpPr>
        <dsp:cNvPr id="0" name=""/>
        <dsp:cNvSpPr/>
      </dsp:nvSpPr>
      <dsp:spPr>
        <a:xfrm rot="18770822">
          <a:off x="3276531" y="1671016"/>
          <a:ext cx="51947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19477" y="11381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23282" y="1669411"/>
        <a:ext cx="25973" cy="25973"/>
      </dsp:txXfrm>
    </dsp:sp>
    <dsp:sp modelId="{E726FD95-1498-1E4C-ABA2-234C08539519}">
      <dsp:nvSpPr>
        <dsp:cNvPr id="0" name=""/>
        <dsp:cNvSpPr/>
      </dsp:nvSpPr>
      <dsp:spPr>
        <a:xfrm>
          <a:off x="3712903" y="1271173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Admin Organization</a:t>
          </a:r>
          <a:endParaRPr lang="en-US" sz="900" kern="1200" dirty="0"/>
        </a:p>
      </dsp:txBody>
      <dsp:txXfrm>
        <a:off x="3725837" y="1284107"/>
        <a:ext cx="857299" cy="415715"/>
      </dsp:txXfrm>
    </dsp:sp>
    <dsp:sp modelId="{2D9D99A2-2DC8-2A47-8C89-C1FB6013B3DF}">
      <dsp:nvSpPr>
        <dsp:cNvPr id="0" name=""/>
        <dsp:cNvSpPr/>
      </dsp:nvSpPr>
      <dsp:spPr>
        <a:xfrm rot="19457599">
          <a:off x="4555180" y="1353628"/>
          <a:ext cx="4350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5049" y="11381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828" y="1354134"/>
        <a:ext cx="21752" cy="21752"/>
      </dsp:txXfrm>
    </dsp:sp>
    <dsp:sp modelId="{A8B0BA5A-2306-6E41-BA70-92DC2BC29FC3}">
      <dsp:nvSpPr>
        <dsp:cNvPr id="0" name=""/>
        <dsp:cNvSpPr/>
      </dsp:nvSpPr>
      <dsp:spPr>
        <a:xfrm>
          <a:off x="4949338" y="1017262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Manage Operation Rooms</a:t>
          </a:r>
          <a:endParaRPr lang="en-US" sz="900" kern="1200" dirty="0"/>
        </a:p>
      </dsp:txBody>
      <dsp:txXfrm>
        <a:off x="4962272" y="1030196"/>
        <a:ext cx="857299" cy="415715"/>
      </dsp:txXfrm>
    </dsp:sp>
    <dsp:sp modelId="{6178C58A-8AB5-7544-86C7-FFA0A49FC584}">
      <dsp:nvSpPr>
        <dsp:cNvPr id="0" name=""/>
        <dsp:cNvSpPr/>
      </dsp:nvSpPr>
      <dsp:spPr>
        <a:xfrm rot="2142401">
          <a:off x="4555180" y="1607539"/>
          <a:ext cx="4350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5049" y="11381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828" y="1608044"/>
        <a:ext cx="21752" cy="21752"/>
      </dsp:txXfrm>
    </dsp:sp>
    <dsp:sp modelId="{829BBF4F-0693-2C4D-8A37-420FEC20EF6C}">
      <dsp:nvSpPr>
        <dsp:cNvPr id="0" name=""/>
        <dsp:cNvSpPr/>
      </dsp:nvSpPr>
      <dsp:spPr>
        <a:xfrm>
          <a:off x="4949338" y="1525084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Manage Care Teams</a:t>
          </a:r>
          <a:endParaRPr lang="en-US" sz="900" kern="1200" dirty="0"/>
        </a:p>
      </dsp:txBody>
      <dsp:txXfrm>
        <a:off x="4962272" y="1538018"/>
        <a:ext cx="857299" cy="415715"/>
      </dsp:txXfrm>
    </dsp:sp>
    <dsp:sp modelId="{BA7883B9-68C0-EF40-8EA2-D88DA74F444B}">
      <dsp:nvSpPr>
        <dsp:cNvPr id="0" name=""/>
        <dsp:cNvSpPr/>
      </dsp:nvSpPr>
      <dsp:spPr>
        <a:xfrm rot="3654187">
          <a:off x="3173041" y="2178838"/>
          <a:ext cx="72645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26456" y="11381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18108" y="2172058"/>
        <a:ext cx="36322" cy="36322"/>
      </dsp:txXfrm>
    </dsp:sp>
    <dsp:sp modelId="{00D2D088-5078-A843-8CDA-79DB878F59B7}">
      <dsp:nvSpPr>
        <dsp:cNvPr id="0" name=""/>
        <dsp:cNvSpPr/>
      </dsp:nvSpPr>
      <dsp:spPr>
        <a:xfrm>
          <a:off x="3712903" y="2286816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Doctor Organization</a:t>
          </a:r>
          <a:endParaRPr lang="en-US" sz="900" kern="1200" dirty="0"/>
        </a:p>
      </dsp:txBody>
      <dsp:txXfrm>
        <a:off x="3725837" y="2299750"/>
        <a:ext cx="857299" cy="415715"/>
      </dsp:txXfrm>
    </dsp:sp>
    <dsp:sp modelId="{EB3DF596-1145-4E4F-9E19-BC21831CC577}">
      <dsp:nvSpPr>
        <dsp:cNvPr id="0" name=""/>
        <dsp:cNvSpPr/>
      </dsp:nvSpPr>
      <dsp:spPr>
        <a:xfrm rot="19457599">
          <a:off x="4555180" y="2369271"/>
          <a:ext cx="4350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5049" y="11381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828" y="2369777"/>
        <a:ext cx="21752" cy="21752"/>
      </dsp:txXfrm>
    </dsp:sp>
    <dsp:sp modelId="{3D6F66ED-30A4-A34D-ACFB-95819ACFD7A4}">
      <dsp:nvSpPr>
        <dsp:cNvPr id="0" name=""/>
        <dsp:cNvSpPr/>
      </dsp:nvSpPr>
      <dsp:spPr>
        <a:xfrm>
          <a:off x="4949338" y="2032906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View Patient</a:t>
          </a:r>
          <a:endParaRPr lang="en-US" sz="900" kern="1200" dirty="0"/>
        </a:p>
      </dsp:txBody>
      <dsp:txXfrm>
        <a:off x="4962272" y="2045840"/>
        <a:ext cx="857299" cy="415715"/>
      </dsp:txXfrm>
    </dsp:sp>
    <dsp:sp modelId="{67AC9F89-898E-EC43-A514-13368961EC06}">
      <dsp:nvSpPr>
        <dsp:cNvPr id="0" name=""/>
        <dsp:cNvSpPr/>
      </dsp:nvSpPr>
      <dsp:spPr>
        <a:xfrm rot="2142401">
          <a:off x="4555180" y="2623182"/>
          <a:ext cx="4350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35049" y="11381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1828" y="2623688"/>
        <a:ext cx="21752" cy="21752"/>
      </dsp:txXfrm>
    </dsp:sp>
    <dsp:sp modelId="{C8E4FC9E-8556-D443-A137-6D5C7B1184F4}">
      <dsp:nvSpPr>
        <dsp:cNvPr id="0" name=""/>
        <dsp:cNvSpPr/>
      </dsp:nvSpPr>
      <dsp:spPr>
        <a:xfrm>
          <a:off x="4949338" y="2540727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View Schedule</a:t>
          </a:r>
          <a:endParaRPr lang="en-US" sz="900" kern="1200" dirty="0"/>
        </a:p>
      </dsp:txBody>
      <dsp:txXfrm>
        <a:off x="4962272" y="2553661"/>
        <a:ext cx="857299" cy="415715"/>
      </dsp:txXfrm>
    </dsp:sp>
    <dsp:sp modelId="{7C7CEE01-9D63-DA4C-86C3-3E078CD7D77F}">
      <dsp:nvSpPr>
        <dsp:cNvPr id="0" name=""/>
        <dsp:cNvSpPr/>
      </dsp:nvSpPr>
      <dsp:spPr>
        <a:xfrm rot="4548241">
          <a:off x="2816020" y="2559704"/>
          <a:ext cx="144049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0498" y="11381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00257" y="2535074"/>
        <a:ext cx="72024" cy="72024"/>
      </dsp:txXfrm>
    </dsp:sp>
    <dsp:sp modelId="{7339E34D-6645-794E-B850-5802B4E128C3}">
      <dsp:nvSpPr>
        <dsp:cNvPr id="0" name=""/>
        <dsp:cNvSpPr/>
      </dsp:nvSpPr>
      <dsp:spPr>
        <a:xfrm>
          <a:off x="3712903" y="3048549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Staff Organization</a:t>
          </a:r>
          <a:endParaRPr lang="en-US" sz="900" kern="1200" dirty="0"/>
        </a:p>
      </dsp:txBody>
      <dsp:txXfrm>
        <a:off x="3725837" y="3061483"/>
        <a:ext cx="857299" cy="415715"/>
      </dsp:txXfrm>
    </dsp:sp>
    <dsp:sp modelId="{6B5EE5ED-C6B8-9348-B0E3-913FB7126F08}">
      <dsp:nvSpPr>
        <dsp:cNvPr id="0" name=""/>
        <dsp:cNvSpPr/>
      </dsp:nvSpPr>
      <dsp:spPr>
        <a:xfrm>
          <a:off x="4596071" y="3257959"/>
          <a:ext cx="35326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53267" y="11381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63873" y="3260509"/>
        <a:ext cx="17663" cy="17663"/>
      </dsp:txXfrm>
    </dsp:sp>
    <dsp:sp modelId="{EAB21639-4B1A-9F4B-9848-83F8E605FEC1}">
      <dsp:nvSpPr>
        <dsp:cNvPr id="0" name=""/>
        <dsp:cNvSpPr/>
      </dsp:nvSpPr>
      <dsp:spPr>
        <a:xfrm>
          <a:off x="4949338" y="3048549"/>
          <a:ext cx="883167" cy="4415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Schedule Operations</a:t>
          </a:r>
          <a:endParaRPr lang="en-US" sz="900" kern="1200" dirty="0"/>
        </a:p>
      </dsp:txBody>
      <dsp:txXfrm>
        <a:off x="4962272" y="3061483"/>
        <a:ext cx="857299" cy="415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8E88B-6203-E849-B542-4BF2A82593EE}">
      <dsp:nvSpPr>
        <dsp:cNvPr id="0" name=""/>
        <dsp:cNvSpPr/>
      </dsp:nvSpPr>
      <dsp:spPr>
        <a:xfrm>
          <a:off x="137607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Hospital Enterprise Admin</a:t>
          </a:r>
          <a:endParaRPr lang="en-US" sz="2300" kern="1200" dirty="0"/>
        </a:p>
      </dsp:txBody>
      <dsp:txXfrm>
        <a:off x="168568" y="1248300"/>
        <a:ext cx="2052225" cy="995151"/>
      </dsp:txXfrm>
    </dsp:sp>
    <dsp:sp modelId="{9E8EB9B9-7786-C144-916C-2187F0C090BB}">
      <dsp:nvSpPr>
        <dsp:cNvPr id="0" name=""/>
        <dsp:cNvSpPr/>
      </dsp:nvSpPr>
      <dsp:spPr>
        <a:xfrm rot="18289469">
          <a:off x="1934161" y="1110813"/>
          <a:ext cx="14808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80846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7563" y="1101037"/>
        <a:ext cx="74042" cy="74042"/>
      </dsp:txXfrm>
    </dsp:sp>
    <dsp:sp modelId="{B2E5013A-1AEE-654C-A171-AAC221F3160A}">
      <dsp:nvSpPr>
        <dsp:cNvPr id="0" name=""/>
        <dsp:cNvSpPr/>
      </dsp:nvSpPr>
      <dsp:spPr>
        <a:xfrm>
          <a:off x="3097413" y="170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 Organization</a:t>
          </a:r>
          <a:endParaRPr lang="en-US" sz="2300" kern="1200" dirty="0"/>
        </a:p>
      </dsp:txBody>
      <dsp:txXfrm>
        <a:off x="3128374" y="32665"/>
        <a:ext cx="2052225" cy="995151"/>
      </dsp:txXfrm>
    </dsp:sp>
    <dsp:sp modelId="{00396BBB-2F1F-BA4C-B978-94E7609ADDBE}">
      <dsp:nvSpPr>
        <dsp:cNvPr id="0" name=""/>
        <dsp:cNvSpPr/>
      </dsp:nvSpPr>
      <dsp:spPr>
        <a:xfrm>
          <a:off x="5211561" y="502995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3249" y="509100"/>
        <a:ext cx="42282" cy="42282"/>
      </dsp:txXfrm>
    </dsp:sp>
    <dsp:sp modelId="{0356B095-C235-E347-A238-B7F0DED0C82C}">
      <dsp:nvSpPr>
        <dsp:cNvPr id="0" name=""/>
        <dsp:cNvSpPr/>
      </dsp:nvSpPr>
      <dsp:spPr>
        <a:xfrm>
          <a:off x="6057220" y="170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Organization</a:t>
          </a:r>
          <a:endParaRPr lang="en-US" sz="2300" kern="1200" dirty="0"/>
        </a:p>
      </dsp:txBody>
      <dsp:txXfrm>
        <a:off x="6088181" y="32665"/>
        <a:ext cx="2052225" cy="995151"/>
      </dsp:txXfrm>
    </dsp:sp>
    <dsp:sp modelId="{CE7B2728-53FA-E942-9836-A54B213E7F14}">
      <dsp:nvSpPr>
        <dsp:cNvPr id="0" name=""/>
        <dsp:cNvSpPr/>
      </dsp:nvSpPr>
      <dsp:spPr>
        <a:xfrm>
          <a:off x="2251754" y="1718630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3442" y="1724735"/>
        <a:ext cx="42282" cy="42282"/>
      </dsp:txXfrm>
    </dsp:sp>
    <dsp:sp modelId="{82E71B2E-25BB-6743-892E-7998560DBAD1}">
      <dsp:nvSpPr>
        <dsp:cNvPr id="0" name=""/>
        <dsp:cNvSpPr/>
      </dsp:nvSpPr>
      <dsp:spPr>
        <a:xfrm>
          <a:off x="3097413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 Employees</a:t>
          </a:r>
          <a:endParaRPr lang="en-US" sz="2300" kern="1200" dirty="0"/>
        </a:p>
      </dsp:txBody>
      <dsp:txXfrm>
        <a:off x="3128374" y="1248300"/>
        <a:ext cx="2052225" cy="995151"/>
      </dsp:txXfrm>
    </dsp:sp>
    <dsp:sp modelId="{18A5B776-C7FC-E644-89C3-A4A062DE1C55}">
      <dsp:nvSpPr>
        <dsp:cNvPr id="0" name=""/>
        <dsp:cNvSpPr/>
      </dsp:nvSpPr>
      <dsp:spPr>
        <a:xfrm>
          <a:off x="5211561" y="1718630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3249" y="1724735"/>
        <a:ext cx="42282" cy="42282"/>
      </dsp:txXfrm>
    </dsp:sp>
    <dsp:sp modelId="{E476FA53-B78E-F741-B574-C7DBE73B109A}">
      <dsp:nvSpPr>
        <dsp:cNvPr id="0" name=""/>
        <dsp:cNvSpPr/>
      </dsp:nvSpPr>
      <dsp:spPr>
        <a:xfrm>
          <a:off x="6057220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Employees</a:t>
          </a:r>
          <a:endParaRPr lang="en-US" sz="2300" kern="1200" dirty="0"/>
        </a:p>
      </dsp:txBody>
      <dsp:txXfrm>
        <a:off x="6088181" y="1248300"/>
        <a:ext cx="2052225" cy="995151"/>
      </dsp:txXfrm>
    </dsp:sp>
    <dsp:sp modelId="{C4266C62-D331-9445-AB13-C521268F58B4}">
      <dsp:nvSpPr>
        <dsp:cNvPr id="0" name=""/>
        <dsp:cNvSpPr/>
      </dsp:nvSpPr>
      <dsp:spPr>
        <a:xfrm rot="3310531">
          <a:off x="1934161" y="2326447"/>
          <a:ext cx="14808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80846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7563" y="2316672"/>
        <a:ext cx="74042" cy="74042"/>
      </dsp:txXfrm>
    </dsp:sp>
    <dsp:sp modelId="{14B5BD78-3FA7-E54E-9C33-520D9C04A085}">
      <dsp:nvSpPr>
        <dsp:cNvPr id="0" name=""/>
        <dsp:cNvSpPr/>
      </dsp:nvSpPr>
      <dsp:spPr>
        <a:xfrm>
          <a:off x="3097413" y="243297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 User Accounts</a:t>
          </a:r>
          <a:endParaRPr lang="en-US" sz="2300" kern="1200" dirty="0"/>
        </a:p>
      </dsp:txBody>
      <dsp:txXfrm>
        <a:off x="3128374" y="2463935"/>
        <a:ext cx="2052225" cy="995151"/>
      </dsp:txXfrm>
    </dsp:sp>
    <dsp:sp modelId="{0831AD6A-2AB8-7741-B8A5-AD2C871FD098}">
      <dsp:nvSpPr>
        <dsp:cNvPr id="0" name=""/>
        <dsp:cNvSpPr/>
      </dsp:nvSpPr>
      <dsp:spPr>
        <a:xfrm>
          <a:off x="5211561" y="2934265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3249" y="2940369"/>
        <a:ext cx="42282" cy="42282"/>
      </dsp:txXfrm>
    </dsp:sp>
    <dsp:sp modelId="{A5E598AD-D272-B645-9670-0B4370096CC4}">
      <dsp:nvSpPr>
        <dsp:cNvPr id="0" name=""/>
        <dsp:cNvSpPr/>
      </dsp:nvSpPr>
      <dsp:spPr>
        <a:xfrm>
          <a:off x="6057220" y="243297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User Accounts</a:t>
          </a:r>
          <a:endParaRPr lang="en-US" sz="2300" kern="1200" dirty="0"/>
        </a:p>
      </dsp:txBody>
      <dsp:txXfrm>
        <a:off x="6088181" y="2463935"/>
        <a:ext cx="2052225" cy="995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3DD5D-94E6-0E4D-948D-5D83AB21F52C}">
      <dsp:nvSpPr>
        <dsp:cNvPr id="0" name=""/>
        <dsp:cNvSpPr/>
      </dsp:nvSpPr>
      <dsp:spPr>
        <a:xfrm>
          <a:off x="137607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Supplier Enterprise Admin</a:t>
          </a:r>
          <a:endParaRPr lang="en-US" sz="2300" kern="1200" dirty="0"/>
        </a:p>
      </dsp:txBody>
      <dsp:txXfrm>
        <a:off x="168568" y="1248300"/>
        <a:ext cx="2052225" cy="995151"/>
      </dsp:txXfrm>
    </dsp:sp>
    <dsp:sp modelId="{3424328D-9773-3543-83ED-8BD5D91238EA}">
      <dsp:nvSpPr>
        <dsp:cNvPr id="0" name=""/>
        <dsp:cNvSpPr/>
      </dsp:nvSpPr>
      <dsp:spPr>
        <a:xfrm rot="18289469">
          <a:off x="1934161" y="1110813"/>
          <a:ext cx="14808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80846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7563" y="1101037"/>
        <a:ext cx="74042" cy="74042"/>
      </dsp:txXfrm>
    </dsp:sp>
    <dsp:sp modelId="{B68628DB-E122-F346-9537-467F67EABA3B}">
      <dsp:nvSpPr>
        <dsp:cNvPr id="0" name=""/>
        <dsp:cNvSpPr/>
      </dsp:nvSpPr>
      <dsp:spPr>
        <a:xfrm>
          <a:off x="3097413" y="170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 Organization</a:t>
          </a:r>
          <a:endParaRPr lang="en-US" sz="2300" kern="1200" dirty="0"/>
        </a:p>
      </dsp:txBody>
      <dsp:txXfrm>
        <a:off x="3128374" y="32665"/>
        <a:ext cx="2052225" cy="995151"/>
      </dsp:txXfrm>
    </dsp:sp>
    <dsp:sp modelId="{9C767EB8-5649-E444-B7C2-A9D016B4EA29}">
      <dsp:nvSpPr>
        <dsp:cNvPr id="0" name=""/>
        <dsp:cNvSpPr/>
      </dsp:nvSpPr>
      <dsp:spPr>
        <a:xfrm>
          <a:off x="5211561" y="502995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3249" y="509100"/>
        <a:ext cx="42282" cy="42282"/>
      </dsp:txXfrm>
    </dsp:sp>
    <dsp:sp modelId="{F8DAC7E0-9934-7F48-A695-F678DB9AC1C3}">
      <dsp:nvSpPr>
        <dsp:cNvPr id="0" name=""/>
        <dsp:cNvSpPr/>
      </dsp:nvSpPr>
      <dsp:spPr>
        <a:xfrm>
          <a:off x="6057220" y="170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Organization</a:t>
          </a:r>
          <a:endParaRPr lang="en-US" sz="2300" kern="1200" dirty="0"/>
        </a:p>
      </dsp:txBody>
      <dsp:txXfrm>
        <a:off x="6088181" y="32665"/>
        <a:ext cx="2052225" cy="995151"/>
      </dsp:txXfrm>
    </dsp:sp>
    <dsp:sp modelId="{806BBA60-4417-9B44-9DAC-DDBD37F52480}">
      <dsp:nvSpPr>
        <dsp:cNvPr id="0" name=""/>
        <dsp:cNvSpPr/>
      </dsp:nvSpPr>
      <dsp:spPr>
        <a:xfrm>
          <a:off x="2251754" y="1718630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3442" y="1724735"/>
        <a:ext cx="42282" cy="42282"/>
      </dsp:txXfrm>
    </dsp:sp>
    <dsp:sp modelId="{13F4196C-C263-ED40-89E4-B4A58BC0CCC4}">
      <dsp:nvSpPr>
        <dsp:cNvPr id="0" name=""/>
        <dsp:cNvSpPr/>
      </dsp:nvSpPr>
      <dsp:spPr>
        <a:xfrm>
          <a:off x="3097413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 Employee</a:t>
          </a:r>
          <a:endParaRPr lang="en-US" sz="2300" kern="1200" dirty="0"/>
        </a:p>
      </dsp:txBody>
      <dsp:txXfrm>
        <a:off x="3128374" y="1248300"/>
        <a:ext cx="2052225" cy="995151"/>
      </dsp:txXfrm>
    </dsp:sp>
    <dsp:sp modelId="{AB8073C5-2E5C-A047-A92C-AF9F5C432F7B}">
      <dsp:nvSpPr>
        <dsp:cNvPr id="0" name=""/>
        <dsp:cNvSpPr/>
      </dsp:nvSpPr>
      <dsp:spPr>
        <a:xfrm>
          <a:off x="5211561" y="1718630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3249" y="1724735"/>
        <a:ext cx="42282" cy="42282"/>
      </dsp:txXfrm>
    </dsp:sp>
    <dsp:sp modelId="{1CEF36DB-3515-4E4E-8526-8CC3C4936C2C}">
      <dsp:nvSpPr>
        <dsp:cNvPr id="0" name=""/>
        <dsp:cNvSpPr/>
      </dsp:nvSpPr>
      <dsp:spPr>
        <a:xfrm>
          <a:off x="6057220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Employee</a:t>
          </a:r>
          <a:endParaRPr lang="en-US" sz="2300" kern="1200" dirty="0"/>
        </a:p>
      </dsp:txBody>
      <dsp:txXfrm>
        <a:off x="6088181" y="1248300"/>
        <a:ext cx="2052225" cy="995151"/>
      </dsp:txXfrm>
    </dsp:sp>
    <dsp:sp modelId="{C85E45C4-434B-DC4C-8C9C-3C5BB34A1F30}">
      <dsp:nvSpPr>
        <dsp:cNvPr id="0" name=""/>
        <dsp:cNvSpPr/>
      </dsp:nvSpPr>
      <dsp:spPr>
        <a:xfrm rot="3310531">
          <a:off x="1934161" y="2326447"/>
          <a:ext cx="14808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80846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7563" y="2316672"/>
        <a:ext cx="74042" cy="74042"/>
      </dsp:txXfrm>
    </dsp:sp>
    <dsp:sp modelId="{2253B2DE-B9EE-8049-9519-77EEA0FA4856}">
      <dsp:nvSpPr>
        <dsp:cNvPr id="0" name=""/>
        <dsp:cNvSpPr/>
      </dsp:nvSpPr>
      <dsp:spPr>
        <a:xfrm>
          <a:off x="3097413" y="243297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 User Account</a:t>
          </a:r>
          <a:endParaRPr lang="en-US" sz="2300" kern="1200" dirty="0"/>
        </a:p>
      </dsp:txBody>
      <dsp:txXfrm>
        <a:off x="3128374" y="2463935"/>
        <a:ext cx="2052225" cy="995151"/>
      </dsp:txXfrm>
    </dsp:sp>
    <dsp:sp modelId="{77A006BE-ACB7-1B4C-B30A-394AF6FCC5E6}">
      <dsp:nvSpPr>
        <dsp:cNvPr id="0" name=""/>
        <dsp:cNvSpPr/>
      </dsp:nvSpPr>
      <dsp:spPr>
        <a:xfrm>
          <a:off x="5211561" y="2934265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3249" y="2940369"/>
        <a:ext cx="42282" cy="42282"/>
      </dsp:txXfrm>
    </dsp:sp>
    <dsp:sp modelId="{A865F65A-01CE-7A4B-99FA-99AE2BDA43B1}">
      <dsp:nvSpPr>
        <dsp:cNvPr id="0" name=""/>
        <dsp:cNvSpPr/>
      </dsp:nvSpPr>
      <dsp:spPr>
        <a:xfrm>
          <a:off x="6057220" y="243297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Add User Account</a:t>
          </a:r>
          <a:endParaRPr lang="en-US" sz="2300" kern="1200" dirty="0"/>
        </a:p>
      </dsp:txBody>
      <dsp:txXfrm>
        <a:off x="6088181" y="2463935"/>
        <a:ext cx="2052225" cy="995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E75ED-D9B9-3F40-8089-23EC7EAD2CA8}">
      <dsp:nvSpPr>
        <dsp:cNvPr id="0" name=""/>
        <dsp:cNvSpPr/>
      </dsp:nvSpPr>
      <dsp:spPr>
        <a:xfrm>
          <a:off x="4245" y="748476"/>
          <a:ext cx="3989600" cy="199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Procurement</a:t>
          </a:r>
          <a:endParaRPr lang="en-US" sz="3400" kern="1200" dirty="0"/>
        </a:p>
      </dsp:txBody>
      <dsp:txXfrm>
        <a:off x="62671" y="806902"/>
        <a:ext cx="3872748" cy="1877948"/>
      </dsp:txXfrm>
    </dsp:sp>
    <dsp:sp modelId="{7AECE3FF-DFC9-464E-B5AF-CE5966E1AF23}">
      <dsp:nvSpPr>
        <dsp:cNvPr id="0" name=""/>
        <dsp:cNvSpPr/>
      </dsp:nvSpPr>
      <dsp:spPr>
        <a:xfrm>
          <a:off x="3993846" y="1694460"/>
          <a:ext cx="1595840" cy="102832"/>
        </a:xfrm>
        <a:custGeom>
          <a:avLst/>
          <a:gdLst/>
          <a:ahLst/>
          <a:cxnLst/>
          <a:rect l="0" t="0" r="0" b="0"/>
          <a:pathLst>
            <a:path>
              <a:moveTo>
                <a:pt x="0" y="51416"/>
              </a:moveTo>
              <a:lnTo>
                <a:pt x="1595840" y="5141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1870" y="1705980"/>
        <a:ext cx="79792" cy="79792"/>
      </dsp:txXfrm>
    </dsp:sp>
    <dsp:sp modelId="{C32FEF7F-FA7A-6146-8B80-1BEF694EDA76}">
      <dsp:nvSpPr>
        <dsp:cNvPr id="0" name=""/>
        <dsp:cNvSpPr/>
      </dsp:nvSpPr>
      <dsp:spPr>
        <a:xfrm>
          <a:off x="5589686" y="1216017"/>
          <a:ext cx="2715042" cy="1059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Procurement Admin</a:t>
          </a:r>
          <a:endParaRPr lang="en-US" sz="3400" kern="1200" dirty="0"/>
        </a:p>
      </dsp:txBody>
      <dsp:txXfrm>
        <a:off x="5620724" y="1247055"/>
        <a:ext cx="2652966" cy="9976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844AA-7501-234C-A134-E91350BE948D}">
      <dsp:nvSpPr>
        <dsp:cNvPr id="0" name=""/>
        <dsp:cNvSpPr/>
      </dsp:nvSpPr>
      <dsp:spPr>
        <a:xfrm>
          <a:off x="137607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 Procurement Enterprise</a:t>
          </a:r>
          <a:endParaRPr lang="en-US" sz="2300" kern="1200" dirty="0"/>
        </a:p>
      </dsp:txBody>
      <dsp:txXfrm>
        <a:off x="168568" y="1248300"/>
        <a:ext cx="2052225" cy="995151"/>
      </dsp:txXfrm>
    </dsp:sp>
    <dsp:sp modelId="{A478172C-B5F6-9A41-A90B-8E837EF31BB0}">
      <dsp:nvSpPr>
        <dsp:cNvPr id="0" name=""/>
        <dsp:cNvSpPr/>
      </dsp:nvSpPr>
      <dsp:spPr>
        <a:xfrm>
          <a:off x="2251754" y="1718630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3442" y="1724735"/>
        <a:ext cx="42282" cy="42282"/>
      </dsp:txXfrm>
    </dsp:sp>
    <dsp:sp modelId="{9DBF1834-17CA-6347-BCA7-5454F3DD259B}">
      <dsp:nvSpPr>
        <dsp:cNvPr id="0" name=""/>
        <dsp:cNvSpPr/>
      </dsp:nvSpPr>
      <dsp:spPr>
        <a:xfrm>
          <a:off x="3097413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Procurement Admin Organization</a:t>
          </a:r>
          <a:endParaRPr lang="en-US" sz="2300" kern="1200" dirty="0"/>
        </a:p>
      </dsp:txBody>
      <dsp:txXfrm>
        <a:off x="3128374" y="1248300"/>
        <a:ext cx="2052225" cy="995151"/>
      </dsp:txXfrm>
    </dsp:sp>
    <dsp:sp modelId="{E2CAAB75-9718-E94A-A264-15C22C689F9A}">
      <dsp:nvSpPr>
        <dsp:cNvPr id="0" name=""/>
        <dsp:cNvSpPr/>
      </dsp:nvSpPr>
      <dsp:spPr>
        <a:xfrm rot="18289469">
          <a:off x="4893967" y="1110813"/>
          <a:ext cx="14808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80846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7369" y="1101037"/>
        <a:ext cx="74042" cy="74042"/>
      </dsp:txXfrm>
    </dsp:sp>
    <dsp:sp modelId="{5AFC0B13-BB20-9B49-BC22-7976FC36800F}">
      <dsp:nvSpPr>
        <dsp:cNvPr id="0" name=""/>
        <dsp:cNvSpPr/>
      </dsp:nvSpPr>
      <dsp:spPr>
        <a:xfrm>
          <a:off x="6057220" y="170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View Supplier Products</a:t>
          </a:r>
          <a:endParaRPr lang="en-US" sz="2300" kern="1200" dirty="0"/>
        </a:p>
      </dsp:txBody>
      <dsp:txXfrm>
        <a:off x="6088181" y="32665"/>
        <a:ext cx="2052225" cy="995151"/>
      </dsp:txXfrm>
    </dsp:sp>
    <dsp:sp modelId="{327BEE0E-415A-5246-A562-25367D213886}">
      <dsp:nvSpPr>
        <dsp:cNvPr id="0" name=""/>
        <dsp:cNvSpPr/>
      </dsp:nvSpPr>
      <dsp:spPr>
        <a:xfrm>
          <a:off x="5211561" y="1718630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3249" y="1724735"/>
        <a:ext cx="42282" cy="42282"/>
      </dsp:txXfrm>
    </dsp:sp>
    <dsp:sp modelId="{26E87D24-6F2F-E548-8C65-7DB5DD75C7EB}">
      <dsp:nvSpPr>
        <dsp:cNvPr id="0" name=""/>
        <dsp:cNvSpPr/>
      </dsp:nvSpPr>
      <dsp:spPr>
        <a:xfrm>
          <a:off x="6057220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Place Orders</a:t>
          </a:r>
          <a:endParaRPr lang="en-US" sz="2300" kern="1200" dirty="0"/>
        </a:p>
      </dsp:txBody>
      <dsp:txXfrm>
        <a:off x="6088181" y="1248300"/>
        <a:ext cx="2052225" cy="995151"/>
      </dsp:txXfrm>
    </dsp:sp>
    <dsp:sp modelId="{6AF5C02E-E4B1-1E44-BEB3-AD564361AC44}">
      <dsp:nvSpPr>
        <dsp:cNvPr id="0" name=""/>
        <dsp:cNvSpPr/>
      </dsp:nvSpPr>
      <dsp:spPr>
        <a:xfrm rot="3310531">
          <a:off x="4893967" y="2326447"/>
          <a:ext cx="14808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80846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7369" y="2316672"/>
        <a:ext cx="74042" cy="74042"/>
      </dsp:txXfrm>
    </dsp:sp>
    <dsp:sp modelId="{163FCD94-B8D8-8441-9E52-B7B65DA4E069}">
      <dsp:nvSpPr>
        <dsp:cNvPr id="0" name=""/>
        <dsp:cNvSpPr/>
      </dsp:nvSpPr>
      <dsp:spPr>
        <a:xfrm>
          <a:off x="6057220" y="243297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View Order Inventory</a:t>
          </a:r>
          <a:endParaRPr lang="en-US" sz="2300" kern="1200" dirty="0"/>
        </a:p>
      </dsp:txBody>
      <dsp:txXfrm>
        <a:off x="6088181" y="2463935"/>
        <a:ext cx="2052225" cy="9951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E75ED-D9B9-3F40-8089-23EC7EAD2CA8}">
      <dsp:nvSpPr>
        <dsp:cNvPr id="0" name=""/>
        <dsp:cNvSpPr/>
      </dsp:nvSpPr>
      <dsp:spPr>
        <a:xfrm>
          <a:off x="4245" y="748476"/>
          <a:ext cx="3989600" cy="199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Inventory</a:t>
          </a:r>
          <a:endParaRPr lang="en-US" sz="3400" kern="1200" dirty="0"/>
        </a:p>
      </dsp:txBody>
      <dsp:txXfrm>
        <a:off x="62671" y="806902"/>
        <a:ext cx="3872748" cy="1877948"/>
      </dsp:txXfrm>
    </dsp:sp>
    <dsp:sp modelId="{7AECE3FF-DFC9-464E-B5AF-CE5966E1AF23}">
      <dsp:nvSpPr>
        <dsp:cNvPr id="0" name=""/>
        <dsp:cNvSpPr/>
      </dsp:nvSpPr>
      <dsp:spPr>
        <a:xfrm>
          <a:off x="3993846" y="1694460"/>
          <a:ext cx="1595840" cy="102832"/>
        </a:xfrm>
        <a:custGeom>
          <a:avLst/>
          <a:gdLst/>
          <a:ahLst/>
          <a:cxnLst/>
          <a:rect l="0" t="0" r="0" b="0"/>
          <a:pathLst>
            <a:path>
              <a:moveTo>
                <a:pt x="0" y="51416"/>
              </a:moveTo>
              <a:lnTo>
                <a:pt x="1595840" y="5141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1870" y="1705980"/>
        <a:ext cx="79792" cy="79792"/>
      </dsp:txXfrm>
    </dsp:sp>
    <dsp:sp modelId="{C32FEF7F-FA7A-6146-8B80-1BEF694EDA76}">
      <dsp:nvSpPr>
        <dsp:cNvPr id="0" name=""/>
        <dsp:cNvSpPr/>
      </dsp:nvSpPr>
      <dsp:spPr>
        <a:xfrm>
          <a:off x="5589686" y="1216017"/>
          <a:ext cx="2715042" cy="1059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Inventory Admin</a:t>
          </a:r>
          <a:endParaRPr lang="en-US" sz="3400" kern="1200" dirty="0"/>
        </a:p>
      </dsp:txBody>
      <dsp:txXfrm>
        <a:off x="5620724" y="1247055"/>
        <a:ext cx="2652966" cy="9976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3FB0-18DD-5C49-A4DA-951CE648A71B}">
      <dsp:nvSpPr>
        <dsp:cNvPr id="0" name=""/>
        <dsp:cNvSpPr/>
      </dsp:nvSpPr>
      <dsp:spPr>
        <a:xfrm>
          <a:off x="1551" y="1199437"/>
          <a:ext cx="2185755" cy="1092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Inventory Enterprise</a:t>
          </a:r>
          <a:endParaRPr lang="en-US" sz="2400" kern="1200" dirty="0"/>
        </a:p>
      </dsp:txBody>
      <dsp:txXfrm>
        <a:off x="33560" y="1231446"/>
        <a:ext cx="2121737" cy="1028859"/>
      </dsp:txXfrm>
    </dsp:sp>
    <dsp:sp modelId="{2952B1C9-AF15-904B-93E2-EB81DC45252D}">
      <dsp:nvSpPr>
        <dsp:cNvPr id="0" name=""/>
        <dsp:cNvSpPr/>
      </dsp:nvSpPr>
      <dsp:spPr>
        <a:xfrm>
          <a:off x="2187307" y="1717707"/>
          <a:ext cx="874302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874302" y="28168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02601" y="1724018"/>
        <a:ext cx="43715" cy="43715"/>
      </dsp:txXfrm>
    </dsp:sp>
    <dsp:sp modelId="{6DD11629-EA62-F14D-9A9C-1C266D78A96A}">
      <dsp:nvSpPr>
        <dsp:cNvPr id="0" name=""/>
        <dsp:cNvSpPr/>
      </dsp:nvSpPr>
      <dsp:spPr>
        <a:xfrm>
          <a:off x="3061609" y="1199437"/>
          <a:ext cx="2185755" cy="1092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Inventory Admin Organization</a:t>
          </a:r>
          <a:endParaRPr lang="en-US" sz="2400" kern="1200" dirty="0"/>
        </a:p>
      </dsp:txBody>
      <dsp:txXfrm>
        <a:off x="3093618" y="1231446"/>
        <a:ext cx="2121737" cy="1028859"/>
      </dsp:txXfrm>
    </dsp:sp>
    <dsp:sp modelId="{F14ED4C4-03FE-E04A-8890-F6CE53E6B9B8}">
      <dsp:nvSpPr>
        <dsp:cNvPr id="0" name=""/>
        <dsp:cNvSpPr/>
      </dsp:nvSpPr>
      <dsp:spPr>
        <a:xfrm rot="19457599">
          <a:off x="5146163" y="1403505"/>
          <a:ext cx="1076706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1076706" y="28168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57598" y="1404756"/>
        <a:ext cx="53835" cy="53835"/>
      </dsp:txXfrm>
    </dsp:sp>
    <dsp:sp modelId="{3FB4CF98-FC69-9A46-9FF1-AF010FA509F7}">
      <dsp:nvSpPr>
        <dsp:cNvPr id="0" name=""/>
        <dsp:cNvSpPr/>
      </dsp:nvSpPr>
      <dsp:spPr>
        <a:xfrm>
          <a:off x="6121667" y="571032"/>
          <a:ext cx="2185755" cy="1092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Receive deliveries</a:t>
          </a:r>
          <a:endParaRPr lang="en-US" sz="2400" kern="1200" dirty="0"/>
        </a:p>
      </dsp:txBody>
      <dsp:txXfrm>
        <a:off x="6153676" y="603041"/>
        <a:ext cx="2121737" cy="1028859"/>
      </dsp:txXfrm>
    </dsp:sp>
    <dsp:sp modelId="{E753E8BB-5022-244E-BB22-8509E3504650}">
      <dsp:nvSpPr>
        <dsp:cNvPr id="0" name=""/>
        <dsp:cNvSpPr/>
      </dsp:nvSpPr>
      <dsp:spPr>
        <a:xfrm rot="2142401">
          <a:off x="5146163" y="2031909"/>
          <a:ext cx="1076706" cy="56337"/>
        </a:xfrm>
        <a:custGeom>
          <a:avLst/>
          <a:gdLst/>
          <a:ahLst/>
          <a:cxnLst/>
          <a:rect l="0" t="0" r="0" b="0"/>
          <a:pathLst>
            <a:path>
              <a:moveTo>
                <a:pt x="0" y="28168"/>
              </a:moveTo>
              <a:lnTo>
                <a:pt x="1076706" y="28168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57598" y="2033161"/>
        <a:ext cx="53835" cy="53835"/>
      </dsp:txXfrm>
    </dsp:sp>
    <dsp:sp modelId="{D4DDDEB2-76CB-124C-A5F7-2F801855D868}">
      <dsp:nvSpPr>
        <dsp:cNvPr id="0" name=""/>
        <dsp:cNvSpPr/>
      </dsp:nvSpPr>
      <dsp:spPr>
        <a:xfrm>
          <a:off x="6121667" y="1827842"/>
          <a:ext cx="2185755" cy="10928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Store Deliveries in Warehouse</a:t>
          </a:r>
          <a:endParaRPr lang="en-US" sz="2400" kern="1200" dirty="0"/>
        </a:p>
      </dsp:txBody>
      <dsp:txXfrm>
        <a:off x="6153676" y="1859851"/>
        <a:ext cx="2121737" cy="10288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52C78-24CC-F04E-BF03-CDA813C82227}">
      <dsp:nvSpPr>
        <dsp:cNvPr id="0" name=""/>
        <dsp:cNvSpPr/>
      </dsp:nvSpPr>
      <dsp:spPr>
        <a:xfrm>
          <a:off x="137607" y="1521248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 Supplier Enterprise</a:t>
          </a:r>
          <a:endParaRPr lang="en-US" sz="2300" kern="1200" dirty="0"/>
        </a:p>
      </dsp:txBody>
      <dsp:txXfrm>
        <a:off x="168568" y="1552209"/>
        <a:ext cx="2052225" cy="995151"/>
      </dsp:txXfrm>
    </dsp:sp>
    <dsp:sp modelId="{9AEF9651-E233-BB4C-A5EE-5D87216F2F7A}">
      <dsp:nvSpPr>
        <dsp:cNvPr id="0" name=""/>
        <dsp:cNvSpPr/>
      </dsp:nvSpPr>
      <dsp:spPr>
        <a:xfrm rot="18770822">
          <a:off x="2052816" y="1566676"/>
          <a:ext cx="124353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43536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3495" y="1562833"/>
        <a:ext cx="62176" cy="62176"/>
      </dsp:txXfrm>
    </dsp:sp>
    <dsp:sp modelId="{AF5824AE-4ABF-644E-BFB8-3A01CD636733}">
      <dsp:nvSpPr>
        <dsp:cNvPr id="0" name=""/>
        <dsp:cNvSpPr/>
      </dsp:nvSpPr>
      <dsp:spPr>
        <a:xfrm>
          <a:off x="3097413" y="609522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Supplier Admin Organization</a:t>
          </a:r>
          <a:endParaRPr lang="en-US" sz="2300" kern="1200" dirty="0"/>
        </a:p>
      </dsp:txBody>
      <dsp:txXfrm>
        <a:off x="3128374" y="640483"/>
        <a:ext cx="2052225" cy="995151"/>
      </dsp:txXfrm>
    </dsp:sp>
    <dsp:sp modelId="{68BAB7BE-D81D-014C-94C7-39CA91566A11}">
      <dsp:nvSpPr>
        <dsp:cNvPr id="0" name=""/>
        <dsp:cNvSpPr/>
      </dsp:nvSpPr>
      <dsp:spPr>
        <a:xfrm rot="19457599">
          <a:off x="5113674" y="806904"/>
          <a:ext cx="104143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41432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8354" y="808114"/>
        <a:ext cx="52071" cy="52071"/>
      </dsp:txXfrm>
    </dsp:sp>
    <dsp:sp modelId="{63FF0551-259A-3644-8F79-E83447C9F640}">
      <dsp:nvSpPr>
        <dsp:cNvPr id="0" name=""/>
        <dsp:cNvSpPr/>
      </dsp:nvSpPr>
      <dsp:spPr>
        <a:xfrm>
          <a:off x="6057220" y="170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 Medical Device Catalog</a:t>
          </a:r>
          <a:endParaRPr lang="en-US" sz="2300" kern="1200" dirty="0"/>
        </a:p>
      </dsp:txBody>
      <dsp:txXfrm>
        <a:off x="6088181" y="32665"/>
        <a:ext cx="2052225" cy="995151"/>
      </dsp:txXfrm>
    </dsp:sp>
    <dsp:sp modelId="{73332554-7DE7-9949-B01E-D7AFCA18830B}">
      <dsp:nvSpPr>
        <dsp:cNvPr id="0" name=""/>
        <dsp:cNvSpPr/>
      </dsp:nvSpPr>
      <dsp:spPr>
        <a:xfrm rot="2142401">
          <a:off x="5113674" y="1414721"/>
          <a:ext cx="104143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41432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8354" y="1415932"/>
        <a:ext cx="52071" cy="52071"/>
      </dsp:txXfrm>
    </dsp:sp>
    <dsp:sp modelId="{54A79E86-9D8A-714C-9AE6-8F4DD1BAA8C4}">
      <dsp:nvSpPr>
        <dsp:cNvPr id="0" name=""/>
        <dsp:cNvSpPr/>
      </dsp:nvSpPr>
      <dsp:spPr>
        <a:xfrm>
          <a:off x="6057220" y="1217339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Review Sales Performance</a:t>
          </a:r>
          <a:endParaRPr lang="en-US" sz="2300" kern="1200" dirty="0"/>
        </a:p>
      </dsp:txBody>
      <dsp:txXfrm>
        <a:off x="6088181" y="1248300"/>
        <a:ext cx="2052225" cy="995151"/>
      </dsp:txXfrm>
    </dsp:sp>
    <dsp:sp modelId="{D695C8F6-67CE-014F-9685-5C7CF7EEDD93}">
      <dsp:nvSpPr>
        <dsp:cNvPr id="0" name=""/>
        <dsp:cNvSpPr/>
      </dsp:nvSpPr>
      <dsp:spPr>
        <a:xfrm rot="2829178">
          <a:off x="2052816" y="2478402"/>
          <a:ext cx="124353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43536" y="2724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3495" y="2474559"/>
        <a:ext cx="62176" cy="62176"/>
      </dsp:txXfrm>
    </dsp:sp>
    <dsp:sp modelId="{9FF4E3EA-7DFB-6249-8785-B9BACBDC26BF}">
      <dsp:nvSpPr>
        <dsp:cNvPr id="0" name=""/>
        <dsp:cNvSpPr/>
      </dsp:nvSpPr>
      <dsp:spPr>
        <a:xfrm>
          <a:off x="3097413" y="243297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Supplier Shipping Organization</a:t>
          </a:r>
          <a:endParaRPr lang="en-US" sz="2300" kern="1200" dirty="0"/>
        </a:p>
      </dsp:txBody>
      <dsp:txXfrm>
        <a:off x="3128374" y="2463935"/>
        <a:ext cx="2052225" cy="995151"/>
      </dsp:txXfrm>
    </dsp:sp>
    <dsp:sp modelId="{633AC08A-73BE-DB41-8CA3-DB4908E9D630}">
      <dsp:nvSpPr>
        <dsp:cNvPr id="0" name=""/>
        <dsp:cNvSpPr/>
      </dsp:nvSpPr>
      <dsp:spPr>
        <a:xfrm>
          <a:off x="5211561" y="2934265"/>
          <a:ext cx="84565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5658" y="27246"/>
              </a:lnTo>
            </a:path>
          </a:pathLst>
        </a:custGeom>
        <a:noFill/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13249" y="2940369"/>
        <a:ext cx="42282" cy="42282"/>
      </dsp:txXfrm>
    </dsp:sp>
    <dsp:sp modelId="{49D4DCED-E82B-F340-91F4-343614E5DC08}">
      <dsp:nvSpPr>
        <dsp:cNvPr id="0" name=""/>
        <dsp:cNvSpPr/>
      </dsp:nvSpPr>
      <dsp:spPr>
        <a:xfrm>
          <a:off x="6057220" y="2432974"/>
          <a:ext cx="2114147" cy="1057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Manager orders</a:t>
          </a:r>
          <a:endParaRPr lang="en-US" sz="2300" kern="1200" dirty="0"/>
        </a:p>
      </dsp:txBody>
      <dsp:txXfrm>
        <a:off x="6088181" y="2463935"/>
        <a:ext cx="2052225" cy="9951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E75ED-D9B9-3F40-8089-23EC7EAD2CA8}">
      <dsp:nvSpPr>
        <dsp:cNvPr id="0" name=""/>
        <dsp:cNvSpPr/>
      </dsp:nvSpPr>
      <dsp:spPr>
        <a:xfrm>
          <a:off x="4245" y="748476"/>
          <a:ext cx="3989600" cy="19948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Maintenance</a:t>
          </a:r>
          <a:endParaRPr lang="en-US" sz="2900" kern="1200" dirty="0"/>
        </a:p>
      </dsp:txBody>
      <dsp:txXfrm>
        <a:off x="62671" y="806902"/>
        <a:ext cx="3872748" cy="1877948"/>
      </dsp:txXfrm>
    </dsp:sp>
    <dsp:sp modelId="{7AECE3FF-DFC9-464E-B5AF-CE5966E1AF23}">
      <dsp:nvSpPr>
        <dsp:cNvPr id="0" name=""/>
        <dsp:cNvSpPr/>
      </dsp:nvSpPr>
      <dsp:spPr>
        <a:xfrm>
          <a:off x="3993846" y="1694460"/>
          <a:ext cx="1595840" cy="102832"/>
        </a:xfrm>
        <a:custGeom>
          <a:avLst/>
          <a:gdLst/>
          <a:ahLst/>
          <a:cxnLst/>
          <a:rect l="0" t="0" r="0" b="0"/>
          <a:pathLst>
            <a:path>
              <a:moveTo>
                <a:pt x="0" y="51416"/>
              </a:moveTo>
              <a:lnTo>
                <a:pt x="1595840" y="51416"/>
              </a:lnTo>
            </a:path>
          </a:pathLst>
        </a:custGeom>
        <a:noFill/>
        <a:ln w="285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1870" y="1705980"/>
        <a:ext cx="79792" cy="79792"/>
      </dsp:txXfrm>
    </dsp:sp>
    <dsp:sp modelId="{C32FEF7F-FA7A-6146-8B80-1BEF694EDA76}">
      <dsp:nvSpPr>
        <dsp:cNvPr id="0" name=""/>
        <dsp:cNvSpPr/>
      </dsp:nvSpPr>
      <dsp:spPr>
        <a:xfrm>
          <a:off x="5589686" y="1216017"/>
          <a:ext cx="2715042" cy="1059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Maintenance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Admin</a:t>
          </a:r>
          <a:endParaRPr lang="en-US" sz="2900" kern="1200" dirty="0"/>
        </a:p>
      </dsp:txBody>
      <dsp:txXfrm>
        <a:off x="5620724" y="1247055"/>
        <a:ext cx="2652966" cy="997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akshayprakash/Documents/Asha_Saini_PHS_Project/Asha_Saini_PH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Engineering &amp; Development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(</a:t>
            </a:r>
            <a:r>
              <a:rPr lang="en-US" sz="3200" dirty="0"/>
              <a:t>Medical Device Inventory </a:t>
            </a:r>
            <a:r>
              <a:rPr lang="en-US" sz="3200" dirty="0"/>
              <a:t>Management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Asha</a:t>
            </a:r>
            <a:r>
              <a:rPr lang="en-US" sz="2800" dirty="0" smtClean="0"/>
              <a:t> </a:t>
            </a:r>
            <a:r>
              <a:rPr lang="en-US" sz="2800" dirty="0" err="1" smtClean="0"/>
              <a:t>Saini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96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425161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3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71348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97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 (Organizations)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120286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01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671188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96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026514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76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 (Organizations)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650514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52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372900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94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410532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6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Model (Please click the link below)</a:t>
            </a:r>
            <a:endParaRPr lang="en-US" dirty="0"/>
          </a:p>
        </p:txBody>
      </p:sp>
      <p:sp>
        <p:nvSpPr>
          <p:cNvPr id="8" name="Action Button: Forward or Next 7">
            <a:hlinkClick r:id="rId2" action="ppaction://hlinkfile"/>
          </p:cNvPr>
          <p:cNvSpPr/>
          <p:nvPr/>
        </p:nvSpPr>
        <p:spPr>
          <a:xfrm>
            <a:off x="3985895" y="4558665"/>
            <a:ext cx="822960" cy="822960"/>
          </a:xfrm>
          <a:prstGeom prst="actionButtonForwardNex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20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ogle_Algorithm_Updat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19" y="2647390"/>
            <a:ext cx="4172281" cy="3648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4" y="2693146"/>
            <a:ext cx="5076825" cy="370447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Partners Healthcare (PHS) was founded in 1994 by Brigham and Women’s Hospital and MGH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PHS offers patients a continuum of coordinated high-quality care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PHS system includes a large network of hospitals, clinics and doctors for high-quality care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5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5" name="Content Placeholder 4" descr="question-mark-300x3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4" r="-874"/>
          <a:stretch/>
        </p:blipFill>
        <p:spPr>
          <a:xfrm>
            <a:off x="5984875" y="3184435"/>
            <a:ext cx="2962275" cy="3063965"/>
          </a:xfrm>
        </p:spPr>
      </p:pic>
      <p:sp>
        <p:nvSpPr>
          <p:cNvPr id="9" name="TextBox 8"/>
          <p:cNvSpPr txBox="1"/>
          <p:nvPr/>
        </p:nvSpPr>
        <p:spPr>
          <a:xfrm>
            <a:off x="285749" y="2599765"/>
            <a:ext cx="5857875" cy="378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/>
            </a:lvl1pPr>
            <a:lvl2pPr indent="-228600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-22860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 indent="-228600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43000" indent="-22860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377950" indent="-228600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3375" indent="-2286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30388" indent="-228600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PHS has many medical devices in their </a:t>
            </a:r>
            <a:r>
              <a:rPr lang="en-US" dirty="0" smtClean="0"/>
              <a:t>inventory for high-quality care for their patients</a:t>
            </a:r>
            <a:endParaRPr lang="en-US" dirty="0"/>
          </a:p>
          <a:p>
            <a:r>
              <a:rPr lang="en-US" dirty="0"/>
              <a:t>These medical devices are extremely </a:t>
            </a:r>
            <a:r>
              <a:rPr lang="en-US" dirty="0" smtClean="0"/>
              <a:t>complex, expensive </a:t>
            </a:r>
            <a:r>
              <a:rPr lang="en-US" dirty="0"/>
              <a:t>to buy and expensive to maintain but they are crucial </a:t>
            </a:r>
            <a:r>
              <a:rPr lang="en-US" dirty="0" smtClean="0"/>
              <a:t>to patient safety</a:t>
            </a:r>
          </a:p>
          <a:p>
            <a:r>
              <a:rPr lang="en-US" dirty="0"/>
              <a:t>PHS </a:t>
            </a:r>
            <a:r>
              <a:rPr lang="en-US" dirty="0" smtClean="0"/>
              <a:t>wants </a:t>
            </a:r>
            <a:r>
              <a:rPr lang="en-US" dirty="0"/>
              <a:t>to share expensive equipment across its network of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2211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 for the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inventory system for managing medical devices for the Partners </a:t>
            </a:r>
            <a:r>
              <a:rPr lang="en-US" dirty="0" smtClean="0"/>
              <a:t>HealthCare and its network hospitals</a:t>
            </a:r>
          </a:p>
          <a:p>
            <a:endParaRPr lang="en-US" dirty="0"/>
          </a:p>
        </p:txBody>
      </p:sp>
      <p:pic>
        <p:nvPicPr>
          <p:cNvPr id="4" name="Picture 3" descr="solu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26" y="3521074"/>
            <a:ext cx="2978874" cy="272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3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640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Registration of Suppliers in PHS System</a:t>
            </a:r>
          </a:p>
          <a:p>
            <a:r>
              <a:rPr lang="en-US" dirty="0" smtClean="0"/>
              <a:t>Approval of Suppliers by PHS System</a:t>
            </a:r>
          </a:p>
          <a:p>
            <a:r>
              <a:rPr lang="en-US" dirty="0" smtClean="0"/>
              <a:t>Acquisition of medical device from suppliers</a:t>
            </a:r>
          </a:p>
          <a:p>
            <a:r>
              <a:rPr lang="en-US" dirty="0"/>
              <a:t>Inventory management, visibility, and share of device utilization across the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Easy </a:t>
            </a:r>
            <a:r>
              <a:rPr lang="en-US" dirty="0"/>
              <a:t>to use </a:t>
            </a:r>
            <a:r>
              <a:rPr lang="en-US" dirty="0" smtClean="0"/>
              <a:t>interface (Allows Staff, Doctors and </a:t>
            </a:r>
            <a:r>
              <a:rPr lang="en-US" dirty="0" err="1" smtClean="0"/>
              <a:t>CareTeam</a:t>
            </a:r>
            <a:r>
              <a:rPr lang="en-US" dirty="0" smtClean="0"/>
              <a:t> to use system)</a:t>
            </a:r>
          </a:p>
          <a:p>
            <a:r>
              <a:rPr lang="en-US" dirty="0" smtClean="0"/>
              <a:t>Reservation allowed ahead of time (Max: 3 Months)</a:t>
            </a:r>
          </a:p>
          <a:p>
            <a:r>
              <a:rPr lang="en-US" dirty="0"/>
              <a:t>Operating </a:t>
            </a:r>
            <a:r>
              <a:rPr lang="en-US" dirty="0" smtClean="0"/>
              <a:t>room reservation </a:t>
            </a:r>
            <a:r>
              <a:rPr lang="en-US" dirty="0"/>
              <a:t>for clinical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1763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system allows medical devices to be obtained from the suppliers only if they are approved by the PHS system</a:t>
            </a:r>
          </a:p>
          <a:p>
            <a:r>
              <a:rPr lang="en-US" dirty="0" smtClean="0"/>
              <a:t>Medical device is procured by the PHS procurement organization</a:t>
            </a:r>
          </a:p>
          <a:p>
            <a:r>
              <a:rPr lang="en-US" dirty="0" smtClean="0"/>
              <a:t>Medical device is received by the PHS inventory organization and stored in the PHS warehouse</a:t>
            </a:r>
          </a:p>
          <a:p>
            <a:r>
              <a:rPr lang="en-US" dirty="0" smtClean="0"/>
              <a:t>PHS has a network of Hospitals which use PHS’s common inventory to share medical devices when requirement arises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PHS system allows the hospital staff/</a:t>
            </a:r>
            <a:r>
              <a:rPr lang="en-US" dirty="0" err="1" smtClean="0"/>
              <a:t>CareTeam</a:t>
            </a:r>
            <a:r>
              <a:rPr lang="en-US" dirty="0" smtClean="0"/>
              <a:t> to reserve Operation rooms and Medical Devices for clinical procedures</a:t>
            </a:r>
          </a:p>
          <a:p>
            <a:r>
              <a:rPr lang="en-US" dirty="0" smtClean="0"/>
              <a:t>The reservation is done using an easy-to-use interface</a:t>
            </a:r>
          </a:p>
          <a:p>
            <a:r>
              <a:rPr lang="en-US" dirty="0"/>
              <a:t> The system allows reservation for </a:t>
            </a:r>
            <a:r>
              <a:rPr lang="en-US" dirty="0" err="1"/>
              <a:t>upto</a:t>
            </a:r>
            <a:r>
              <a:rPr lang="en-US" dirty="0"/>
              <a:t> 3 months ahead</a:t>
            </a:r>
          </a:p>
          <a:p>
            <a:r>
              <a:rPr lang="en-US" dirty="0"/>
              <a:t>The system allows utilization of medical devices only if they are available/</a:t>
            </a:r>
            <a:r>
              <a:rPr lang="en-US" dirty="0" smtClean="0"/>
              <a:t>unused</a:t>
            </a:r>
          </a:p>
          <a:p>
            <a:r>
              <a:rPr lang="en-US" dirty="0" smtClean="0"/>
              <a:t>PHS has a maintenance organization which oversees preventive maintenance for the medical devices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303347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68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868772"/>
              </p:ext>
            </p:extLst>
          </p:nvPr>
        </p:nvGraphicFramePr>
        <p:xfrm>
          <a:off x="415925" y="2756646"/>
          <a:ext cx="8308975" cy="34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91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665</TotalTime>
  <Words>508</Words>
  <Application>Microsoft Macintosh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Expo</vt:lpstr>
      <vt:lpstr>Application Engineering &amp; Development  (Medical Device Inventory Management)</vt:lpstr>
      <vt:lpstr>Overview</vt:lpstr>
      <vt:lpstr>Problem Statement</vt:lpstr>
      <vt:lpstr>Solution for the requirement</vt:lpstr>
      <vt:lpstr>Product Highlights</vt:lpstr>
      <vt:lpstr>Scope of project</vt:lpstr>
      <vt:lpstr>Scope of project</vt:lpstr>
      <vt:lpstr>Roles &amp; Responsibilities</vt:lpstr>
      <vt:lpstr>Roles &amp; Responsibilities</vt:lpstr>
      <vt:lpstr>Roles &amp; Responsibilities</vt:lpstr>
      <vt:lpstr>Roles &amp; Responsibilities</vt:lpstr>
      <vt:lpstr>Roles &amp; Responsibilities (Organizations) </vt:lpstr>
      <vt:lpstr>Roles &amp; Responsibilities</vt:lpstr>
      <vt:lpstr>Roles &amp; Responsibilities </vt:lpstr>
      <vt:lpstr>Roles &amp; Responsibilities (Organizations)</vt:lpstr>
      <vt:lpstr>Roles &amp; Responsibilities</vt:lpstr>
      <vt:lpstr>Roles &amp; Responsibilities</vt:lpstr>
      <vt:lpstr>Object Model</vt:lpstr>
      <vt:lpstr>PowerPoint Presentation</vt:lpstr>
    </vt:vector>
  </TitlesOfParts>
  <Company>akshay.prakash026@gmail.com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Engineering &amp; Development (Final Project)</dc:title>
  <dc:creator>Akshay Prakash</dc:creator>
  <cp:lastModifiedBy>Akshay Prakash</cp:lastModifiedBy>
  <cp:revision>23</cp:revision>
  <dcterms:created xsi:type="dcterms:W3CDTF">2014-12-07T17:11:56Z</dcterms:created>
  <dcterms:modified xsi:type="dcterms:W3CDTF">2014-12-08T04:17:33Z</dcterms:modified>
</cp:coreProperties>
</file>