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60" r:id="rId5"/>
    <p:sldId id="261" r:id="rId6"/>
    <p:sldId id="273" r:id="rId7"/>
    <p:sldId id="263" r:id="rId8"/>
    <p:sldId id="274" r:id="rId9"/>
    <p:sldId id="275" r:id="rId10"/>
    <p:sldId id="27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85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2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8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5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EE4C-E8B6-424B-B611-F38BF6F1B615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EDC10E-ACE0-4A2C-8D0B-8A5156E2B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1F6F-C5D5-4B3A-84B1-0689CB457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1,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C6447-FDB0-406A-8E26-459E96F2D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Doing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5872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1785-8303-494B-9CD3-66DDE164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13C3-9FB6-4156-B074-D268F12E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Don’t forget to review </a:t>
            </a:r>
            <a:r>
              <a:rPr lang="en-US" sz="2000" u="sng" dirty="0"/>
              <a:t>yourself</a:t>
            </a:r>
            <a:r>
              <a:rPr lang="en-US" sz="2000" dirty="0"/>
              <a:t> with the same metric!</a:t>
            </a:r>
          </a:p>
          <a:p>
            <a:pPr lvl="1"/>
            <a:r>
              <a:rPr lang="en-US" sz="1800" dirty="0"/>
              <a:t>Write 1-2 paragraphs in the same manner about </a:t>
            </a:r>
            <a:r>
              <a:rPr lang="en-US" sz="1800" i="1" dirty="0"/>
              <a:t>your </a:t>
            </a:r>
            <a:r>
              <a:rPr lang="en-US" sz="1800" dirty="0"/>
              <a:t>contribution</a:t>
            </a:r>
          </a:p>
          <a:p>
            <a:pPr lvl="1"/>
            <a:r>
              <a:rPr lang="en-US" sz="1800" dirty="0"/>
              <a:t>I want to see if there’s a similarity between both partners, so be honest</a:t>
            </a:r>
          </a:p>
          <a:p>
            <a:r>
              <a:rPr lang="en-US" sz="2000" dirty="0"/>
              <a:t>Warning: Your peer review portion is NOT COMPLETE unless you rate yourself, too!!</a:t>
            </a:r>
          </a:p>
          <a:p>
            <a:pPr lvl="1"/>
            <a:r>
              <a:rPr lang="en-US" sz="1800" dirty="0"/>
              <a:t>If I don’t have this, too, you will receive a 0 on peer-grading</a:t>
            </a:r>
          </a:p>
          <a:p>
            <a:pPr lvl="1"/>
            <a:r>
              <a:rPr lang="en-US" sz="1800" dirty="0"/>
              <a:t>However, don’t write this until you are completely finished with the project</a:t>
            </a:r>
          </a:p>
        </p:txBody>
      </p:sp>
    </p:spTree>
    <p:extLst>
      <p:ext uri="{BB962C8B-B14F-4D97-AF65-F5344CB8AC3E}">
        <p14:creationId xmlns:p14="http://schemas.microsoft.com/office/powerpoint/2010/main" val="407061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424D26-6B06-472D-BE4D-6BC6DA790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Groups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E4424-CB5A-4C54-B413-8C4C0380F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Week Remains</a:t>
            </a:r>
          </a:p>
        </p:txBody>
      </p:sp>
    </p:spTree>
    <p:extLst>
      <p:ext uri="{BB962C8B-B14F-4D97-AF65-F5344CB8AC3E}">
        <p14:creationId xmlns:p14="http://schemas.microsoft.com/office/powerpoint/2010/main" val="68735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3407-714F-4723-82D1-76FFFF42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26CB-2911-4DD0-9878-4D355A00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800" dirty="0"/>
              <a:t>Class Announcements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Thought Journey: Case Study 1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Unit 7: Critical Concepts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Breakout Sessions – You and Your Partner!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11E2-1500-4136-8BC9-E7884932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Weeks Ahead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4CBA9-B59D-4484-8D27-5C4EAF31CD2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74798453"/>
              </p:ext>
            </p:extLst>
          </p:nvPr>
        </p:nvGraphicFramePr>
        <p:xfrm>
          <a:off x="685800" y="2063750"/>
          <a:ext cx="10395533" cy="392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182">
                  <a:extLst>
                    <a:ext uri="{9D8B030D-6E8A-4147-A177-3AD203B41FA5}">
                      <a16:colId xmlns:a16="http://schemas.microsoft.com/office/drawing/2014/main" val="3726380172"/>
                    </a:ext>
                  </a:extLst>
                </a:gridCol>
                <a:gridCol w="6883351">
                  <a:extLst>
                    <a:ext uri="{9D8B030D-6E8A-4147-A177-3AD203B41FA5}">
                      <a16:colId xmlns:a16="http://schemas.microsoft.com/office/drawing/2014/main" val="3717662235"/>
                    </a:ext>
                  </a:extLst>
                </a:gridCol>
              </a:tblGrid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Title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3538793050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11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 Study 1 – Work Week 2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834491511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18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Midterm Review (Case Study Due!)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2772094333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25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Preparing Data for Analysis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1813015361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 1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Exploratory Data Analysis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4132642583"/>
                  </a:ext>
                </a:extLst>
              </a:tr>
              <a:tr h="6537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 8</a:t>
                      </a:r>
                    </a:p>
                  </a:txBody>
                  <a:tcPr marL="93423" marR="93423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 Financial Data</a:t>
                      </a:r>
                    </a:p>
                  </a:txBody>
                  <a:tcPr marL="93423" marR="93423"/>
                </a:tc>
                <a:extLst>
                  <a:ext uri="{0D108BD9-81ED-4DB2-BD59-A6C34878D82A}">
                    <a16:rowId xmlns:a16="http://schemas.microsoft.com/office/drawing/2014/main" val="109322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4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5043-9C32-4FF1-8E5E-CCC5F8CC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C0B4-4C69-4062-A608-DC43D501A7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4752816"/>
          </a:xfrm>
        </p:spPr>
        <p:txBody>
          <a:bodyPr>
            <a:normAutofit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Graders</a:t>
            </a:r>
          </a:p>
          <a:p>
            <a:pPr lvl="1"/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push made in the past week</a:t>
            </a:r>
          </a:p>
          <a:p>
            <a:pPr lvl="1"/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be back on schedule soon – Units 1-4 have been almost finished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5 will be started this week, so you should have everything back on track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returned by October 25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late submissions for this reason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be going over the answer key in Live Session on the 18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92030-CC61-4725-9873-18B5CD88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7: Case Study 1, Week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5754A-7555-4AD4-8BCF-398391434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up Projects</a:t>
            </a:r>
          </a:p>
        </p:txBody>
      </p:sp>
    </p:spTree>
    <p:extLst>
      <p:ext uri="{BB962C8B-B14F-4D97-AF65-F5344CB8AC3E}">
        <p14:creationId xmlns:p14="http://schemas.microsoft.com/office/powerpoint/2010/main" val="109132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5043-9C32-4FF1-8E5E-CCC5F8CC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C0B4-4C69-4062-A608-DC43D501A7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334" y="2571010"/>
            <a:ext cx="10394707" cy="3673170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homework assignments prepared you for this project?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the most difficult part of this project is?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still left to do in general?  Is this good pacing?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58156-A362-47D2-8568-DEE9827A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7: Critical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3ED3C-0C29-4AEE-8F61-BD175C172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to remember 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56995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932756-D35B-4232-9A51-D7E5F819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review of your partner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4D2AC-3722-42EB-8589-2B04E246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386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 the student’s name</a:t>
            </a:r>
          </a:p>
          <a:p>
            <a:r>
              <a:rPr lang="en-US" dirty="0"/>
              <a:t>1-2 paragraphs (which are 5-7 sentences incidentally)</a:t>
            </a:r>
          </a:p>
          <a:p>
            <a:r>
              <a:rPr lang="en-US" dirty="0"/>
              <a:t>In complete sentences</a:t>
            </a:r>
          </a:p>
          <a:p>
            <a:pPr lvl="1"/>
            <a:r>
              <a:rPr lang="en-US" dirty="0"/>
              <a:t>How often did you meet?</a:t>
            </a:r>
          </a:p>
          <a:p>
            <a:pPr lvl="1"/>
            <a:r>
              <a:rPr lang="en-US" dirty="0"/>
              <a:t>What the partner did during partner meetings</a:t>
            </a:r>
          </a:p>
          <a:p>
            <a:pPr lvl="1"/>
            <a:r>
              <a:rPr lang="en-US" dirty="0"/>
              <a:t>What the partner committed to GitHub (could be similar to above)</a:t>
            </a:r>
          </a:p>
          <a:p>
            <a:pPr lvl="1"/>
            <a:r>
              <a:rPr lang="en-US" dirty="0"/>
              <a:t>Social interaction of the partner</a:t>
            </a:r>
          </a:p>
          <a:p>
            <a:pPr lvl="1"/>
            <a:r>
              <a:rPr lang="en-US" dirty="0"/>
              <a:t>Drive to put in the effort</a:t>
            </a:r>
          </a:p>
          <a:p>
            <a:pPr lvl="1"/>
            <a:r>
              <a:rPr lang="en-US" dirty="0"/>
              <a:t>Caveats, limitations, or weaknesses</a:t>
            </a:r>
          </a:p>
          <a:p>
            <a:pPr lvl="1"/>
            <a:r>
              <a:rPr lang="en-US" dirty="0"/>
              <a:t>Strengths or extenuating circumstances</a:t>
            </a:r>
          </a:p>
          <a:p>
            <a:pPr lvl="1"/>
            <a:r>
              <a:rPr lang="en-US" dirty="0"/>
              <a:t>A number from 0-10 (you’re rating the performance, not the </a:t>
            </a:r>
            <a:r>
              <a:rPr lang="en-US" i="1" dirty="0"/>
              <a:t>person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Make sure this number matches your description; I may follow up to clarify</a:t>
            </a:r>
          </a:p>
        </p:txBody>
      </p:sp>
    </p:spTree>
    <p:extLst>
      <p:ext uri="{BB962C8B-B14F-4D97-AF65-F5344CB8AC3E}">
        <p14:creationId xmlns:p14="http://schemas.microsoft.com/office/powerpoint/2010/main" val="10245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932756-D35B-4232-9A51-D7E5F819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review of your partner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4D2AC-3722-42EB-8589-2B04E246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491"/>
            <a:ext cx="8596668" cy="52621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Reminder: Most grades should be within 6-10.</a:t>
            </a:r>
          </a:p>
          <a:p>
            <a:pPr lvl="1"/>
            <a:r>
              <a:rPr lang="en-US" sz="2000" dirty="0"/>
              <a:t>10 = A+</a:t>
            </a:r>
          </a:p>
          <a:p>
            <a:pPr lvl="1"/>
            <a:r>
              <a:rPr lang="en-US" sz="2000" dirty="0"/>
              <a:t>9 = A</a:t>
            </a:r>
          </a:p>
          <a:p>
            <a:pPr lvl="1"/>
            <a:r>
              <a:rPr lang="en-US" sz="2000" dirty="0"/>
              <a:t>8 = B</a:t>
            </a:r>
          </a:p>
          <a:p>
            <a:pPr lvl="1"/>
            <a:r>
              <a:rPr lang="en-US" sz="2000" dirty="0"/>
              <a:t>7 = C</a:t>
            </a:r>
          </a:p>
          <a:p>
            <a:pPr lvl="1"/>
            <a:r>
              <a:rPr lang="en-US" sz="2000" dirty="0"/>
              <a:t>6 = D</a:t>
            </a:r>
          </a:p>
          <a:p>
            <a:r>
              <a:rPr lang="en-US" sz="2400" dirty="0"/>
              <a:t>&lt;6 should be reserved for </a:t>
            </a:r>
            <a:r>
              <a:rPr lang="en-US" sz="2400" i="1" dirty="0"/>
              <a:t>very </a:t>
            </a:r>
            <a:r>
              <a:rPr lang="en-US" sz="2400" dirty="0"/>
              <a:t>bad cases.</a:t>
            </a:r>
          </a:p>
          <a:p>
            <a:r>
              <a:rPr lang="en-US" sz="2400" dirty="0"/>
              <a:t>Consider taking 1 point off for each red flag (2 if egregious)</a:t>
            </a:r>
          </a:p>
          <a:p>
            <a:pPr lvl="1"/>
            <a:r>
              <a:rPr lang="en-US" sz="2000" dirty="0"/>
              <a:t>No show with no call?  -1 or -2</a:t>
            </a:r>
          </a:p>
          <a:p>
            <a:pPr lvl="1"/>
            <a:r>
              <a:rPr lang="en-US" sz="2000" dirty="0"/>
              <a:t>Being outright rude?  -1 or -2</a:t>
            </a:r>
          </a:p>
          <a:p>
            <a:pPr lvl="1"/>
            <a:r>
              <a:rPr lang="en-US" sz="2000" dirty="0"/>
              <a:t>I’m also fine with half points: 9.5/10 is okay.</a:t>
            </a:r>
          </a:p>
        </p:txBody>
      </p:sp>
    </p:spTree>
    <p:extLst>
      <p:ext uri="{BB962C8B-B14F-4D97-AF65-F5344CB8AC3E}">
        <p14:creationId xmlns:p14="http://schemas.microsoft.com/office/powerpoint/2010/main" val="19994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762</TotalTime>
  <Words>469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Case Study 1, Week 2</vt:lpstr>
      <vt:lpstr>Agenda</vt:lpstr>
      <vt:lpstr>Weeks Ahead</vt:lpstr>
      <vt:lpstr>Class Announcements</vt:lpstr>
      <vt:lpstr>Unit 7: Case Study 1, Week 2</vt:lpstr>
      <vt:lpstr>Thought Journey</vt:lpstr>
      <vt:lpstr>Unit 7: Critical Concepts</vt:lpstr>
      <vt:lpstr>Creating the review of your partner</vt:lpstr>
      <vt:lpstr>Creating the review of your partner</vt:lpstr>
      <vt:lpstr>Self-Review</vt:lpstr>
      <vt:lpstr>Breakout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1, Week 2</dc:title>
  <dc:creator>Tom Tibbett</dc:creator>
  <cp:lastModifiedBy>Tom Tibbett</cp:lastModifiedBy>
  <cp:revision>9</cp:revision>
  <dcterms:created xsi:type="dcterms:W3CDTF">2017-10-09T18:00:02Z</dcterms:created>
  <dcterms:modified xsi:type="dcterms:W3CDTF">2017-10-11T04:05:09Z</dcterms:modified>
</cp:coreProperties>
</file>