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9C4A0D-874E-4D4D-978F-36D311397B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7CFDAC-ED08-47E6-A29C-CC8A33597D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23-05-2023 15:48:07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Analysis" id="2" name="slide2">
            <a:extLst>
              <a:ext uri="{FF2B5EF4-FFF2-40B4-BE49-F238E27FC236}">
                <a16:creationId xmlns:a16="http://schemas.microsoft.com/office/drawing/2014/main" id="{79DD2000-D5A5-41BD-B50B-7A853B730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666875"/>
            <a:ext cx="46863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category Analysis" id="3" name="slide3">
            <a:extLst>
              <a:ext uri="{FF2B5EF4-FFF2-40B4-BE49-F238E27FC236}">
                <a16:creationId xmlns:a16="http://schemas.microsoft.com/office/drawing/2014/main" id="{4D78EC1A-EC00-42CE-8A94-DBB07DEC5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1" y="0"/>
            <a:ext cx="7784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Analysis." id="4" name="slide4">
            <a:extLst>
              <a:ext uri="{FF2B5EF4-FFF2-40B4-BE49-F238E27FC236}">
                <a16:creationId xmlns:a16="http://schemas.microsoft.com/office/drawing/2014/main" id="{F0A619D0-ABAB-4B18-A5AA-EA26D4413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828675"/>
            <a:ext cx="6724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Performance Dashboard" id="5" name="slide5">
            <a:extLst>
              <a:ext uri="{FF2B5EF4-FFF2-40B4-BE49-F238E27FC236}">
                <a16:creationId xmlns:a16="http://schemas.microsoft.com/office/drawing/2014/main" id="{11099D7A-C4EA-4DC3-9C17-3A9EE4A9B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647700"/>
            <a:ext cx="107251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ailer Analysis dashboard" id="6" name="slide6">
            <a:extLst>
              <a:ext uri="{FF2B5EF4-FFF2-40B4-BE49-F238E27FC236}">
                <a16:creationId xmlns:a16="http://schemas.microsoft.com/office/drawing/2014/main" id="{9AE9ACF7-9D17-4C80-8AEB-19DDEB8826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647700"/>
            <a:ext cx="107251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Rating Analysis" id="7" name="slide7">
            <a:extLst>
              <a:ext uri="{FF2B5EF4-FFF2-40B4-BE49-F238E27FC236}">
                <a16:creationId xmlns:a16="http://schemas.microsoft.com/office/drawing/2014/main" id="{3DB23B3B-616E-48D2-AC28-EECB2B4E2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12" y="0"/>
            <a:ext cx="7054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and Bottom Products" id="8" name="slide8">
            <a:extLst>
              <a:ext uri="{FF2B5EF4-FFF2-40B4-BE49-F238E27FC236}">
                <a16:creationId xmlns:a16="http://schemas.microsoft.com/office/drawing/2014/main" id="{1AB1C5D1-B08C-4E1D-8D57-938633B036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047875"/>
            <a:ext cx="11029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Analysis 2" id="9" name="slide9">
            <a:extLst>
              <a:ext uri="{FF2B5EF4-FFF2-40B4-BE49-F238E27FC236}">
                <a16:creationId xmlns:a16="http://schemas.microsoft.com/office/drawing/2014/main" id="{6374F5D2-08F7-43C7-8F6B-80D0717C5D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747837"/>
            <a:ext cx="8982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2023-05-23T10:18:15Z</dcterms:created>
  <dcterms:modified xsi:type="dcterms:W3CDTF">2023-05-23T10:18:15Z</dcterms:modified>
</cp:coreProperties>
</file>