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1" r:id="rId4"/>
    <p:sldId id="278" r:id="rId5"/>
    <p:sldId id="279" r:id="rId6"/>
    <p:sldId id="280" r:id="rId7"/>
    <p:sldId id="281" r:id="rId8"/>
    <p:sldId id="282" r:id="rId9"/>
    <p:sldId id="283" r:id="rId10"/>
    <p:sldId id="267" r:id="rId11"/>
    <p:sldId id="268" r:id="rId12"/>
    <p:sldId id="269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051DE-6AC2-4C12-8183-AC08852828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C88741-8E61-45CB-80C0-6D3EC47CFFA6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49717ECD-1BC5-4FB6-AB84-438DD5ACBBC4}" type="parTrans" cxnId="{EA6C8ED8-4187-4DC4-9805-81B6DEC29AD8}">
      <dgm:prSet/>
      <dgm:spPr/>
      <dgm:t>
        <a:bodyPr/>
        <a:lstStyle/>
        <a:p>
          <a:endParaRPr lang="en-IN"/>
        </a:p>
      </dgm:t>
    </dgm:pt>
    <dgm:pt modelId="{A69EA10D-575E-4BD2-9730-C48A4359BCFF}" type="sibTrans" cxnId="{EA6C8ED8-4187-4DC4-9805-81B6DEC29AD8}">
      <dgm:prSet/>
      <dgm:spPr/>
      <dgm:t>
        <a:bodyPr/>
        <a:lstStyle/>
        <a:p>
          <a:endParaRPr lang="en-IN"/>
        </a:p>
      </dgm:t>
    </dgm:pt>
    <dgm:pt modelId="{33A3D9B1-0A7D-42BE-9C3D-142CB50A59A9}">
      <dgm:prSet phldrT="[Text]"/>
      <dgm:spPr/>
      <dgm:t>
        <a:bodyPr/>
        <a:lstStyle/>
        <a:p>
          <a:r>
            <a:rPr lang="en-IN" dirty="0"/>
            <a:t>UserID (PK)</a:t>
          </a:r>
        </a:p>
      </dgm:t>
    </dgm:pt>
    <dgm:pt modelId="{9739BC45-4FA6-41CD-ADC6-7DB607F77F47}" type="parTrans" cxnId="{8EB8E424-55D8-444E-A68F-ADCD9BA3D784}">
      <dgm:prSet/>
      <dgm:spPr/>
      <dgm:t>
        <a:bodyPr/>
        <a:lstStyle/>
        <a:p>
          <a:endParaRPr lang="en-IN"/>
        </a:p>
      </dgm:t>
    </dgm:pt>
    <dgm:pt modelId="{4EE8AE0E-589B-4945-AE0A-F4CB499C33BD}" type="sibTrans" cxnId="{8EB8E424-55D8-444E-A68F-ADCD9BA3D784}">
      <dgm:prSet/>
      <dgm:spPr/>
      <dgm:t>
        <a:bodyPr/>
        <a:lstStyle/>
        <a:p>
          <a:endParaRPr lang="en-IN"/>
        </a:p>
      </dgm:t>
    </dgm:pt>
    <dgm:pt modelId="{CABAEC48-D7CA-480A-8F40-24E8206F2B64}">
      <dgm:prSet phldrT="[Text]"/>
      <dgm:spPr/>
      <dgm:t>
        <a:bodyPr/>
        <a:lstStyle/>
        <a:p>
          <a:r>
            <a:rPr lang="en-IN" dirty="0"/>
            <a:t>Username</a:t>
          </a:r>
        </a:p>
      </dgm:t>
    </dgm:pt>
    <dgm:pt modelId="{D74C8895-17F4-4415-B5BE-B82457D9344C}" type="parTrans" cxnId="{EB912A5D-751B-4F4D-95EA-5A5494E478A6}">
      <dgm:prSet/>
      <dgm:spPr/>
      <dgm:t>
        <a:bodyPr/>
        <a:lstStyle/>
        <a:p>
          <a:endParaRPr lang="en-IN"/>
        </a:p>
      </dgm:t>
    </dgm:pt>
    <dgm:pt modelId="{63D35077-C273-46CA-96D6-F3813E281A9E}" type="sibTrans" cxnId="{EB912A5D-751B-4F4D-95EA-5A5494E478A6}">
      <dgm:prSet/>
      <dgm:spPr/>
      <dgm:t>
        <a:bodyPr/>
        <a:lstStyle/>
        <a:p>
          <a:endParaRPr lang="en-IN"/>
        </a:p>
      </dgm:t>
    </dgm:pt>
    <dgm:pt modelId="{8C1AE02D-E141-4D2D-9896-9DDC2C983419}">
      <dgm:prSet phldrT="[Text]"/>
      <dgm:spPr/>
      <dgm:t>
        <a:bodyPr/>
        <a:lstStyle/>
        <a:p>
          <a:r>
            <a:rPr lang="en-IN" dirty="0"/>
            <a:t>Image</a:t>
          </a:r>
        </a:p>
      </dgm:t>
    </dgm:pt>
    <dgm:pt modelId="{07778E9B-3105-4A52-8E67-F3F8792716CF}" type="parTrans" cxnId="{B7290290-AA27-4922-9E1F-4680121AB3C2}">
      <dgm:prSet/>
      <dgm:spPr/>
      <dgm:t>
        <a:bodyPr/>
        <a:lstStyle/>
        <a:p>
          <a:endParaRPr lang="en-IN"/>
        </a:p>
      </dgm:t>
    </dgm:pt>
    <dgm:pt modelId="{1D07752F-7F3B-4CF0-9873-2F8B6CA22219}" type="sibTrans" cxnId="{B7290290-AA27-4922-9E1F-4680121AB3C2}">
      <dgm:prSet/>
      <dgm:spPr/>
      <dgm:t>
        <a:bodyPr/>
        <a:lstStyle/>
        <a:p>
          <a:endParaRPr lang="en-IN"/>
        </a:p>
      </dgm:t>
    </dgm:pt>
    <dgm:pt modelId="{0273410E-4D6D-40E7-8706-BB490A05DAF4}">
      <dgm:prSet phldrT="[Text]"/>
      <dgm:spPr/>
      <dgm:t>
        <a:bodyPr/>
        <a:lstStyle/>
        <a:p>
          <a:r>
            <a:rPr lang="en-IN" dirty="0"/>
            <a:t>ImageID (PK)</a:t>
          </a:r>
        </a:p>
      </dgm:t>
    </dgm:pt>
    <dgm:pt modelId="{FBAB4403-4629-46BC-9A4E-1975A9A69A90}" type="parTrans" cxnId="{87529132-73BD-401E-9913-E6594EAD9ABC}">
      <dgm:prSet/>
      <dgm:spPr/>
      <dgm:t>
        <a:bodyPr/>
        <a:lstStyle/>
        <a:p>
          <a:endParaRPr lang="en-IN"/>
        </a:p>
      </dgm:t>
    </dgm:pt>
    <dgm:pt modelId="{16EC4EA9-6CC7-4306-AF09-CA5B7244F84C}" type="sibTrans" cxnId="{87529132-73BD-401E-9913-E6594EAD9ABC}">
      <dgm:prSet/>
      <dgm:spPr/>
      <dgm:t>
        <a:bodyPr/>
        <a:lstStyle/>
        <a:p>
          <a:endParaRPr lang="en-IN"/>
        </a:p>
      </dgm:t>
    </dgm:pt>
    <dgm:pt modelId="{68893EF2-439E-4CB5-B6A5-36697D850F3A}">
      <dgm:prSet phldrT="[Text]"/>
      <dgm:spPr/>
      <dgm:t>
        <a:bodyPr/>
        <a:lstStyle/>
        <a:p>
          <a:r>
            <a:rPr lang="en-IN" dirty="0"/>
            <a:t>UserID (FK)</a:t>
          </a:r>
        </a:p>
      </dgm:t>
    </dgm:pt>
    <dgm:pt modelId="{0F82DE45-0B2C-49D2-95F2-1285A9CF4E7A}" type="parTrans" cxnId="{2E5DE588-4F88-465C-AC50-B934E7DE68B0}">
      <dgm:prSet/>
      <dgm:spPr/>
      <dgm:t>
        <a:bodyPr/>
        <a:lstStyle/>
        <a:p>
          <a:endParaRPr lang="en-IN"/>
        </a:p>
      </dgm:t>
    </dgm:pt>
    <dgm:pt modelId="{1F9B52B3-B3E5-412E-A31C-E8691C5FEC8A}" type="sibTrans" cxnId="{2E5DE588-4F88-465C-AC50-B934E7DE68B0}">
      <dgm:prSet/>
      <dgm:spPr/>
      <dgm:t>
        <a:bodyPr/>
        <a:lstStyle/>
        <a:p>
          <a:endParaRPr lang="en-IN"/>
        </a:p>
      </dgm:t>
    </dgm:pt>
    <dgm:pt modelId="{9998B82F-15B6-4DD4-AAA5-DA78F1CA6940}">
      <dgm:prSet phldrT="[Text]"/>
      <dgm:spPr/>
      <dgm:t>
        <a:bodyPr/>
        <a:lstStyle/>
        <a:p>
          <a:r>
            <a:rPr lang="en-IN" dirty="0"/>
            <a:t>Prediction</a:t>
          </a:r>
        </a:p>
      </dgm:t>
    </dgm:pt>
    <dgm:pt modelId="{54CB1439-7858-4863-A796-DF67B4778511}" type="parTrans" cxnId="{232BE1B1-117C-4E47-82F7-FC7DDA6A179D}">
      <dgm:prSet/>
      <dgm:spPr/>
      <dgm:t>
        <a:bodyPr/>
        <a:lstStyle/>
        <a:p>
          <a:endParaRPr lang="en-IN"/>
        </a:p>
      </dgm:t>
    </dgm:pt>
    <dgm:pt modelId="{7A7E73DD-FE94-4128-B009-F4C6F13A3C05}" type="sibTrans" cxnId="{232BE1B1-117C-4E47-82F7-FC7DDA6A179D}">
      <dgm:prSet/>
      <dgm:spPr/>
      <dgm:t>
        <a:bodyPr/>
        <a:lstStyle/>
        <a:p>
          <a:endParaRPr lang="en-IN"/>
        </a:p>
      </dgm:t>
    </dgm:pt>
    <dgm:pt modelId="{8BF1762D-75A8-4389-AC32-EF113B976BE3}">
      <dgm:prSet phldrT="[Text]"/>
      <dgm:spPr/>
      <dgm:t>
        <a:bodyPr/>
        <a:lstStyle/>
        <a:p>
          <a:r>
            <a:rPr lang="en-IN" dirty="0"/>
            <a:t>PredictionID (PK)</a:t>
          </a:r>
        </a:p>
      </dgm:t>
    </dgm:pt>
    <dgm:pt modelId="{05B24551-BBE2-41DE-A109-7E0B8C8E1491}" type="parTrans" cxnId="{257B07EF-EDD5-404E-91E8-883027541835}">
      <dgm:prSet/>
      <dgm:spPr/>
      <dgm:t>
        <a:bodyPr/>
        <a:lstStyle/>
        <a:p>
          <a:endParaRPr lang="en-IN"/>
        </a:p>
      </dgm:t>
    </dgm:pt>
    <dgm:pt modelId="{5FEE30D2-F981-4DD3-AC51-6CA5F1A7B507}" type="sibTrans" cxnId="{257B07EF-EDD5-404E-91E8-883027541835}">
      <dgm:prSet/>
      <dgm:spPr/>
      <dgm:t>
        <a:bodyPr/>
        <a:lstStyle/>
        <a:p>
          <a:endParaRPr lang="en-IN"/>
        </a:p>
      </dgm:t>
    </dgm:pt>
    <dgm:pt modelId="{9A588777-0FF4-4EE6-9A53-37ADCAF573B6}">
      <dgm:prSet phldrT="[Text]"/>
      <dgm:spPr/>
      <dgm:t>
        <a:bodyPr/>
        <a:lstStyle/>
        <a:p>
          <a:r>
            <a:rPr lang="en-IN" dirty="0"/>
            <a:t>ImageID (FK)</a:t>
          </a:r>
        </a:p>
      </dgm:t>
    </dgm:pt>
    <dgm:pt modelId="{64F20770-38E1-4818-8DD8-E8E2F41B7469}" type="parTrans" cxnId="{F0FE0889-1FFB-47B1-B859-4E05B9B1608F}">
      <dgm:prSet/>
      <dgm:spPr/>
      <dgm:t>
        <a:bodyPr/>
        <a:lstStyle/>
        <a:p>
          <a:endParaRPr lang="en-IN"/>
        </a:p>
      </dgm:t>
    </dgm:pt>
    <dgm:pt modelId="{E5E0CCD7-1873-408E-AE4B-4A206C38DD6B}" type="sibTrans" cxnId="{F0FE0889-1FFB-47B1-B859-4E05B9B1608F}">
      <dgm:prSet/>
      <dgm:spPr/>
      <dgm:t>
        <a:bodyPr/>
        <a:lstStyle/>
        <a:p>
          <a:endParaRPr lang="en-IN"/>
        </a:p>
      </dgm:t>
    </dgm:pt>
    <dgm:pt modelId="{7A9EF673-8DEB-484A-8641-133187BBFBD8}">
      <dgm:prSet phldrT="[Text]"/>
      <dgm:spPr/>
      <dgm:t>
        <a:bodyPr/>
        <a:lstStyle/>
        <a:p>
          <a:r>
            <a:rPr lang="en-IN" dirty="0"/>
            <a:t>Password</a:t>
          </a:r>
        </a:p>
      </dgm:t>
    </dgm:pt>
    <dgm:pt modelId="{5D899774-1228-4553-9166-50EEBCD0380A}" type="parTrans" cxnId="{13B435EF-BF6D-4548-87B6-DB2F59D6C487}">
      <dgm:prSet/>
      <dgm:spPr/>
      <dgm:t>
        <a:bodyPr/>
        <a:lstStyle/>
        <a:p>
          <a:endParaRPr lang="en-IN"/>
        </a:p>
      </dgm:t>
    </dgm:pt>
    <dgm:pt modelId="{D2360E3B-F754-4584-A7BE-CDA3403B4096}" type="sibTrans" cxnId="{13B435EF-BF6D-4548-87B6-DB2F59D6C487}">
      <dgm:prSet/>
      <dgm:spPr/>
      <dgm:t>
        <a:bodyPr/>
        <a:lstStyle/>
        <a:p>
          <a:endParaRPr lang="en-IN"/>
        </a:p>
      </dgm:t>
    </dgm:pt>
    <dgm:pt modelId="{E1F1F0E8-2823-4657-AD0D-8C212DCE1571}">
      <dgm:prSet phldrT="[Text]"/>
      <dgm:spPr/>
      <dgm:t>
        <a:bodyPr/>
        <a:lstStyle/>
        <a:p>
          <a:r>
            <a:rPr lang="en-IN" dirty="0"/>
            <a:t>ImagePath</a:t>
          </a:r>
        </a:p>
      </dgm:t>
    </dgm:pt>
    <dgm:pt modelId="{B2680D71-6183-4710-8835-2353EA26C6BF}" type="parTrans" cxnId="{55415D11-C574-428F-A218-C0B2C528833C}">
      <dgm:prSet/>
      <dgm:spPr/>
      <dgm:t>
        <a:bodyPr/>
        <a:lstStyle/>
        <a:p>
          <a:endParaRPr lang="en-IN"/>
        </a:p>
      </dgm:t>
    </dgm:pt>
    <dgm:pt modelId="{3E00752D-6D1E-47AF-B275-1814D99BD513}" type="sibTrans" cxnId="{55415D11-C574-428F-A218-C0B2C528833C}">
      <dgm:prSet/>
      <dgm:spPr/>
      <dgm:t>
        <a:bodyPr/>
        <a:lstStyle/>
        <a:p>
          <a:endParaRPr lang="en-IN"/>
        </a:p>
      </dgm:t>
    </dgm:pt>
    <dgm:pt modelId="{48FA6917-2F98-4CE4-988C-46D2B911B075}">
      <dgm:prSet phldrT="[Text]"/>
      <dgm:spPr/>
      <dgm:t>
        <a:bodyPr/>
        <a:lstStyle/>
        <a:p>
          <a:r>
            <a:rPr lang="en-IN" dirty="0"/>
            <a:t>Email</a:t>
          </a:r>
        </a:p>
      </dgm:t>
    </dgm:pt>
    <dgm:pt modelId="{0DD41FC4-C9D2-4395-B364-0D2BFFAA56BD}" type="parTrans" cxnId="{FE5A40FC-B486-4AA2-9E90-2B8B284BA384}">
      <dgm:prSet/>
      <dgm:spPr/>
      <dgm:t>
        <a:bodyPr/>
        <a:lstStyle/>
        <a:p>
          <a:endParaRPr lang="en-IN"/>
        </a:p>
      </dgm:t>
    </dgm:pt>
    <dgm:pt modelId="{7839E176-7327-4296-8466-49A5A58D4B59}" type="sibTrans" cxnId="{FE5A40FC-B486-4AA2-9E90-2B8B284BA384}">
      <dgm:prSet/>
      <dgm:spPr/>
      <dgm:t>
        <a:bodyPr/>
        <a:lstStyle/>
        <a:p>
          <a:endParaRPr lang="en-IN"/>
        </a:p>
      </dgm:t>
    </dgm:pt>
    <dgm:pt modelId="{AC85ED8D-61DF-4136-B42C-ADC49A8ECEB1}">
      <dgm:prSet phldrT="[Text]"/>
      <dgm:spPr/>
      <dgm:t>
        <a:bodyPr/>
        <a:lstStyle/>
        <a:p>
          <a:r>
            <a:rPr lang="en-IN" dirty="0"/>
            <a:t>UploadDate</a:t>
          </a:r>
        </a:p>
      </dgm:t>
    </dgm:pt>
    <dgm:pt modelId="{EC1EFE6E-10EF-4A04-80E5-32ED937B0114}" type="parTrans" cxnId="{50F1AB00-7504-4F70-8F35-5FD49A763372}">
      <dgm:prSet/>
      <dgm:spPr/>
      <dgm:t>
        <a:bodyPr/>
        <a:lstStyle/>
        <a:p>
          <a:endParaRPr lang="en-IN"/>
        </a:p>
      </dgm:t>
    </dgm:pt>
    <dgm:pt modelId="{35EC8882-C477-4E6E-97A6-4AF72394DD07}" type="sibTrans" cxnId="{50F1AB00-7504-4F70-8F35-5FD49A763372}">
      <dgm:prSet/>
      <dgm:spPr/>
      <dgm:t>
        <a:bodyPr/>
        <a:lstStyle/>
        <a:p>
          <a:endParaRPr lang="en-IN"/>
        </a:p>
      </dgm:t>
    </dgm:pt>
    <dgm:pt modelId="{6D792357-6212-4786-AE66-B71EC7585930}">
      <dgm:prSet phldrT="[Text]"/>
      <dgm:spPr/>
      <dgm:t>
        <a:bodyPr/>
        <a:lstStyle/>
        <a:p>
          <a:r>
            <a:rPr lang="en-IN" dirty="0"/>
            <a:t>PredictionResult</a:t>
          </a:r>
        </a:p>
      </dgm:t>
    </dgm:pt>
    <dgm:pt modelId="{89B09C49-A029-46D0-B01C-2E6EF5E946E7}" type="parTrans" cxnId="{7866E9FF-34AA-433F-A211-646044F43C22}">
      <dgm:prSet/>
      <dgm:spPr/>
      <dgm:t>
        <a:bodyPr/>
        <a:lstStyle/>
        <a:p>
          <a:endParaRPr lang="en-IN"/>
        </a:p>
      </dgm:t>
    </dgm:pt>
    <dgm:pt modelId="{01C3C41A-B9DB-4F2C-969D-A1F2D110FFE8}" type="sibTrans" cxnId="{7866E9FF-34AA-433F-A211-646044F43C22}">
      <dgm:prSet/>
      <dgm:spPr/>
      <dgm:t>
        <a:bodyPr/>
        <a:lstStyle/>
        <a:p>
          <a:endParaRPr lang="en-IN"/>
        </a:p>
      </dgm:t>
    </dgm:pt>
    <dgm:pt modelId="{7FC8FCCE-27CF-4978-9E7D-E719C3718124}">
      <dgm:prSet phldrT="[Text]"/>
      <dgm:spPr/>
      <dgm:t>
        <a:bodyPr/>
        <a:lstStyle/>
        <a:p>
          <a:r>
            <a:rPr lang="en-IN" dirty="0"/>
            <a:t>ConfidenceScore</a:t>
          </a:r>
        </a:p>
      </dgm:t>
    </dgm:pt>
    <dgm:pt modelId="{EFAD9BA8-84E7-47C6-9253-DBB026432A5F}" type="parTrans" cxnId="{E1CDE0DD-FF22-46C2-A5B8-1C34CBE3FF82}">
      <dgm:prSet/>
      <dgm:spPr/>
      <dgm:t>
        <a:bodyPr/>
        <a:lstStyle/>
        <a:p>
          <a:endParaRPr lang="en-IN"/>
        </a:p>
      </dgm:t>
    </dgm:pt>
    <dgm:pt modelId="{DF1DCDBB-A387-4A7E-80A6-28F83C1D39AF}" type="sibTrans" cxnId="{E1CDE0DD-FF22-46C2-A5B8-1C34CBE3FF82}">
      <dgm:prSet/>
      <dgm:spPr/>
      <dgm:t>
        <a:bodyPr/>
        <a:lstStyle/>
        <a:p>
          <a:endParaRPr lang="en-IN"/>
        </a:p>
      </dgm:t>
    </dgm:pt>
    <dgm:pt modelId="{156C7538-ACA8-4EE1-8293-06C7F7D6FA8F}">
      <dgm:prSet phldrT="[Text]"/>
      <dgm:spPr/>
      <dgm:t>
        <a:bodyPr/>
        <a:lstStyle/>
        <a:p>
          <a:r>
            <a:rPr lang="en-IN" dirty="0"/>
            <a:t>PredictionDate</a:t>
          </a:r>
        </a:p>
      </dgm:t>
    </dgm:pt>
    <dgm:pt modelId="{D3EEB520-9C40-43E1-B15E-F56798DA5B5E}" type="parTrans" cxnId="{F87A32C4-AB8D-4A3E-A0CA-E071EC1C452D}">
      <dgm:prSet/>
      <dgm:spPr/>
      <dgm:t>
        <a:bodyPr/>
        <a:lstStyle/>
        <a:p>
          <a:endParaRPr lang="en-IN"/>
        </a:p>
      </dgm:t>
    </dgm:pt>
    <dgm:pt modelId="{F859C178-BEFD-43D9-B620-75A9AA63A451}" type="sibTrans" cxnId="{F87A32C4-AB8D-4A3E-A0CA-E071EC1C452D}">
      <dgm:prSet/>
      <dgm:spPr/>
      <dgm:t>
        <a:bodyPr/>
        <a:lstStyle/>
        <a:p>
          <a:endParaRPr lang="en-IN"/>
        </a:p>
      </dgm:t>
    </dgm:pt>
    <dgm:pt modelId="{5FFCBA7A-16B5-4785-9099-E9AEADA64D22}" type="pres">
      <dgm:prSet presAssocID="{5C3051DE-6AC2-4C12-8183-AC088528285B}" presName="Name0" presStyleCnt="0">
        <dgm:presLayoutVars>
          <dgm:dir/>
          <dgm:animLvl val="lvl"/>
          <dgm:resizeHandles val="exact"/>
        </dgm:presLayoutVars>
      </dgm:prSet>
      <dgm:spPr/>
    </dgm:pt>
    <dgm:pt modelId="{F754BE77-6C94-4EEE-A08A-EA44812FD854}" type="pres">
      <dgm:prSet presAssocID="{61C88741-8E61-45CB-80C0-6D3EC47CFFA6}" presName="composite" presStyleCnt="0"/>
      <dgm:spPr/>
    </dgm:pt>
    <dgm:pt modelId="{4C4533AF-23BE-4E27-8A3A-976706929E62}" type="pres">
      <dgm:prSet presAssocID="{61C88741-8E61-45CB-80C0-6D3EC47CFF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745144D-5327-4603-B45E-62138F5B9C80}" type="pres">
      <dgm:prSet presAssocID="{61C88741-8E61-45CB-80C0-6D3EC47CFFA6}" presName="desTx" presStyleLbl="alignAccFollowNode1" presStyleIdx="0" presStyleCnt="3">
        <dgm:presLayoutVars>
          <dgm:bulletEnabled val="1"/>
        </dgm:presLayoutVars>
      </dgm:prSet>
      <dgm:spPr/>
    </dgm:pt>
    <dgm:pt modelId="{9297EEC9-900F-4487-8CAD-D9AA27732B48}" type="pres">
      <dgm:prSet presAssocID="{A69EA10D-575E-4BD2-9730-C48A4359BCFF}" presName="space" presStyleCnt="0"/>
      <dgm:spPr/>
    </dgm:pt>
    <dgm:pt modelId="{94649D85-86FE-4C24-9D16-81BFD5F3A6B8}" type="pres">
      <dgm:prSet presAssocID="{8C1AE02D-E141-4D2D-9896-9DDC2C983419}" presName="composite" presStyleCnt="0"/>
      <dgm:spPr/>
    </dgm:pt>
    <dgm:pt modelId="{90B7862B-6F0D-45E4-B2D3-1B2AB73D2FC6}" type="pres">
      <dgm:prSet presAssocID="{8C1AE02D-E141-4D2D-9896-9DDC2C9834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204E35-4407-432B-8CDA-21362F624465}" type="pres">
      <dgm:prSet presAssocID="{8C1AE02D-E141-4D2D-9896-9DDC2C983419}" presName="desTx" presStyleLbl="alignAccFollowNode1" presStyleIdx="1" presStyleCnt="3">
        <dgm:presLayoutVars>
          <dgm:bulletEnabled val="1"/>
        </dgm:presLayoutVars>
      </dgm:prSet>
      <dgm:spPr/>
    </dgm:pt>
    <dgm:pt modelId="{40230741-91B7-4DD9-ADF4-A8EAC7AA1577}" type="pres">
      <dgm:prSet presAssocID="{1D07752F-7F3B-4CF0-9873-2F8B6CA22219}" presName="space" presStyleCnt="0"/>
      <dgm:spPr/>
    </dgm:pt>
    <dgm:pt modelId="{42064671-A54B-4D94-B4D3-58F6873784FD}" type="pres">
      <dgm:prSet presAssocID="{9998B82F-15B6-4DD4-AAA5-DA78F1CA6940}" presName="composite" presStyleCnt="0"/>
      <dgm:spPr/>
    </dgm:pt>
    <dgm:pt modelId="{1E89DEED-E117-4042-B43D-61EEFB1CE000}" type="pres">
      <dgm:prSet presAssocID="{9998B82F-15B6-4DD4-AAA5-DA78F1CA694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9F609B0-A9B6-4B4F-9C20-A079072FA6CA}" type="pres">
      <dgm:prSet presAssocID="{9998B82F-15B6-4DD4-AAA5-DA78F1CA694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F1AB00-7504-4F70-8F35-5FD49A763372}" srcId="{8C1AE02D-E141-4D2D-9896-9DDC2C983419}" destId="{AC85ED8D-61DF-4136-B42C-ADC49A8ECEB1}" srcOrd="3" destOrd="0" parTransId="{EC1EFE6E-10EF-4A04-80E5-32ED937B0114}" sibTransId="{35EC8882-C477-4E6E-97A6-4AF72394DD07}"/>
    <dgm:cxn modelId="{1B004E0B-1735-4690-ABE0-A3FF0B192536}" type="presOf" srcId="{8BF1762D-75A8-4389-AC32-EF113B976BE3}" destId="{C9F609B0-A9B6-4B4F-9C20-A079072FA6CA}" srcOrd="0" destOrd="0" presId="urn:microsoft.com/office/officeart/2005/8/layout/hList1"/>
    <dgm:cxn modelId="{55415D11-C574-428F-A218-C0B2C528833C}" srcId="{8C1AE02D-E141-4D2D-9896-9DDC2C983419}" destId="{E1F1F0E8-2823-4657-AD0D-8C212DCE1571}" srcOrd="2" destOrd="0" parTransId="{B2680D71-6183-4710-8835-2353EA26C6BF}" sibTransId="{3E00752D-6D1E-47AF-B275-1814D99BD513}"/>
    <dgm:cxn modelId="{8D33BB15-60EE-4F78-AABE-64A99F0F9A38}" type="presOf" srcId="{61C88741-8E61-45CB-80C0-6D3EC47CFFA6}" destId="{4C4533AF-23BE-4E27-8A3A-976706929E62}" srcOrd="0" destOrd="0" presId="urn:microsoft.com/office/officeart/2005/8/layout/hList1"/>
    <dgm:cxn modelId="{FC74311B-85BF-4B56-B197-71102AB72575}" type="presOf" srcId="{7A9EF673-8DEB-484A-8641-133187BBFBD8}" destId="{F745144D-5327-4603-B45E-62138F5B9C80}" srcOrd="0" destOrd="2" presId="urn:microsoft.com/office/officeart/2005/8/layout/hList1"/>
    <dgm:cxn modelId="{8EB8E424-55D8-444E-A68F-ADCD9BA3D784}" srcId="{61C88741-8E61-45CB-80C0-6D3EC47CFFA6}" destId="{33A3D9B1-0A7D-42BE-9C3D-142CB50A59A9}" srcOrd="0" destOrd="0" parTransId="{9739BC45-4FA6-41CD-ADC6-7DB607F77F47}" sibTransId="{4EE8AE0E-589B-4945-AE0A-F4CB499C33BD}"/>
    <dgm:cxn modelId="{33CFBD27-7681-4130-BC7E-720DCB3BEBA1}" type="presOf" srcId="{6D792357-6212-4786-AE66-B71EC7585930}" destId="{C9F609B0-A9B6-4B4F-9C20-A079072FA6CA}" srcOrd="0" destOrd="2" presId="urn:microsoft.com/office/officeart/2005/8/layout/hList1"/>
    <dgm:cxn modelId="{59EF8429-B945-4F65-9FF5-E86586F8491A}" type="presOf" srcId="{AC85ED8D-61DF-4136-B42C-ADC49A8ECEB1}" destId="{E2204E35-4407-432B-8CDA-21362F624465}" srcOrd="0" destOrd="3" presId="urn:microsoft.com/office/officeart/2005/8/layout/hList1"/>
    <dgm:cxn modelId="{CE87A92E-49A9-4A72-9FF3-C59C5EED5230}" type="presOf" srcId="{9A588777-0FF4-4EE6-9A53-37ADCAF573B6}" destId="{C9F609B0-A9B6-4B4F-9C20-A079072FA6CA}" srcOrd="0" destOrd="1" presId="urn:microsoft.com/office/officeart/2005/8/layout/hList1"/>
    <dgm:cxn modelId="{87529132-73BD-401E-9913-E6594EAD9ABC}" srcId="{8C1AE02D-E141-4D2D-9896-9DDC2C983419}" destId="{0273410E-4D6D-40E7-8706-BB490A05DAF4}" srcOrd="0" destOrd="0" parTransId="{FBAB4403-4629-46BC-9A4E-1975A9A69A90}" sibTransId="{16EC4EA9-6CC7-4306-AF09-CA5B7244F84C}"/>
    <dgm:cxn modelId="{43778A3B-6A61-4417-BFF3-D102FBCFC76C}" type="presOf" srcId="{8C1AE02D-E141-4D2D-9896-9DDC2C983419}" destId="{90B7862B-6F0D-45E4-B2D3-1B2AB73D2FC6}" srcOrd="0" destOrd="0" presId="urn:microsoft.com/office/officeart/2005/8/layout/hList1"/>
    <dgm:cxn modelId="{347E9F5B-96F4-4DAA-8DBA-E941273494C0}" type="presOf" srcId="{0273410E-4D6D-40E7-8706-BB490A05DAF4}" destId="{E2204E35-4407-432B-8CDA-21362F624465}" srcOrd="0" destOrd="0" presId="urn:microsoft.com/office/officeart/2005/8/layout/hList1"/>
    <dgm:cxn modelId="{75617F5C-86C2-4957-B35B-0CFF2DB0732F}" type="presOf" srcId="{9998B82F-15B6-4DD4-AAA5-DA78F1CA6940}" destId="{1E89DEED-E117-4042-B43D-61EEFB1CE000}" srcOrd="0" destOrd="0" presId="urn:microsoft.com/office/officeart/2005/8/layout/hList1"/>
    <dgm:cxn modelId="{EB912A5D-751B-4F4D-95EA-5A5494E478A6}" srcId="{61C88741-8E61-45CB-80C0-6D3EC47CFFA6}" destId="{CABAEC48-D7CA-480A-8F40-24E8206F2B64}" srcOrd="1" destOrd="0" parTransId="{D74C8895-17F4-4415-B5BE-B82457D9344C}" sibTransId="{63D35077-C273-46CA-96D6-F3813E281A9E}"/>
    <dgm:cxn modelId="{71ADC06E-2E4B-4F02-94B0-5D7509549742}" type="presOf" srcId="{48FA6917-2F98-4CE4-988C-46D2B911B075}" destId="{F745144D-5327-4603-B45E-62138F5B9C80}" srcOrd="0" destOrd="3" presId="urn:microsoft.com/office/officeart/2005/8/layout/hList1"/>
    <dgm:cxn modelId="{A0A23F72-691F-4B51-BD26-39134A9C6CB0}" type="presOf" srcId="{68893EF2-439E-4CB5-B6A5-36697D850F3A}" destId="{E2204E35-4407-432B-8CDA-21362F624465}" srcOrd="0" destOrd="1" presId="urn:microsoft.com/office/officeart/2005/8/layout/hList1"/>
    <dgm:cxn modelId="{FC55D152-8915-4C2F-9CC7-CB48A59DF89B}" type="presOf" srcId="{5C3051DE-6AC2-4C12-8183-AC088528285B}" destId="{5FFCBA7A-16B5-4785-9099-E9AEADA64D22}" srcOrd="0" destOrd="0" presId="urn:microsoft.com/office/officeart/2005/8/layout/hList1"/>
    <dgm:cxn modelId="{BE61F355-93A3-42D8-88CE-563FB13EF105}" type="presOf" srcId="{CABAEC48-D7CA-480A-8F40-24E8206F2B64}" destId="{F745144D-5327-4603-B45E-62138F5B9C80}" srcOrd="0" destOrd="1" presId="urn:microsoft.com/office/officeart/2005/8/layout/hList1"/>
    <dgm:cxn modelId="{2E5DE588-4F88-465C-AC50-B934E7DE68B0}" srcId="{8C1AE02D-E141-4D2D-9896-9DDC2C983419}" destId="{68893EF2-439E-4CB5-B6A5-36697D850F3A}" srcOrd="1" destOrd="0" parTransId="{0F82DE45-0B2C-49D2-95F2-1285A9CF4E7A}" sibTransId="{1F9B52B3-B3E5-412E-A31C-E8691C5FEC8A}"/>
    <dgm:cxn modelId="{F0FE0889-1FFB-47B1-B859-4E05B9B1608F}" srcId="{9998B82F-15B6-4DD4-AAA5-DA78F1CA6940}" destId="{9A588777-0FF4-4EE6-9A53-37ADCAF573B6}" srcOrd="1" destOrd="0" parTransId="{64F20770-38E1-4818-8DD8-E8E2F41B7469}" sibTransId="{E5E0CCD7-1873-408E-AE4B-4A206C38DD6B}"/>
    <dgm:cxn modelId="{B7290290-AA27-4922-9E1F-4680121AB3C2}" srcId="{5C3051DE-6AC2-4C12-8183-AC088528285B}" destId="{8C1AE02D-E141-4D2D-9896-9DDC2C983419}" srcOrd="1" destOrd="0" parTransId="{07778E9B-3105-4A52-8E67-F3F8792716CF}" sibTransId="{1D07752F-7F3B-4CF0-9873-2F8B6CA22219}"/>
    <dgm:cxn modelId="{874AF19C-0E4B-4227-8D5F-361DC1517EEE}" type="presOf" srcId="{7FC8FCCE-27CF-4978-9E7D-E719C3718124}" destId="{C9F609B0-A9B6-4B4F-9C20-A079072FA6CA}" srcOrd="0" destOrd="3" presId="urn:microsoft.com/office/officeart/2005/8/layout/hList1"/>
    <dgm:cxn modelId="{232BE1B1-117C-4E47-82F7-FC7DDA6A179D}" srcId="{5C3051DE-6AC2-4C12-8183-AC088528285B}" destId="{9998B82F-15B6-4DD4-AAA5-DA78F1CA6940}" srcOrd="2" destOrd="0" parTransId="{54CB1439-7858-4863-A796-DF67B4778511}" sibTransId="{7A7E73DD-FE94-4128-B009-F4C6F13A3C05}"/>
    <dgm:cxn modelId="{8AA8F1BD-FC12-4670-80A5-25194C78DF98}" type="presOf" srcId="{156C7538-ACA8-4EE1-8293-06C7F7D6FA8F}" destId="{C9F609B0-A9B6-4B4F-9C20-A079072FA6CA}" srcOrd="0" destOrd="4" presId="urn:microsoft.com/office/officeart/2005/8/layout/hList1"/>
    <dgm:cxn modelId="{F87A32C4-AB8D-4A3E-A0CA-E071EC1C452D}" srcId="{9998B82F-15B6-4DD4-AAA5-DA78F1CA6940}" destId="{156C7538-ACA8-4EE1-8293-06C7F7D6FA8F}" srcOrd="4" destOrd="0" parTransId="{D3EEB520-9C40-43E1-B15E-F56798DA5B5E}" sibTransId="{F859C178-BEFD-43D9-B620-75A9AA63A451}"/>
    <dgm:cxn modelId="{EA6C8ED8-4187-4DC4-9805-81B6DEC29AD8}" srcId="{5C3051DE-6AC2-4C12-8183-AC088528285B}" destId="{61C88741-8E61-45CB-80C0-6D3EC47CFFA6}" srcOrd="0" destOrd="0" parTransId="{49717ECD-1BC5-4FB6-AB84-438DD5ACBBC4}" sibTransId="{A69EA10D-575E-4BD2-9730-C48A4359BCFF}"/>
    <dgm:cxn modelId="{FF6ECADD-26F8-4D5D-8640-EA5B9DED8B72}" type="presOf" srcId="{33A3D9B1-0A7D-42BE-9C3D-142CB50A59A9}" destId="{F745144D-5327-4603-B45E-62138F5B9C80}" srcOrd="0" destOrd="0" presId="urn:microsoft.com/office/officeart/2005/8/layout/hList1"/>
    <dgm:cxn modelId="{E1CDE0DD-FF22-46C2-A5B8-1C34CBE3FF82}" srcId="{9998B82F-15B6-4DD4-AAA5-DA78F1CA6940}" destId="{7FC8FCCE-27CF-4978-9E7D-E719C3718124}" srcOrd="3" destOrd="0" parTransId="{EFAD9BA8-84E7-47C6-9253-DBB026432A5F}" sibTransId="{DF1DCDBB-A387-4A7E-80A6-28F83C1D39AF}"/>
    <dgm:cxn modelId="{257B07EF-EDD5-404E-91E8-883027541835}" srcId="{9998B82F-15B6-4DD4-AAA5-DA78F1CA6940}" destId="{8BF1762D-75A8-4389-AC32-EF113B976BE3}" srcOrd="0" destOrd="0" parTransId="{05B24551-BBE2-41DE-A109-7E0B8C8E1491}" sibTransId="{5FEE30D2-F981-4DD3-AC51-6CA5F1A7B507}"/>
    <dgm:cxn modelId="{13B435EF-BF6D-4548-87B6-DB2F59D6C487}" srcId="{61C88741-8E61-45CB-80C0-6D3EC47CFFA6}" destId="{7A9EF673-8DEB-484A-8641-133187BBFBD8}" srcOrd="2" destOrd="0" parTransId="{5D899774-1228-4553-9166-50EEBCD0380A}" sibTransId="{D2360E3B-F754-4584-A7BE-CDA3403B4096}"/>
    <dgm:cxn modelId="{CFBB71FB-4695-4EE1-BF15-59B97ACA7F98}" type="presOf" srcId="{E1F1F0E8-2823-4657-AD0D-8C212DCE1571}" destId="{E2204E35-4407-432B-8CDA-21362F624465}" srcOrd="0" destOrd="2" presId="urn:microsoft.com/office/officeart/2005/8/layout/hList1"/>
    <dgm:cxn modelId="{FE5A40FC-B486-4AA2-9E90-2B8B284BA384}" srcId="{61C88741-8E61-45CB-80C0-6D3EC47CFFA6}" destId="{48FA6917-2F98-4CE4-988C-46D2B911B075}" srcOrd="3" destOrd="0" parTransId="{0DD41FC4-C9D2-4395-B364-0D2BFFAA56BD}" sibTransId="{7839E176-7327-4296-8466-49A5A58D4B59}"/>
    <dgm:cxn modelId="{7866E9FF-34AA-433F-A211-646044F43C22}" srcId="{9998B82F-15B6-4DD4-AAA5-DA78F1CA6940}" destId="{6D792357-6212-4786-AE66-B71EC7585930}" srcOrd="2" destOrd="0" parTransId="{89B09C49-A029-46D0-B01C-2E6EF5E946E7}" sibTransId="{01C3C41A-B9DB-4F2C-969D-A1F2D110FFE8}"/>
    <dgm:cxn modelId="{E7ECA04A-D90A-4429-849A-C9192C44317F}" type="presParOf" srcId="{5FFCBA7A-16B5-4785-9099-E9AEADA64D22}" destId="{F754BE77-6C94-4EEE-A08A-EA44812FD854}" srcOrd="0" destOrd="0" presId="urn:microsoft.com/office/officeart/2005/8/layout/hList1"/>
    <dgm:cxn modelId="{8A56B935-AD42-4428-B162-9DCF31F2FDEB}" type="presParOf" srcId="{F754BE77-6C94-4EEE-A08A-EA44812FD854}" destId="{4C4533AF-23BE-4E27-8A3A-976706929E62}" srcOrd="0" destOrd="0" presId="urn:microsoft.com/office/officeart/2005/8/layout/hList1"/>
    <dgm:cxn modelId="{78BD6713-ED44-4105-A4F0-CDC620E25F4B}" type="presParOf" srcId="{F754BE77-6C94-4EEE-A08A-EA44812FD854}" destId="{F745144D-5327-4603-B45E-62138F5B9C80}" srcOrd="1" destOrd="0" presId="urn:microsoft.com/office/officeart/2005/8/layout/hList1"/>
    <dgm:cxn modelId="{F858EB03-8340-438B-AC8F-E35FCEF25AC9}" type="presParOf" srcId="{5FFCBA7A-16B5-4785-9099-E9AEADA64D22}" destId="{9297EEC9-900F-4487-8CAD-D9AA27732B48}" srcOrd="1" destOrd="0" presId="urn:microsoft.com/office/officeart/2005/8/layout/hList1"/>
    <dgm:cxn modelId="{6C71CE5B-7B03-4EA5-89ED-E7A62C776471}" type="presParOf" srcId="{5FFCBA7A-16B5-4785-9099-E9AEADA64D22}" destId="{94649D85-86FE-4C24-9D16-81BFD5F3A6B8}" srcOrd="2" destOrd="0" presId="urn:microsoft.com/office/officeart/2005/8/layout/hList1"/>
    <dgm:cxn modelId="{E2F960CA-7C59-4CB2-9C63-B12BABC6C054}" type="presParOf" srcId="{94649D85-86FE-4C24-9D16-81BFD5F3A6B8}" destId="{90B7862B-6F0D-45E4-B2D3-1B2AB73D2FC6}" srcOrd="0" destOrd="0" presId="urn:microsoft.com/office/officeart/2005/8/layout/hList1"/>
    <dgm:cxn modelId="{D7BAAC42-BFE3-494E-98BC-72B34938D2C1}" type="presParOf" srcId="{94649D85-86FE-4C24-9D16-81BFD5F3A6B8}" destId="{E2204E35-4407-432B-8CDA-21362F624465}" srcOrd="1" destOrd="0" presId="urn:microsoft.com/office/officeart/2005/8/layout/hList1"/>
    <dgm:cxn modelId="{FF7E0E28-5840-4850-A0BD-EB8BD7FA6780}" type="presParOf" srcId="{5FFCBA7A-16B5-4785-9099-E9AEADA64D22}" destId="{40230741-91B7-4DD9-ADF4-A8EAC7AA1577}" srcOrd="3" destOrd="0" presId="urn:microsoft.com/office/officeart/2005/8/layout/hList1"/>
    <dgm:cxn modelId="{04C2BE0B-0D5F-4836-8F34-B423021EEF2F}" type="presParOf" srcId="{5FFCBA7A-16B5-4785-9099-E9AEADA64D22}" destId="{42064671-A54B-4D94-B4D3-58F6873784FD}" srcOrd="4" destOrd="0" presId="urn:microsoft.com/office/officeart/2005/8/layout/hList1"/>
    <dgm:cxn modelId="{CA3AA04E-30E5-4B21-9BEC-B53CA3856E45}" type="presParOf" srcId="{42064671-A54B-4D94-B4D3-58F6873784FD}" destId="{1E89DEED-E117-4042-B43D-61EEFB1CE000}" srcOrd="0" destOrd="0" presId="urn:microsoft.com/office/officeart/2005/8/layout/hList1"/>
    <dgm:cxn modelId="{96707F88-FEB0-4932-A8CD-2DA23FD5E44E}" type="presParOf" srcId="{42064671-A54B-4D94-B4D3-58F6873784FD}" destId="{C9F609B0-A9B6-4B4F-9C20-A079072FA6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533AF-23BE-4E27-8A3A-976706929E62}">
      <dsp:nvSpPr>
        <dsp:cNvPr id="0" name=""/>
        <dsp:cNvSpPr/>
      </dsp:nvSpPr>
      <dsp:spPr>
        <a:xfrm>
          <a:off x="3273" y="1452235"/>
          <a:ext cx="3191292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User</a:t>
          </a:r>
        </a:p>
      </dsp:txBody>
      <dsp:txXfrm>
        <a:off x="3273" y="1452235"/>
        <a:ext cx="3191292" cy="835200"/>
      </dsp:txXfrm>
    </dsp:sp>
    <dsp:sp modelId="{F745144D-5327-4603-B45E-62138F5B9C80}">
      <dsp:nvSpPr>
        <dsp:cNvPr id="0" name=""/>
        <dsp:cNvSpPr/>
      </dsp:nvSpPr>
      <dsp:spPr>
        <a:xfrm>
          <a:off x="3273" y="2287435"/>
          <a:ext cx="3191292" cy="271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UserID (PK)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Username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Password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Email</a:t>
          </a:r>
        </a:p>
      </dsp:txBody>
      <dsp:txXfrm>
        <a:off x="3273" y="2287435"/>
        <a:ext cx="3191292" cy="2716520"/>
      </dsp:txXfrm>
    </dsp:sp>
    <dsp:sp modelId="{90B7862B-6F0D-45E4-B2D3-1B2AB73D2FC6}">
      <dsp:nvSpPr>
        <dsp:cNvPr id="0" name=""/>
        <dsp:cNvSpPr/>
      </dsp:nvSpPr>
      <dsp:spPr>
        <a:xfrm>
          <a:off x="3641346" y="1452235"/>
          <a:ext cx="3191292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Image</a:t>
          </a:r>
        </a:p>
      </dsp:txBody>
      <dsp:txXfrm>
        <a:off x="3641346" y="1452235"/>
        <a:ext cx="3191292" cy="835200"/>
      </dsp:txXfrm>
    </dsp:sp>
    <dsp:sp modelId="{E2204E35-4407-432B-8CDA-21362F624465}">
      <dsp:nvSpPr>
        <dsp:cNvPr id="0" name=""/>
        <dsp:cNvSpPr/>
      </dsp:nvSpPr>
      <dsp:spPr>
        <a:xfrm>
          <a:off x="3641346" y="2287435"/>
          <a:ext cx="3191292" cy="271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ImageID (PK)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UserID (FK)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ImagePath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UploadDate</a:t>
          </a:r>
        </a:p>
      </dsp:txBody>
      <dsp:txXfrm>
        <a:off x="3641346" y="2287435"/>
        <a:ext cx="3191292" cy="2716520"/>
      </dsp:txXfrm>
    </dsp:sp>
    <dsp:sp modelId="{1E89DEED-E117-4042-B43D-61EEFB1CE000}">
      <dsp:nvSpPr>
        <dsp:cNvPr id="0" name=""/>
        <dsp:cNvSpPr/>
      </dsp:nvSpPr>
      <dsp:spPr>
        <a:xfrm>
          <a:off x="7279418" y="1452235"/>
          <a:ext cx="3191292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Prediction</a:t>
          </a:r>
        </a:p>
      </dsp:txBody>
      <dsp:txXfrm>
        <a:off x="7279418" y="1452235"/>
        <a:ext cx="3191292" cy="835200"/>
      </dsp:txXfrm>
    </dsp:sp>
    <dsp:sp modelId="{C9F609B0-A9B6-4B4F-9C20-A079072FA6CA}">
      <dsp:nvSpPr>
        <dsp:cNvPr id="0" name=""/>
        <dsp:cNvSpPr/>
      </dsp:nvSpPr>
      <dsp:spPr>
        <a:xfrm>
          <a:off x="7279418" y="2287435"/>
          <a:ext cx="3191292" cy="271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PredictionID (PK)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ImageID (FK)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PredictionResult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ConfidenceScore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PredictionDate</a:t>
          </a:r>
        </a:p>
      </dsp:txBody>
      <dsp:txXfrm>
        <a:off x="7279418" y="2287435"/>
        <a:ext cx="3191292" cy="271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D32-2139-946D-B762-8648E82C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A9E26-10F9-1E1C-8C09-A099277EF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2278-DA07-77C7-3528-37C95BC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1751-110C-9FA1-91F8-5C5FA448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1502-53FF-C86F-B8DB-6046E821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3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BFE-1C6E-F486-4E78-5517DCEF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FE657-8B6C-B9AD-DC27-059B818E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75D5-C864-BB85-D94D-E87BB40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6A8B-9AA3-93AA-89CE-23A7DBD5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0D91-A088-76E2-C8AE-C9C304D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4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C22E4-E22A-A273-D6DC-640EA2815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11159-5911-D375-92C3-DB34AF7E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5049-07D8-93B4-AC07-157ED382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F74-FE09-4067-DD5F-0776E73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2808-3B26-ACC5-A001-A4298416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F7AB-B0FB-492B-E1F0-EAA0A334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8E4C-3E0C-78A2-4CC5-B5725B4C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3914-D88F-B4C6-9204-36079B9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9359-8B17-0AAB-B9CC-2CA7CA6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B029-A624-0B12-DC5B-D1B8F3B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64A8-8D37-F2AE-353A-56E8C55A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C86D-EE89-0C92-3B4E-C824FECC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A3BB-537E-821C-87FB-ED4AA0C1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329C-9D09-7AAA-26E2-334F61BC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E3E0-1859-6407-56F9-E40DF734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17C7-E381-7A7B-B040-33A8735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6533-AF58-5F2D-6E21-1E5675C6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31293-CAA2-8774-F6FF-E0B5ED12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D2ED-6401-75A6-A44C-B89B410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C0D70-A706-1E9C-A13B-A958FD6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DC1A6-BDE3-7C2B-A005-312AB48F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3030-8681-3232-2961-89BB8D7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CFF4-9CD7-66FF-DD85-A827B7CC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D294-02CF-A4B3-3CB1-FB7F79246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CD25-F35F-04EA-3D8F-8F135654E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46107-0D32-643D-FC0D-EAB79627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658D1-A43B-5288-15DF-6C5A17D6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A1566-3B9D-4D77-834E-8C9B4ECA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B7A13-A8FD-6B36-DB53-ADD4340F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1700-DB0C-CF84-A735-DF3B9792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47D62-9344-92E4-3990-876C5144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19925-3950-CC75-B74C-E24F7F43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D58F-6D44-5017-4F2D-14D6A11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9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55526-B0B1-8E44-71D4-DB79B1B3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C4F31-08C3-6567-B391-9034C68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E214-4149-FFCC-833A-0319B882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EC2-A008-4DAB-187D-66B5F65E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FE7-C3E2-56A4-0344-A1F40D8C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F696E-C3E0-6613-7F0A-BCD8A2B5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69AC-C9CF-F578-356E-A2087D4B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6B75-D34B-C9A8-178E-B1C9175E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16E5-3C85-FC14-8B62-CE8FA0F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B690-7953-BD89-5127-14AD2EB0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13518-2C97-367D-4F6A-526CAB453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4ECC-5F66-510E-0EF0-E973575E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6F00A-A362-D847-C194-8BD35C19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7D0C-D6F6-67F1-0819-D778BB3B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E8-05ED-8209-D511-82F1EFF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A483-4F68-7EA6-078A-75390077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62D1-C04F-E626-CCBB-2CF53611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9A50-4C91-FC98-72AD-A8D1A992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604D-AB59-4713-A6A9-18AB960768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D86A-A853-7D94-0306-265615B1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33A8-2691-2677-08A8-1CE1B47E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3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1447800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</a:rPr>
              <a:t>Level 0 DFD (Context Diagram)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A8C25-D6FF-53F6-8CAE-177C5D19AE74}"/>
              </a:ext>
            </a:extLst>
          </p:cNvPr>
          <p:cNvSpPr/>
          <p:nvPr/>
        </p:nvSpPr>
        <p:spPr>
          <a:xfrm>
            <a:off x="4893643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Upload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77138-BF15-F808-2801-F6F284DFFC09}"/>
              </a:ext>
            </a:extLst>
          </p:cNvPr>
          <p:cNvSpPr/>
          <p:nvPr/>
        </p:nvSpPr>
        <p:spPr>
          <a:xfrm>
            <a:off x="8339486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Prediction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78948-2D47-3AC6-D59F-608D77F8C1EE}"/>
              </a:ext>
            </a:extLst>
          </p:cNvPr>
          <p:cNvSpPr/>
          <p:nvPr/>
        </p:nvSpPr>
        <p:spPr>
          <a:xfrm>
            <a:off x="4893642" y="3188368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Prediction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7DA4B-B54B-AC9E-26A5-D0416880B3F9}"/>
              </a:ext>
            </a:extLst>
          </p:cNvPr>
          <p:cNvSpPr/>
          <p:nvPr/>
        </p:nvSpPr>
        <p:spPr>
          <a:xfrm>
            <a:off x="4893642" y="4598468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Manage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4F3963-C466-7A49-4C18-153228FA11B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013735" y="2021305"/>
            <a:ext cx="87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E04E8-95BC-FEFC-5079-EB9E016DAE5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459578" y="2021305"/>
            <a:ext cx="87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70D79C2-93B4-49A3-F3CF-2A6F84BC1CAE}"/>
              </a:ext>
            </a:extLst>
          </p:cNvPr>
          <p:cNvCxnSpPr>
            <a:stCxn id="10" idx="1"/>
            <a:endCxn id="4" idx="2"/>
          </p:cNvCxnSpPr>
          <p:nvPr/>
        </p:nvCxnSpPr>
        <p:spPr>
          <a:xfrm rot="10800000">
            <a:off x="2730768" y="2261936"/>
            <a:ext cx="2162874" cy="11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DFB9ABB-2427-914B-E47C-2966F7C31EC7}"/>
              </a:ext>
            </a:extLst>
          </p:cNvPr>
          <p:cNvCxnSpPr>
            <a:stCxn id="10" idx="3"/>
            <a:endCxn id="3" idx="2"/>
          </p:cNvCxnSpPr>
          <p:nvPr/>
        </p:nvCxnSpPr>
        <p:spPr>
          <a:xfrm flipV="1">
            <a:off x="7459577" y="2261936"/>
            <a:ext cx="2162877" cy="11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5064BE-511C-431F-54CE-11CAB25DA923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6176610" y="2261936"/>
            <a:ext cx="1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68CDB8-ABDB-1A71-1268-4643276A2DC7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6176610" y="3669631"/>
            <a:ext cx="0" cy="9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7BC687-F9D1-256A-DB3F-B37CCFAF2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339077"/>
              </p:ext>
            </p:extLst>
          </p:nvPr>
        </p:nvGraphicFramePr>
        <p:xfrm>
          <a:off x="859008" y="200904"/>
          <a:ext cx="10473984" cy="645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65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Use-case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8" y="1394115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2197768" y="288686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Upload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2197768" y="582809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Delete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6509886" y="582809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Manage Predictions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DDD42-3E36-7272-DB15-0AF848C8AA4F}"/>
              </a:ext>
            </a:extLst>
          </p:cNvPr>
          <p:cNvSpPr/>
          <p:nvPr/>
        </p:nvSpPr>
        <p:spPr>
          <a:xfrm>
            <a:off x="4430828" y="433762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Predict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3D2D4-F917-318F-9365-4069F18A3F1C}"/>
              </a:ext>
            </a:extLst>
          </p:cNvPr>
          <p:cNvSpPr/>
          <p:nvPr/>
        </p:nvSpPr>
        <p:spPr>
          <a:xfrm>
            <a:off x="6509886" y="288686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View Predictions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6CBCB1-FFEF-965C-E288-1D04D83BF2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62939" y="1862115"/>
            <a:ext cx="2233060" cy="1024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1F39EC-ECA5-F3A0-88CB-10E4D010DC0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095999" y="1862115"/>
            <a:ext cx="2079058" cy="1024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ED8700-94A6-9DB4-8AE5-363862750B71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862939" y="4805629"/>
            <a:ext cx="2233060" cy="10224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5E278-FF8D-5A4E-D14C-4D584A3294F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6095999" y="3354861"/>
            <a:ext cx="2079058" cy="982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FB1FC-C45C-EFF1-E5F7-1C2809C36B3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862939" y="3354861"/>
            <a:ext cx="2233060" cy="982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F42C9E-E247-EA14-D4DA-33D49A5590D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4805629"/>
            <a:ext cx="2079058" cy="10224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5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83945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Home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Page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D380C-72FB-E40F-B985-F770977E374F}"/>
              </a:ext>
            </a:extLst>
          </p:cNvPr>
          <p:cNvGraphicFramePr>
            <a:graphicFrameLocks noGrp="1"/>
          </p:cNvGraphicFramePr>
          <p:nvPr/>
        </p:nvGraphicFramePr>
        <p:xfrm>
          <a:off x="3409950" y="2029619"/>
          <a:ext cx="5372100" cy="3943350"/>
        </p:xfrm>
        <a:graphic>
          <a:graphicData uri="http://schemas.openxmlformats.org/drawingml/2006/table">
            <a:tbl>
              <a:tblPr firstRow="1" bandRow="1"/>
              <a:tblGrid>
                <a:gridCol w="495300">
                  <a:extLst>
                    <a:ext uri="{9D8B030D-6E8A-4147-A177-3AD203B41FA5}">
                      <a16:colId xmlns:a16="http://schemas.microsoft.com/office/drawing/2014/main" val="21787667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9858850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7032583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73378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1072752"/>
                    </a:ext>
                  </a:extLst>
                </a:gridCol>
              </a:tblGrid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7003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Prediction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9528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Predictions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334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52840"/>
                  </a:ext>
                </a:extLst>
              </a:tr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0006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Image Prediction System 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images and get predictions using our advanced machine learning model.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0907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6559"/>
                  </a:ext>
                </a:extLst>
              </a:tr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5737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© 2024 Image Prediction System. All rights reserved.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863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3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7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83945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Image Upload Page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654D96-43E9-D703-D990-888519EE3CDC}"/>
              </a:ext>
            </a:extLst>
          </p:cNvPr>
          <p:cNvGraphicFramePr>
            <a:graphicFrameLocks noGrp="1"/>
          </p:cNvGraphicFramePr>
          <p:nvPr/>
        </p:nvGraphicFramePr>
        <p:xfrm>
          <a:off x="3683659" y="1825625"/>
          <a:ext cx="4824681" cy="4351338"/>
        </p:xfrm>
        <a:graphic>
          <a:graphicData uri="http://schemas.openxmlformats.org/drawingml/2006/table">
            <a:tbl>
              <a:tblPr firstRow="1" bandRow="1"/>
              <a:tblGrid>
                <a:gridCol w="444829">
                  <a:extLst>
                    <a:ext uri="{9D8B030D-6E8A-4147-A177-3AD203B41FA5}">
                      <a16:colId xmlns:a16="http://schemas.microsoft.com/office/drawing/2014/main" val="3777168006"/>
                    </a:ext>
                  </a:extLst>
                </a:gridCol>
                <a:gridCol w="581699">
                  <a:extLst>
                    <a:ext uri="{9D8B030D-6E8A-4147-A177-3AD203B41FA5}">
                      <a16:colId xmlns:a16="http://schemas.microsoft.com/office/drawing/2014/main" val="2112704212"/>
                    </a:ext>
                  </a:extLst>
                </a:gridCol>
                <a:gridCol w="1243239">
                  <a:extLst>
                    <a:ext uri="{9D8B030D-6E8A-4147-A177-3AD203B41FA5}">
                      <a16:colId xmlns:a16="http://schemas.microsoft.com/office/drawing/2014/main" val="289739054"/>
                    </a:ext>
                  </a:extLst>
                </a:gridCol>
                <a:gridCol w="2007432">
                  <a:extLst>
                    <a:ext uri="{9D8B030D-6E8A-4147-A177-3AD203B41FA5}">
                      <a16:colId xmlns:a16="http://schemas.microsoft.com/office/drawing/2014/main" val="3543897196"/>
                    </a:ext>
                  </a:extLst>
                </a:gridCol>
                <a:gridCol w="547482">
                  <a:extLst>
                    <a:ext uri="{9D8B030D-6E8A-4147-A177-3AD203B41FA5}">
                      <a16:colId xmlns:a16="http://schemas.microsoft.com/office/drawing/2014/main" val="968917192"/>
                    </a:ext>
                  </a:extLst>
                </a:gridCol>
              </a:tblGrid>
              <a:tr h="26803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597"/>
                  </a:ext>
                </a:extLst>
              </a:tr>
              <a:tr h="2680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Prediction System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58193"/>
                  </a:ext>
                </a:extLst>
              </a:tr>
              <a:tr h="2680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Predictions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41718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24141"/>
                  </a:ext>
                </a:extLst>
              </a:tr>
              <a:tr h="26803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Content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98984"/>
                  </a:ext>
                </a:extLst>
              </a:tr>
              <a:tr h="809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25056"/>
                  </a:ext>
                </a:extLst>
              </a:tr>
              <a:tr h="809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 Select Image ]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 Upload ]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3146"/>
                  </a:ext>
                </a:extLst>
              </a:tr>
              <a:tr h="2680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67885"/>
                  </a:ext>
                </a:extLst>
              </a:tr>
              <a:tr h="26803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Footer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75155"/>
                  </a:ext>
                </a:extLst>
              </a:tr>
              <a:tr h="610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© 2024 Image Prediction System. All rights reserved. 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81445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03" marR="5703" marT="57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03" marR="5703" marT="570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8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83945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Predictions Page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A5BC7F-F1B9-9A79-039F-52D86C185A30}"/>
              </a:ext>
            </a:extLst>
          </p:cNvPr>
          <p:cNvGraphicFramePr>
            <a:graphicFrameLocks noGrp="1"/>
          </p:cNvGraphicFramePr>
          <p:nvPr/>
        </p:nvGraphicFramePr>
        <p:xfrm>
          <a:off x="2000250" y="2620169"/>
          <a:ext cx="8191500" cy="2762250"/>
        </p:xfrm>
        <a:graphic>
          <a:graphicData uri="http://schemas.openxmlformats.org/drawingml/2006/table">
            <a:tbl>
              <a:tblPr firstRow="1" bandRow="1"/>
              <a:tblGrid>
                <a:gridCol w="495300">
                  <a:extLst>
                    <a:ext uri="{9D8B030D-6E8A-4147-A177-3AD203B41FA5}">
                      <a16:colId xmlns:a16="http://schemas.microsoft.com/office/drawing/2014/main" val="31939052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73637307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80387060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792767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4735966"/>
                    </a:ext>
                  </a:extLst>
                </a:gridCol>
              </a:tblGrid>
              <a:tr h="1841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92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Prediction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684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Predictions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54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05539"/>
                  </a:ext>
                </a:extLst>
              </a:tr>
              <a:tr h="1841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56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Predictions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70865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Prediction: Cat 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Confidence: 0.95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Date: 2024-11-01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 View Details ] [ Delete ]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15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682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05745"/>
                  </a:ext>
                </a:extLst>
              </a:tr>
              <a:tr h="1841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769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© 2024 Image Prediction System. All rights reserved.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49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0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83945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Page</a:t>
            </a:r>
            <a:endParaRPr lang="en-IN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D380C-72FB-E40F-B985-F770977E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33622"/>
              </p:ext>
            </p:extLst>
          </p:nvPr>
        </p:nvGraphicFramePr>
        <p:xfrm>
          <a:off x="3409950" y="2029619"/>
          <a:ext cx="5372100" cy="3943350"/>
        </p:xfrm>
        <a:graphic>
          <a:graphicData uri="http://schemas.openxmlformats.org/drawingml/2006/table">
            <a:tbl>
              <a:tblPr firstRow="1" bandRow="1"/>
              <a:tblGrid>
                <a:gridCol w="495300">
                  <a:extLst>
                    <a:ext uri="{9D8B030D-6E8A-4147-A177-3AD203B41FA5}">
                      <a16:colId xmlns:a16="http://schemas.microsoft.com/office/drawing/2014/main" val="21787667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9858850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7032583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73378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1072752"/>
                    </a:ext>
                  </a:extLst>
                </a:gridCol>
              </a:tblGrid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7003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Prediction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9528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 Image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Predictions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334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52840"/>
                  </a:ext>
                </a:extLst>
              </a:tr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Content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0006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Error:</a:t>
                      </a:r>
                    </a:p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error occurred: [Error Message]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0907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6559"/>
                  </a:ext>
                </a:extLst>
              </a:tr>
              <a:tr h="29845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5737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© 2024 Image Prediction System. All rights reserved.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863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3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2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1447800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</a:rPr>
              <a:t>Level 1 DFD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A8C25-D6FF-53F6-8CAE-177C5D19AE74}"/>
              </a:ext>
            </a:extLst>
          </p:cNvPr>
          <p:cNvSpPr/>
          <p:nvPr/>
        </p:nvSpPr>
        <p:spPr>
          <a:xfrm>
            <a:off x="4893643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1.0 Image Upload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77138-BF15-F808-2801-F6F284DFFC09}"/>
              </a:ext>
            </a:extLst>
          </p:cNvPr>
          <p:cNvSpPr/>
          <p:nvPr/>
        </p:nvSpPr>
        <p:spPr>
          <a:xfrm>
            <a:off x="8339486" y="1780673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D1 Prediction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78948-2D47-3AC6-D59F-608D77F8C1EE}"/>
              </a:ext>
            </a:extLst>
          </p:cNvPr>
          <p:cNvSpPr/>
          <p:nvPr/>
        </p:nvSpPr>
        <p:spPr>
          <a:xfrm>
            <a:off x="4893642" y="3188368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2.0 Image Prediction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7DA4B-B54B-AC9E-26A5-D0416880B3F9}"/>
              </a:ext>
            </a:extLst>
          </p:cNvPr>
          <p:cNvSpPr/>
          <p:nvPr/>
        </p:nvSpPr>
        <p:spPr>
          <a:xfrm>
            <a:off x="4893642" y="4598468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3.0 Manage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4F3963-C466-7A49-4C18-153228FA11B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013735" y="2021305"/>
            <a:ext cx="87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E04E8-95BC-FEFC-5079-EB9E016DAE5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459578" y="2021305"/>
            <a:ext cx="879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70D79C2-93B4-49A3-F3CF-2A6F84BC1CAE}"/>
              </a:ext>
            </a:extLst>
          </p:cNvPr>
          <p:cNvCxnSpPr>
            <a:stCxn id="10" idx="1"/>
            <a:endCxn id="4" idx="2"/>
          </p:cNvCxnSpPr>
          <p:nvPr/>
        </p:nvCxnSpPr>
        <p:spPr>
          <a:xfrm rot="10800000">
            <a:off x="2730768" y="2261936"/>
            <a:ext cx="2162874" cy="11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DFB9ABB-2427-914B-E47C-2966F7C31EC7}"/>
              </a:ext>
            </a:extLst>
          </p:cNvPr>
          <p:cNvCxnSpPr>
            <a:stCxn id="10" idx="3"/>
            <a:endCxn id="3" idx="2"/>
          </p:cNvCxnSpPr>
          <p:nvPr/>
        </p:nvCxnSpPr>
        <p:spPr>
          <a:xfrm flipV="1">
            <a:off x="7459577" y="2261936"/>
            <a:ext cx="2162877" cy="11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5064BE-511C-431F-54CE-11CAB25DA923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6176610" y="2261936"/>
            <a:ext cx="1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68CDB8-ABDB-1A71-1268-4643276A2DC7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6176610" y="3669631"/>
            <a:ext cx="0" cy="9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2BA6C76-1D33-92AF-CB49-AF1299B104BB}"/>
              </a:ext>
            </a:extLst>
          </p:cNvPr>
          <p:cNvSpPr/>
          <p:nvPr/>
        </p:nvSpPr>
        <p:spPr>
          <a:xfrm>
            <a:off x="4893642" y="6008568"/>
            <a:ext cx="2565935" cy="481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D1 Predictions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4C0567-48BA-F2FD-C3A0-8FA8CB59F9AF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6176610" y="5079731"/>
            <a:ext cx="0" cy="9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4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Control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75749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Upload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79206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190928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225494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82662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Manage Predictions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260060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5294626"/>
            <a:ext cx="0" cy="566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Control Flow Diagram Detailed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36679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40136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Upload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43592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34794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869360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47049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Manage Predictions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3903926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2188141" y="613493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FA70A-603D-82C9-D409-A163DF34FFE6}"/>
              </a:ext>
            </a:extLst>
          </p:cNvPr>
          <p:cNvSpPr/>
          <p:nvPr/>
        </p:nvSpPr>
        <p:spPr>
          <a:xfrm>
            <a:off x="6673517" y="613493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B40F9-D329-D31D-A8C4-E876E5A3D30B}"/>
              </a:ext>
            </a:extLst>
          </p:cNvPr>
          <p:cNvSpPr/>
          <p:nvPr/>
        </p:nvSpPr>
        <p:spPr>
          <a:xfrm>
            <a:off x="2188141" y="530271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View Predictions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CD539-2771-0010-B314-922EC19F670E}"/>
              </a:ext>
            </a:extLst>
          </p:cNvPr>
          <p:cNvSpPr/>
          <p:nvPr/>
        </p:nvSpPr>
        <p:spPr>
          <a:xfrm>
            <a:off x="6673517" y="530271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Delete Predictions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9359AD-740C-E6B4-FCFA-B7EA069A06F2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5400000">
            <a:off x="4792547" y="3999257"/>
            <a:ext cx="364219" cy="22426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A7731F6-A04D-7D73-DD27-D57B87AED335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rot="16200000" flipH="1">
            <a:off x="7035235" y="3999257"/>
            <a:ext cx="364219" cy="22426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DA14CE-0C0C-B6A6-C13E-5B04740B2DB0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3853312" y="5770711"/>
            <a:ext cx="0" cy="364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3A3C2-D6E0-3E93-C651-55CECDA93D9E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8338688" y="5770711"/>
            <a:ext cx="0" cy="364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State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522970" y="132128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8" y="132128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Uploading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8338688" y="132128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Predicting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8" y="231664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Image Uploaded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3312" y="1555288"/>
            <a:ext cx="5775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8" y="430735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Deleting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FA70A-603D-82C9-D409-A163DF34FFE6}"/>
              </a:ext>
            </a:extLst>
          </p:cNvPr>
          <p:cNvSpPr/>
          <p:nvPr/>
        </p:nvSpPr>
        <p:spPr>
          <a:xfrm>
            <a:off x="4430828" y="567389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B40F9-D329-D31D-A8C4-E876E5A3D30B}"/>
              </a:ext>
            </a:extLst>
          </p:cNvPr>
          <p:cNvSpPr/>
          <p:nvPr/>
        </p:nvSpPr>
        <p:spPr>
          <a:xfrm>
            <a:off x="4430828" y="331199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Viewing Predictions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CD539-2771-0010-B314-922EC19F670E}"/>
              </a:ext>
            </a:extLst>
          </p:cNvPr>
          <p:cNvSpPr/>
          <p:nvPr/>
        </p:nvSpPr>
        <p:spPr>
          <a:xfrm>
            <a:off x="8338688" y="231664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Prediction Completed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A7731F6-A04D-7D73-DD27-D57B87AED335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rot="5400000">
            <a:off x="8501838" y="2043977"/>
            <a:ext cx="761355" cy="22426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3269C8-90C0-F450-DE8A-4F8360FB8F0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1170" y="1555288"/>
            <a:ext cx="5775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30B587-CB1E-E566-3875-9117538FC7D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003859" y="1789289"/>
            <a:ext cx="0" cy="527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8A6D2C-ED55-7667-AB6C-0B5A94469FD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6095999" y="1789288"/>
            <a:ext cx="0" cy="52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2749F2-888A-8E9D-7EA4-02C84E66299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5999" y="2784644"/>
            <a:ext cx="0" cy="527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B061CE-D5D2-F9F9-6B24-80705391AF93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flipH="1">
            <a:off x="7761170" y="2550644"/>
            <a:ext cx="577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0079F-DC13-761E-C16E-BA4DA5DCBF3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6095999" y="3779999"/>
            <a:ext cx="0" cy="527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E9A581-453E-BAE5-12D3-E2FA03260B7C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6095999" y="4775354"/>
            <a:ext cx="0" cy="898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9CE8A1-BF64-8261-0F7A-05F924F86889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rot="5400000">
            <a:off x="8004160" y="2541655"/>
            <a:ext cx="1756710" cy="22426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40F58E-C387-AA14-AB61-19525AF19397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 flipH="1">
            <a:off x="5598322" y="-1620892"/>
            <a:ext cx="995355" cy="7815718"/>
          </a:xfrm>
          <a:prstGeom prst="bentConnector3">
            <a:avLst>
              <a:gd name="adj1" fmla="val -2492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0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93192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Image Upload 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52966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29085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Select Image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05204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Upload Image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997660"/>
            <a:ext cx="0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758852"/>
            <a:ext cx="0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381323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Validate Image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3520044"/>
            <a:ext cx="0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609681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5999" y="4281236"/>
            <a:ext cx="1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DE5ADF1-41C6-60D7-8088-8FDAD33922F1}"/>
              </a:ext>
            </a:extLst>
          </p:cNvPr>
          <p:cNvSpPr/>
          <p:nvPr/>
        </p:nvSpPr>
        <p:spPr>
          <a:xfrm>
            <a:off x="4430828" y="533562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Confirm Upload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AA44D-AC7D-6214-CDCF-C64D778E218D}"/>
              </a:ext>
            </a:extLst>
          </p:cNvPr>
          <p:cNvSpPr/>
          <p:nvPr/>
        </p:nvSpPr>
        <p:spPr>
          <a:xfrm>
            <a:off x="4430828" y="457442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Store Image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14A37F-577C-F009-A0A4-A23DB079575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5999" y="5803620"/>
            <a:ext cx="1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E238C-9B8E-C445-E640-8F486BF8E1E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6095999" y="5042428"/>
            <a:ext cx="0" cy="29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17072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Image Prediction 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37742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06249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Select Image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274756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Upload Image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45420"/>
            <a:ext cx="0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2530492"/>
            <a:ext cx="0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343263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Validate Image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3215564"/>
            <a:ext cx="0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48785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5ADF1-41C6-60D7-8088-8FDAD33922F1}"/>
              </a:ext>
            </a:extLst>
          </p:cNvPr>
          <p:cNvSpPr/>
          <p:nvPr/>
        </p:nvSpPr>
        <p:spPr>
          <a:xfrm>
            <a:off x="4430828" y="480278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Confirm Upload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AA44D-AC7D-6214-CDCF-C64D778E218D}"/>
              </a:ext>
            </a:extLst>
          </p:cNvPr>
          <p:cNvSpPr/>
          <p:nvPr/>
        </p:nvSpPr>
        <p:spPr>
          <a:xfrm>
            <a:off x="4430828" y="411770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Store Image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9BF28-61A0-F46F-A791-835299B5AAE3}"/>
              </a:ext>
            </a:extLst>
          </p:cNvPr>
          <p:cNvSpPr/>
          <p:nvPr/>
        </p:nvSpPr>
        <p:spPr>
          <a:xfrm>
            <a:off x="4430828" y="617292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CA498A-5748-3F0E-1601-B16CAF930E1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095999" y="5955852"/>
            <a:ext cx="1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23467B-82C8-B24E-6119-C615D8ED151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5999" y="3900636"/>
            <a:ext cx="1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B2112E-0DD1-4F9C-17D2-CB44C58D3AB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6095999" y="4585708"/>
            <a:ext cx="0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10242C-00AA-B974-237F-AE5058A2E52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5999" y="5270780"/>
            <a:ext cx="1" cy="217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4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388341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View Predictions 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1995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57629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Retrieve Predictions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43264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Display Predictions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187958"/>
            <a:ext cx="0" cy="388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044299"/>
            <a:ext cx="0" cy="388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28898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Select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3900640"/>
            <a:ext cx="0" cy="388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600166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5999" y="4756981"/>
            <a:ext cx="1" cy="388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4AA44D-AC7D-6214-CDCF-C64D778E218D}"/>
              </a:ext>
            </a:extLst>
          </p:cNvPr>
          <p:cNvSpPr/>
          <p:nvPr/>
        </p:nvSpPr>
        <p:spPr>
          <a:xfrm>
            <a:off x="4430828" y="5145322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Display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E238C-9B8E-C445-E640-8F486BF8E1E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5613322"/>
            <a:ext cx="1" cy="38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510675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Delete Prediction 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96462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94330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Confirm Deletion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92197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Delete 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432626"/>
            <a:ext cx="0" cy="510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411301"/>
            <a:ext cx="0" cy="510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90065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Confirm Deletion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389976"/>
            <a:ext cx="0" cy="510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8" y="587932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095999" y="5368651"/>
            <a:ext cx="1" cy="510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429</Words>
  <Application>Microsoft Office PowerPoint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Baby</dc:creator>
  <cp:lastModifiedBy>Jacob Baby</cp:lastModifiedBy>
  <cp:revision>52</cp:revision>
  <dcterms:created xsi:type="dcterms:W3CDTF">2024-12-02T09:08:30Z</dcterms:created>
  <dcterms:modified xsi:type="dcterms:W3CDTF">2024-12-04T11:47:28Z</dcterms:modified>
</cp:coreProperties>
</file>