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C4E1-134C-828F-9ADF481889E0}"/>
            </c:ext>
          </c:extLst>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2-C4E1-134C-828F-9ADF481889E0}"/>
            </c:ext>
          </c:extLst>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4-C4E1-134C-828F-9ADF481889E0}"/>
            </c:ext>
          </c:extLst>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5-C4E1-134C-828F-9ADF481889E0}"/>
            </c:ext>
          </c:extLst>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104869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0" name="Holder 3"/>
          <p:cNvSpPr>
            <a:spLocks noGrp="1"/>
          </p:cNvSpPr>
          <p:nvPr>
            <p:ph type="body" idx="1"/>
          </p:nvPr>
        </p:nvSpPr>
        <p:spPr/>
        <p:txBody>
          <a:bodyPr lIns="0" tIns="0" rIns="0" bIns="0"/>
          <a:lstStyle/>
          <a:p>
            <a:endParaRPr/>
          </a:p>
        </p:txBody>
      </p:sp>
      <p:sp>
        <p:nvSpPr>
          <p:cNvPr id="104868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8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8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8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8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9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1371654" y="3259605"/>
            <a:ext cx="8610600" cy="1938992"/>
          </a:xfrm>
          <a:prstGeom prst="rect">
            <a:avLst/>
          </a:prstGeom>
          <a:noFill/>
        </p:spPr>
        <p:txBody>
          <a:bodyPr wrap="square" rtlCol="0">
            <a:spAutoFit/>
          </a:bodyPr>
          <a:lstStyle/>
          <a:p>
            <a:r>
              <a:rPr lang="en-US" sz="2400" dirty="0"/>
              <a:t>STUDENT NAME</a:t>
            </a:r>
            <a:r>
              <a:rPr lang="en-IN" sz="2400" dirty="0"/>
              <a:t>:</a:t>
            </a:r>
            <a:r>
              <a:rPr lang="en-US" sz="2400" dirty="0"/>
              <a:t> ASHA.V</a:t>
            </a:r>
          </a:p>
          <a:p>
            <a:r>
              <a:rPr lang="en-US" sz="2400" dirty="0"/>
              <a:t>REGISTER NO: 31221</a:t>
            </a:r>
            <a:r>
              <a:rPr lang="en-IN" sz="2400" dirty="0"/>
              <a:t>0</a:t>
            </a:r>
            <a:r>
              <a:rPr lang="en-US" sz="2400" dirty="0"/>
              <a:t>777</a:t>
            </a:r>
          </a:p>
          <a:p>
            <a:r>
              <a:rPr lang="en-US" sz="2400" dirty="0"/>
              <a:t>DEPARTMENT: B.COM </a:t>
            </a:r>
            <a:r>
              <a:rPr lang="en-IN" sz="2400" dirty="0"/>
              <a:t>(General)  III – </a:t>
            </a:r>
            <a:r>
              <a:rPr lang="en-US" sz="2400" dirty="0"/>
              <a:t>A</a:t>
            </a:r>
          </a:p>
          <a:p>
            <a:r>
              <a:rPr lang="en-US" sz="2400" dirty="0"/>
              <a:t>COLLEGE: BHAKTAVATSALAM MEMORIAL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6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71"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78" name="TextBox 3"/>
          <p:cNvSpPr txBox="1"/>
          <p:nvPr/>
        </p:nvSpPr>
        <p:spPr>
          <a:xfrm>
            <a:off x="781708" y="1509028"/>
            <a:ext cx="9505291" cy="230832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5499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7678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6229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3647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7"/>
          <p:cNvSpPr txBox="1">
            <a:spLocks noGrp="1"/>
          </p:cNvSpPr>
          <p:nvPr>
            <p:ph type="title"/>
          </p:nvPr>
        </p:nvSpPr>
        <p:spPr>
          <a:xfrm>
            <a:off x="834072" y="575055"/>
            <a:ext cx="5636895" cy="5499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7"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8" name="TextBox 10"/>
          <p:cNvSpPr txBox="1"/>
          <p:nvPr/>
        </p:nvSpPr>
        <p:spPr>
          <a:xfrm rot="10800000" flipV="1">
            <a:off x="762000" y="2447686"/>
            <a:ext cx="6934200" cy="1463042"/>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7"/>
          <p:cNvSpPr txBox="1">
            <a:spLocks noGrp="1"/>
          </p:cNvSpPr>
          <p:nvPr>
            <p:ph type="title"/>
          </p:nvPr>
        </p:nvSpPr>
        <p:spPr>
          <a:xfrm>
            <a:off x="739775" y="829627"/>
            <a:ext cx="5263515" cy="5499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2"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3" name="TextBox 13"/>
          <p:cNvSpPr txBox="1"/>
          <p:nvPr/>
        </p:nvSpPr>
        <p:spPr>
          <a:xfrm>
            <a:off x="739775" y="1676400"/>
            <a:ext cx="8023225" cy="2606041"/>
          </a:xfrm>
          <a:prstGeom prst="rect">
            <a:avLst/>
          </a:prstGeom>
          <a:noFill/>
        </p:spPr>
        <p:txBody>
          <a:bodyPr wrap="square">
            <a:spAutoFit/>
          </a:bodyPr>
          <a:lstStyle/>
          <a:p>
            <a:r>
              <a:rPr lang="en-IN" dirty="0"/>
              <a:t>:</a:t>
            </a:r>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6" name="object 5"/>
          <p:cNvSpPr txBox="1">
            <a:spLocks noGrp="1"/>
          </p:cNvSpPr>
          <p:nvPr>
            <p:ph type="title"/>
          </p:nvPr>
        </p:nvSpPr>
        <p:spPr>
          <a:xfrm>
            <a:off x="699452" y="891793"/>
            <a:ext cx="5014595" cy="4229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7" name="object 8"/>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58" name="TextBox 8"/>
          <p:cNvSpPr txBox="1"/>
          <p:nvPr/>
        </p:nvSpPr>
        <p:spPr>
          <a:xfrm>
            <a:off x="699452" y="1676400"/>
            <a:ext cx="8278496" cy="1463041"/>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p>
          <a:p>
            <a:pPr marL="285750" indent="-285750">
              <a:buFont typeface="Wingdings" panose="05000000000000000000" pitchFamily="2" charset="2"/>
              <a:buChar char="Ø"/>
            </a:pPr>
            <a:r>
              <a:rPr lang="en-US" dirty="0"/>
              <a:t> HR Professionals</a:t>
            </a:r>
          </a:p>
          <a:p>
            <a:pPr marL="285750" indent="-285750">
              <a:buFont typeface="Wingdings" panose="05000000000000000000" pitchFamily="2" charset="2"/>
              <a:buChar char="Ø"/>
            </a:pPr>
            <a:r>
              <a:rPr lang="en-US" dirty="0"/>
              <a:t> Executives</a:t>
            </a:r>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59" name="object 6"/>
          <p:cNvSpPr txBox="1">
            <a:spLocks noGrp="1"/>
          </p:cNvSpPr>
          <p:nvPr>
            <p:ph type="title"/>
          </p:nvPr>
        </p:nvSpPr>
        <p:spPr>
          <a:xfrm>
            <a:off x="533400" y="9010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0"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1" name="TextBox 9"/>
          <p:cNvSpPr txBox="1"/>
          <p:nvPr/>
        </p:nvSpPr>
        <p:spPr>
          <a:xfrm>
            <a:off x="3124200" y="1600200"/>
            <a:ext cx="6934199" cy="2308324"/>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755332" y="385444"/>
            <a:ext cx="10681335" cy="3447098"/>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r:embed="rId2" cstate="print"/>
          <a:stretch>
            <a:fillRect/>
          </a:stretch>
        </p:blipFill>
        <p:spPr>
          <a:xfrm>
            <a:off x="66675" y="3597351"/>
            <a:ext cx="2466975" cy="3203497"/>
          </a:xfrm>
          <a:prstGeom prst="rect">
            <a:avLst/>
          </a:prstGeom>
        </p:spPr>
      </p:pic>
      <p:sp>
        <p:nvSpPr>
          <p:cNvPr id="1048665"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104866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Varshini Elumalai</cp:lastModifiedBy>
  <cp:revision>2</cp:revision>
  <dcterms:created xsi:type="dcterms:W3CDTF">2024-03-29T04:07:22Z</dcterms:created>
  <dcterms:modified xsi:type="dcterms:W3CDTF">2024-09-02T08:53:12Z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4f763cc40942462dae304f7f1ead76d3</vt:lpwstr>
  </property>
</Properties>
</file>