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3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2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3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1407F-386C-4D2F-8F68-D49B086F8EC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C4CA-5A5E-4368-A1D0-6E8B7DA0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6300" y="1698170"/>
            <a:ext cx="8013700" cy="4982029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46300" y="5943600"/>
            <a:ext cx="8013700" cy="736599"/>
          </a:xfrm>
          <a:prstGeom prst="rect">
            <a:avLst/>
          </a:prstGeom>
          <a:solidFill>
            <a:schemeClr val="accent1">
              <a:lumMod val="40000"/>
              <a:lumOff val="6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Key Value Store (</a:t>
            </a:r>
            <a:r>
              <a:rPr lang="en-US" sz="2800" dirty="0" err="1" smtClean="0"/>
              <a:t>Redis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146300" y="2890158"/>
            <a:ext cx="8013700" cy="2498272"/>
          </a:xfrm>
          <a:prstGeom prst="rect">
            <a:avLst/>
          </a:prstGeom>
          <a:solidFill>
            <a:srgbClr val="BDE4EE">
              <a:alpha val="8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461657"/>
            <a:ext cx="1110343" cy="47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5171" y="4463143"/>
            <a:ext cx="1110343" cy="47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20342" y="3526972"/>
            <a:ext cx="1110343" cy="47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43200" y="4563836"/>
            <a:ext cx="1110343" cy="47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51600" y="4226378"/>
            <a:ext cx="1110343" cy="47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30986" y="3535137"/>
            <a:ext cx="1110343" cy="47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98371" y="3935186"/>
            <a:ext cx="0" cy="62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1"/>
          </p:cNvCxnSpPr>
          <p:nvPr/>
        </p:nvCxnSpPr>
        <p:spPr>
          <a:xfrm>
            <a:off x="3690937" y="3865839"/>
            <a:ext cx="836840" cy="66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2"/>
          </p:cNvCxnSpPr>
          <p:nvPr/>
        </p:nvCxnSpPr>
        <p:spPr>
          <a:xfrm>
            <a:off x="3853543" y="3683000"/>
            <a:ext cx="1066799" cy="8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9" idx="1"/>
          </p:cNvCxnSpPr>
          <p:nvPr/>
        </p:nvCxnSpPr>
        <p:spPr>
          <a:xfrm>
            <a:off x="5868079" y="3931154"/>
            <a:ext cx="746127" cy="36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9" idx="3"/>
          </p:cNvCxnSpPr>
          <p:nvPr/>
        </p:nvCxnSpPr>
        <p:spPr>
          <a:xfrm flipV="1">
            <a:off x="5475514" y="4630560"/>
            <a:ext cx="1138692" cy="6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46300" y="342900"/>
            <a:ext cx="8013700" cy="8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98371" y="1143000"/>
            <a:ext cx="228600" cy="55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718957" y="1143000"/>
            <a:ext cx="201385" cy="55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" idx="0"/>
          </p:cNvCxnSpPr>
          <p:nvPr/>
        </p:nvCxnSpPr>
        <p:spPr>
          <a:xfrm>
            <a:off x="5868079" y="1174346"/>
            <a:ext cx="285071" cy="52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561943" y="1143000"/>
            <a:ext cx="308428" cy="55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47457" y="5460496"/>
            <a:ext cx="428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/node.js – </a:t>
            </a:r>
            <a:r>
              <a:rPr lang="en-US" dirty="0" err="1" smtClean="0"/>
              <a:t>redis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69671" y="2945885"/>
            <a:ext cx="789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DOCUMENT GRAPH STRUCTURE/ALGORITHMS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3412671" y="1967078"/>
            <a:ext cx="5878286" cy="38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/node.js – http and </a:t>
            </a:r>
            <a:r>
              <a:rPr lang="en-US" dirty="0" err="1" smtClean="0"/>
              <a:t>websockets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46300" y="433255"/>
            <a:ext cx="789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Client browser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793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7829" y="0"/>
            <a:ext cx="111034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23514" y="0"/>
            <a:ext cx="2237016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829" y="0"/>
            <a:ext cx="128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474526" y="0"/>
            <a:ext cx="2743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Document Graph Server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98171" y="163286"/>
            <a:ext cx="6825343" cy="14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698172" y="538609"/>
            <a:ext cx="6776354" cy="19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98171" y="1257300"/>
            <a:ext cx="682534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98171" y="1861457"/>
            <a:ext cx="6825343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760530" y="584775"/>
            <a:ext cx="636813" cy="5522111"/>
          </a:xfrm>
          <a:prstGeom prst="rect">
            <a:avLst/>
          </a:prstGeom>
          <a:solidFill>
            <a:srgbClr val="BDE4EE">
              <a:alpha val="8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397343" y="584775"/>
            <a:ext cx="587828" cy="5522111"/>
          </a:xfrm>
          <a:prstGeom prst="rect">
            <a:avLst/>
          </a:prstGeom>
          <a:solidFill>
            <a:schemeClr val="accent1">
              <a:lumMod val="40000"/>
              <a:lumOff val="6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98171" y="2514600"/>
            <a:ext cx="9323615" cy="1469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98171" y="2667000"/>
            <a:ext cx="9323615" cy="1469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98171" y="2822121"/>
            <a:ext cx="9323615" cy="1469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98171" y="2988128"/>
            <a:ext cx="9617526" cy="1143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98171" y="3102428"/>
            <a:ext cx="9933215" cy="1687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98170" y="3243609"/>
            <a:ext cx="9933215" cy="1687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42529" y="192810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Authenticate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7537304" y="594298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Session Token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1779817" y="1351305"/>
            <a:ext cx="3453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“General” Request… e.g. search for documents similar to &lt;&gt;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5151666" y="2108062"/>
            <a:ext cx="23695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Expanded algorithm for client execution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1679734" y="3405122"/>
            <a:ext cx="24593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“Atom sized” calls to underlying structure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552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Bandy</dc:creator>
  <cp:lastModifiedBy>Anthony Bandy</cp:lastModifiedBy>
  <cp:revision>5</cp:revision>
  <dcterms:created xsi:type="dcterms:W3CDTF">2013-09-11T00:16:30Z</dcterms:created>
  <dcterms:modified xsi:type="dcterms:W3CDTF">2013-09-11T00:55:33Z</dcterms:modified>
</cp:coreProperties>
</file>