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2/7/2017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1836399"/>
          </a:xfrm>
        </p:spPr>
        <p:txBody>
          <a:bodyPr/>
          <a:lstStyle/>
          <a:p>
            <a:r>
              <a:rPr lang="en-US" dirty="0"/>
              <a:t>Network Health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Lightening Talk – Ashay Krishna -2017</a:t>
            </a:r>
          </a:p>
        </p:txBody>
      </p:sp>
    </p:spTree>
    <p:extLst>
      <p:ext uri="{BB962C8B-B14F-4D97-AF65-F5344CB8AC3E}">
        <p14:creationId xmlns:p14="http://schemas.microsoft.com/office/powerpoint/2010/main" val="1289805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388555"/>
          </a:xfrm>
        </p:spPr>
        <p:txBody>
          <a:bodyPr>
            <a:normAutofit fontScale="90000"/>
          </a:bodyPr>
          <a:lstStyle/>
          <a:p>
            <a:r>
              <a:rPr lang="en-US" dirty="0"/>
              <a:t>What can we achieve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349830"/>
            <a:ext cx="9291215" cy="4116516"/>
          </a:xfrm>
        </p:spPr>
        <p:txBody>
          <a:bodyPr/>
          <a:lstStyle/>
          <a:p>
            <a:r>
              <a:rPr lang="en-US" dirty="0"/>
              <a:t>Latency issue</a:t>
            </a:r>
          </a:p>
          <a:p>
            <a:r>
              <a:rPr lang="en-US" dirty="0"/>
              <a:t>Packet drop</a:t>
            </a:r>
          </a:p>
          <a:p>
            <a:r>
              <a:rPr lang="en-US" dirty="0"/>
              <a:t>Alerting on Packet Drop or specific syslog </a:t>
            </a:r>
          </a:p>
          <a:p>
            <a:r>
              <a:rPr lang="en-US" dirty="0"/>
              <a:t>History of Latency inter and Intra Region</a:t>
            </a:r>
          </a:p>
        </p:txBody>
      </p:sp>
    </p:spTree>
    <p:extLst>
      <p:ext uri="{BB962C8B-B14F-4D97-AF65-F5344CB8AC3E}">
        <p14:creationId xmlns:p14="http://schemas.microsoft.com/office/powerpoint/2010/main" val="3956534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804520"/>
            <a:ext cx="9291215" cy="458224"/>
          </a:xfrm>
        </p:spPr>
        <p:txBody>
          <a:bodyPr>
            <a:normAutofit fontScale="90000"/>
          </a:bodyPr>
          <a:lstStyle/>
          <a:p>
            <a:r>
              <a:rPr lang="en-US" dirty="0"/>
              <a:t>What we need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402080"/>
            <a:ext cx="9291215" cy="4064265"/>
          </a:xfrm>
        </p:spPr>
        <p:txBody>
          <a:bodyPr/>
          <a:lstStyle/>
          <a:p>
            <a:r>
              <a:rPr lang="en-US" dirty="0"/>
              <a:t>Linux servers at least two per region</a:t>
            </a:r>
          </a:p>
          <a:p>
            <a:r>
              <a:rPr lang="en-US" dirty="0"/>
              <a:t>Python installed with all modules</a:t>
            </a:r>
          </a:p>
          <a:p>
            <a:r>
              <a:rPr lang="en-US" dirty="0"/>
              <a:t>Some front page would be good, Flask or some lightweight report presentation</a:t>
            </a:r>
          </a:p>
          <a:p>
            <a:r>
              <a:rPr lang="en-US" dirty="0" err="1"/>
              <a:t>Cron</a:t>
            </a:r>
            <a:r>
              <a:rPr lang="en-US" dirty="0"/>
              <a:t> set-up </a:t>
            </a:r>
            <a:r>
              <a:rPr lang="en-US" dirty="0" err="1"/>
              <a:t>Jinxin</a:t>
            </a:r>
            <a:r>
              <a:rPr lang="en-US" dirty="0"/>
              <a:t> also works</a:t>
            </a:r>
          </a:p>
          <a:p>
            <a:r>
              <a:rPr lang="en-US" dirty="0"/>
              <a:t>Failure alerting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801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804520"/>
            <a:ext cx="9291215" cy="484350"/>
          </a:xfrm>
        </p:spPr>
        <p:txBody>
          <a:bodyPr>
            <a:normAutofit fontScale="90000"/>
          </a:bodyPr>
          <a:lstStyle/>
          <a:p>
            <a:r>
              <a:rPr lang="en-US" dirty="0"/>
              <a:t>What to check in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393372"/>
            <a:ext cx="9291215" cy="4072974"/>
          </a:xfrm>
        </p:spPr>
        <p:txBody>
          <a:bodyPr/>
          <a:lstStyle/>
          <a:p>
            <a:r>
              <a:rPr lang="en-US" dirty="0" err="1"/>
              <a:t>Netmiko</a:t>
            </a:r>
            <a:r>
              <a:rPr lang="en-US" dirty="0"/>
              <a:t> as SSH </a:t>
            </a:r>
            <a:r>
              <a:rPr lang="en-US" dirty="0" err="1"/>
              <a:t>handeller</a:t>
            </a:r>
            <a:endParaRPr lang="en-US" dirty="0"/>
          </a:p>
          <a:p>
            <a:r>
              <a:rPr lang="en-US" dirty="0"/>
              <a:t>https://pynet.twb-tech.com/blog/automation/netmiko.html</a:t>
            </a:r>
          </a:p>
          <a:p>
            <a:r>
              <a:rPr lang="en-US" dirty="0"/>
              <a:t>Multithreading</a:t>
            </a:r>
          </a:p>
          <a:p>
            <a:r>
              <a:rPr lang="en-US" dirty="0" err="1"/>
              <a:t>Scapy</a:t>
            </a:r>
            <a:r>
              <a:rPr lang="en-US" dirty="0"/>
              <a:t> </a:t>
            </a:r>
          </a:p>
          <a:p>
            <a:r>
              <a:rPr lang="en-US" dirty="0"/>
              <a:t>http://www.secdev.org/projects/scapy/</a:t>
            </a:r>
          </a:p>
        </p:txBody>
      </p:sp>
    </p:spTree>
    <p:extLst>
      <p:ext uri="{BB962C8B-B14F-4D97-AF65-F5344CB8AC3E}">
        <p14:creationId xmlns:p14="http://schemas.microsoft.com/office/powerpoint/2010/main" val="3778314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562887"/>
          </a:xfrm>
        </p:spPr>
        <p:txBody>
          <a:bodyPr/>
          <a:lstStyle/>
          <a:p>
            <a:r>
              <a:rPr lang="en-US" dirty="0"/>
              <a:t>Script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442906"/>
            <a:ext cx="9291215" cy="4023439"/>
          </a:xfrm>
        </p:spPr>
        <p:txBody>
          <a:bodyPr/>
          <a:lstStyle/>
          <a:p>
            <a:r>
              <a:rPr lang="en-US" dirty="0"/>
              <a:t>Small range scanning script is user interactive</a:t>
            </a:r>
          </a:p>
          <a:p>
            <a:r>
              <a:rPr lang="en-US" dirty="0"/>
              <a:t>Will scan 10k+ devices with-in 5 min.</a:t>
            </a:r>
          </a:p>
          <a:p>
            <a:r>
              <a:rPr lang="en-US" dirty="0"/>
              <a:t>User need to provide name where output need to be saved.</a:t>
            </a:r>
          </a:p>
          <a:p>
            <a:r>
              <a:rPr lang="en-US" dirty="0"/>
              <a:t>Will write data, zip it and mail user.</a:t>
            </a:r>
          </a:p>
          <a:p>
            <a:r>
              <a:rPr lang="en-US" dirty="0"/>
              <a:t>Thread policing has been done forcefully for 100 devices.</a:t>
            </a:r>
          </a:p>
          <a:p>
            <a:r>
              <a:rPr lang="en-US" dirty="0"/>
              <a:t>Works well for Juniper, Cisco, Arista and Dell devices.</a:t>
            </a:r>
          </a:p>
          <a:p>
            <a:r>
              <a:rPr lang="en-US" dirty="0"/>
              <a:t>Can modify and convert into config script, have done with 10 max thread.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463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529331"/>
          </a:xfrm>
        </p:spPr>
        <p:txBody>
          <a:bodyPr>
            <a:normAutofit fontScale="90000"/>
          </a:bodyPr>
          <a:lstStyle/>
          <a:p>
            <a:r>
              <a:rPr lang="en-US" dirty="0"/>
              <a:t>How it looks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1425" y="1450975"/>
            <a:ext cx="7990738" cy="401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411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804520"/>
            <a:ext cx="9291215" cy="399130"/>
          </a:xfrm>
        </p:spPr>
        <p:txBody>
          <a:bodyPr>
            <a:normAutofit fontScale="90000"/>
          </a:bodyPr>
          <a:lstStyle/>
          <a:p>
            <a:r>
              <a:rPr lang="en-US" dirty="0"/>
              <a:t>What next with this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464906"/>
            <a:ext cx="9291215" cy="4001439"/>
          </a:xfrm>
        </p:spPr>
        <p:txBody>
          <a:bodyPr/>
          <a:lstStyle/>
          <a:p>
            <a:r>
              <a:rPr lang="en-US" dirty="0"/>
              <a:t>Scalability issue ?</a:t>
            </a:r>
          </a:p>
          <a:p>
            <a:r>
              <a:rPr lang="en-US" dirty="0"/>
              <a:t>How we can make pretty graph on data ?</a:t>
            </a:r>
          </a:p>
          <a:p>
            <a:r>
              <a:rPr lang="en-US" dirty="0"/>
              <a:t>Where to store data SQL is best option ? </a:t>
            </a:r>
          </a:p>
          <a:p>
            <a:r>
              <a:rPr lang="en-US" dirty="0"/>
              <a:t>Best sync process for all Linux boxes so script never fails ?</a:t>
            </a:r>
          </a:p>
          <a:p>
            <a:r>
              <a:rPr lang="en-US" dirty="0"/>
              <a:t>What </a:t>
            </a:r>
            <a:r>
              <a:rPr lang="en-US"/>
              <a:t>else guys </a:t>
            </a:r>
            <a:r>
              <a:rPr lang="en-US">
                <a:sym typeface="Wingdings" panose="05000000000000000000" pitchFamily="2" charset="2"/>
              </a:rPr>
              <a:t></a:t>
            </a: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628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 &amp; Feedback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48542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15</TotalTime>
  <Words>228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Rockwell</vt:lpstr>
      <vt:lpstr>Wingdings</vt:lpstr>
      <vt:lpstr>Gallery</vt:lpstr>
      <vt:lpstr>Network Health</vt:lpstr>
      <vt:lpstr>What can we achieve</vt:lpstr>
      <vt:lpstr>What we need</vt:lpstr>
      <vt:lpstr>What to check in code</vt:lpstr>
      <vt:lpstr>Script Discussion</vt:lpstr>
      <vt:lpstr>How it looks</vt:lpstr>
      <vt:lpstr>What next with this</vt:lpstr>
      <vt:lpstr>Thanks &amp; Feedback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Health</dc:title>
  <dc:creator>Ashay Krishna</dc:creator>
  <cp:lastModifiedBy>Ashay Krishna</cp:lastModifiedBy>
  <cp:revision>5</cp:revision>
  <dcterms:created xsi:type="dcterms:W3CDTF">2017-02-08T01:10:53Z</dcterms:created>
  <dcterms:modified xsi:type="dcterms:W3CDTF">2017-02-08T01:40:38Z</dcterms:modified>
</cp:coreProperties>
</file>