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AF0D"/>
    <a:srgbClr val="BC0000"/>
    <a:srgbClr val="FF4343"/>
    <a:srgbClr val="48F2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p:scale>
          <a:sx n="100" d="100"/>
          <a:sy n="100" d="100"/>
        </p:scale>
        <p:origin x="2622" y="4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C18AC-257B-42E4-B092-D6D8FA2EF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A2DB302-0353-4A13-8E71-89B1480842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560753A-5ECD-4424-BBEB-F823DB9D31CF}"/>
              </a:ext>
            </a:extLst>
          </p:cNvPr>
          <p:cNvSpPr>
            <a:spLocks noGrp="1"/>
          </p:cNvSpPr>
          <p:nvPr>
            <p:ph type="dt" sz="half" idx="10"/>
          </p:nvPr>
        </p:nvSpPr>
        <p:spPr/>
        <p:txBody>
          <a:bodyPr/>
          <a:lstStyle/>
          <a:p>
            <a:fld id="{9CCFB083-F4DF-4957-99AD-70E6929450C6}" type="datetimeFigureOut">
              <a:rPr lang="en-GB" smtClean="0"/>
              <a:t>28/01/2019</a:t>
            </a:fld>
            <a:endParaRPr lang="en-GB"/>
          </a:p>
        </p:txBody>
      </p:sp>
      <p:sp>
        <p:nvSpPr>
          <p:cNvPr id="5" name="Footer Placeholder 4">
            <a:extLst>
              <a:ext uri="{FF2B5EF4-FFF2-40B4-BE49-F238E27FC236}">
                <a16:creationId xmlns:a16="http://schemas.microsoft.com/office/drawing/2014/main" id="{900B4465-4ED8-4295-9DF7-9899720A93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B157DD-EEF7-4DD4-B2CC-7CF076942376}"/>
              </a:ext>
            </a:extLst>
          </p:cNvPr>
          <p:cNvSpPr>
            <a:spLocks noGrp="1"/>
          </p:cNvSpPr>
          <p:nvPr>
            <p:ph type="sldNum" sz="quarter" idx="12"/>
          </p:nvPr>
        </p:nvSpPr>
        <p:spPr/>
        <p:txBody>
          <a:bodyPr/>
          <a:lstStyle/>
          <a:p>
            <a:fld id="{3E287796-76A9-42F0-AB73-2F9D4C6516BD}" type="slidenum">
              <a:rPr lang="en-GB" smtClean="0"/>
              <a:t>‹#›</a:t>
            </a:fld>
            <a:endParaRPr lang="en-GB"/>
          </a:p>
        </p:txBody>
      </p:sp>
    </p:spTree>
    <p:extLst>
      <p:ext uri="{BB962C8B-B14F-4D97-AF65-F5344CB8AC3E}">
        <p14:creationId xmlns:p14="http://schemas.microsoft.com/office/powerpoint/2010/main" val="1568719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EAB1F-587B-48D6-9642-56E81847343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AA663F1-51E8-4DAE-86C8-6E9861C2AD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1325136-5C0C-41B6-8560-39955D0E45D5}"/>
              </a:ext>
            </a:extLst>
          </p:cNvPr>
          <p:cNvSpPr>
            <a:spLocks noGrp="1"/>
          </p:cNvSpPr>
          <p:nvPr>
            <p:ph type="dt" sz="half" idx="10"/>
          </p:nvPr>
        </p:nvSpPr>
        <p:spPr/>
        <p:txBody>
          <a:bodyPr/>
          <a:lstStyle/>
          <a:p>
            <a:fld id="{9CCFB083-F4DF-4957-99AD-70E6929450C6}" type="datetimeFigureOut">
              <a:rPr lang="en-GB" smtClean="0"/>
              <a:t>28/01/2019</a:t>
            </a:fld>
            <a:endParaRPr lang="en-GB"/>
          </a:p>
        </p:txBody>
      </p:sp>
      <p:sp>
        <p:nvSpPr>
          <p:cNvPr id="5" name="Footer Placeholder 4">
            <a:extLst>
              <a:ext uri="{FF2B5EF4-FFF2-40B4-BE49-F238E27FC236}">
                <a16:creationId xmlns:a16="http://schemas.microsoft.com/office/drawing/2014/main" id="{A356B44A-C0CB-4B76-8A9B-BC3EB77FC3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D49A335-CE0D-4C10-BD5A-0C1139CA3BFE}"/>
              </a:ext>
            </a:extLst>
          </p:cNvPr>
          <p:cNvSpPr>
            <a:spLocks noGrp="1"/>
          </p:cNvSpPr>
          <p:nvPr>
            <p:ph type="sldNum" sz="quarter" idx="12"/>
          </p:nvPr>
        </p:nvSpPr>
        <p:spPr/>
        <p:txBody>
          <a:bodyPr/>
          <a:lstStyle/>
          <a:p>
            <a:fld id="{3E287796-76A9-42F0-AB73-2F9D4C6516BD}" type="slidenum">
              <a:rPr lang="en-GB" smtClean="0"/>
              <a:t>‹#›</a:t>
            </a:fld>
            <a:endParaRPr lang="en-GB"/>
          </a:p>
        </p:txBody>
      </p:sp>
    </p:spTree>
    <p:extLst>
      <p:ext uri="{BB962C8B-B14F-4D97-AF65-F5344CB8AC3E}">
        <p14:creationId xmlns:p14="http://schemas.microsoft.com/office/powerpoint/2010/main" val="2192206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203AE2-1786-4967-8354-D067A34806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6938FA8-8AE1-4189-888E-155133C22FE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2243D9-C3F8-4881-997A-B6FA749EAB3B}"/>
              </a:ext>
            </a:extLst>
          </p:cNvPr>
          <p:cNvSpPr>
            <a:spLocks noGrp="1"/>
          </p:cNvSpPr>
          <p:nvPr>
            <p:ph type="dt" sz="half" idx="10"/>
          </p:nvPr>
        </p:nvSpPr>
        <p:spPr/>
        <p:txBody>
          <a:bodyPr/>
          <a:lstStyle/>
          <a:p>
            <a:fld id="{9CCFB083-F4DF-4957-99AD-70E6929450C6}" type="datetimeFigureOut">
              <a:rPr lang="en-GB" smtClean="0"/>
              <a:t>28/01/2019</a:t>
            </a:fld>
            <a:endParaRPr lang="en-GB"/>
          </a:p>
        </p:txBody>
      </p:sp>
      <p:sp>
        <p:nvSpPr>
          <p:cNvPr id="5" name="Footer Placeholder 4">
            <a:extLst>
              <a:ext uri="{FF2B5EF4-FFF2-40B4-BE49-F238E27FC236}">
                <a16:creationId xmlns:a16="http://schemas.microsoft.com/office/drawing/2014/main" id="{489FE080-99AB-4683-9E30-066B505A6CC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CBF0E5-6EBA-4DC9-B342-1938DC0B9FC4}"/>
              </a:ext>
            </a:extLst>
          </p:cNvPr>
          <p:cNvSpPr>
            <a:spLocks noGrp="1"/>
          </p:cNvSpPr>
          <p:nvPr>
            <p:ph type="sldNum" sz="quarter" idx="12"/>
          </p:nvPr>
        </p:nvSpPr>
        <p:spPr/>
        <p:txBody>
          <a:bodyPr/>
          <a:lstStyle/>
          <a:p>
            <a:fld id="{3E287796-76A9-42F0-AB73-2F9D4C6516BD}" type="slidenum">
              <a:rPr lang="en-GB" smtClean="0"/>
              <a:t>‹#›</a:t>
            </a:fld>
            <a:endParaRPr lang="en-GB"/>
          </a:p>
        </p:txBody>
      </p:sp>
    </p:spTree>
    <p:extLst>
      <p:ext uri="{BB962C8B-B14F-4D97-AF65-F5344CB8AC3E}">
        <p14:creationId xmlns:p14="http://schemas.microsoft.com/office/powerpoint/2010/main" val="1366704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72F24-6278-43B5-ABC5-843EB812811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606F1A5-9904-453E-8D6F-0FD3AB65E5B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AD087D2-310F-4190-9B0F-FCC3585CC450}"/>
              </a:ext>
            </a:extLst>
          </p:cNvPr>
          <p:cNvSpPr>
            <a:spLocks noGrp="1"/>
          </p:cNvSpPr>
          <p:nvPr>
            <p:ph type="dt" sz="half" idx="10"/>
          </p:nvPr>
        </p:nvSpPr>
        <p:spPr/>
        <p:txBody>
          <a:bodyPr/>
          <a:lstStyle/>
          <a:p>
            <a:fld id="{9CCFB083-F4DF-4957-99AD-70E6929450C6}" type="datetimeFigureOut">
              <a:rPr lang="en-GB" smtClean="0"/>
              <a:t>28/01/2019</a:t>
            </a:fld>
            <a:endParaRPr lang="en-GB"/>
          </a:p>
        </p:txBody>
      </p:sp>
      <p:sp>
        <p:nvSpPr>
          <p:cNvPr id="5" name="Footer Placeholder 4">
            <a:extLst>
              <a:ext uri="{FF2B5EF4-FFF2-40B4-BE49-F238E27FC236}">
                <a16:creationId xmlns:a16="http://schemas.microsoft.com/office/drawing/2014/main" id="{37526A0E-3B66-40E7-B7DF-56D0930583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F349C25-89FC-4900-BA99-11909F273DD1}"/>
              </a:ext>
            </a:extLst>
          </p:cNvPr>
          <p:cNvSpPr>
            <a:spLocks noGrp="1"/>
          </p:cNvSpPr>
          <p:nvPr>
            <p:ph type="sldNum" sz="quarter" idx="12"/>
          </p:nvPr>
        </p:nvSpPr>
        <p:spPr/>
        <p:txBody>
          <a:bodyPr/>
          <a:lstStyle/>
          <a:p>
            <a:fld id="{3E287796-76A9-42F0-AB73-2F9D4C6516BD}" type="slidenum">
              <a:rPr lang="en-GB" smtClean="0"/>
              <a:t>‹#›</a:t>
            </a:fld>
            <a:endParaRPr lang="en-GB"/>
          </a:p>
        </p:txBody>
      </p:sp>
    </p:spTree>
    <p:extLst>
      <p:ext uri="{BB962C8B-B14F-4D97-AF65-F5344CB8AC3E}">
        <p14:creationId xmlns:p14="http://schemas.microsoft.com/office/powerpoint/2010/main" val="2270559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B42CA-9C6D-4511-B95B-FD6FBBC24C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C2A9B4C-34B2-4524-A25F-DA7EE36377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DBE6EB7-6E9C-4DDF-931E-F8F46246D71C}"/>
              </a:ext>
            </a:extLst>
          </p:cNvPr>
          <p:cNvSpPr>
            <a:spLocks noGrp="1"/>
          </p:cNvSpPr>
          <p:nvPr>
            <p:ph type="dt" sz="half" idx="10"/>
          </p:nvPr>
        </p:nvSpPr>
        <p:spPr/>
        <p:txBody>
          <a:bodyPr/>
          <a:lstStyle/>
          <a:p>
            <a:fld id="{9CCFB083-F4DF-4957-99AD-70E6929450C6}" type="datetimeFigureOut">
              <a:rPr lang="en-GB" smtClean="0"/>
              <a:t>28/01/2019</a:t>
            </a:fld>
            <a:endParaRPr lang="en-GB"/>
          </a:p>
        </p:txBody>
      </p:sp>
      <p:sp>
        <p:nvSpPr>
          <p:cNvPr id="5" name="Footer Placeholder 4">
            <a:extLst>
              <a:ext uri="{FF2B5EF4-FFF2-40B4-BE49-F238E27FC236}">
                <a16:creationId xmlns:a16="http://schemas.microsoft.com/office/drawing/2014/main" id="{784EF530-ED56-4F13-86B2-D0B6B8D2F3B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041ADC1-116A-4B15-AB9E-29EF85A8CA54}"/>
              </a:ext>
            </a:extLst>
          </p:cNvPr>
          <p:cNvSpPr>
            <a:spLocks noGrp="1"/>
          </p:cNvSpPr>
          <p:nvPr>
            <p:ph type="sldNum" sz="quarter" idx="12"/>
          </p:nvPr>
        </p:nvSpPr>
        <p:spPr/>
        <p:txBody>
          <a:bodyPr/>
          <a:lstStyle/>
          <a:p>
            <a:fld id="{3E287796-76A9-42F0-AB73-2F9D4C6516BD}" type="slidenum">
              <a:rPr lang="en-GB" smtClean="0"/>
              <a:t>‹#›</a:t>
            </a:fld>
            <a:endParaRPr lang="en-GB"/>
          </a:p>
        </p:txBody>
      </p:sp>
    </p:spTree>
    <p:extLst>
      <p:ext uri="{BB962C8B-B14F-4D97-AF65-F5344CB8AC3E}">
        <p14:creationId xmlns:p14="http://schemas.microsoft.com/office/powerpoint/2010/main" val="2639378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85C5-ABF1-42FA-97E2-25C3B67AE2E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143C2B-CCA0-4113-8674-0D402C1BD1F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2AEEC08-0145-4080-A9E6-12D106A6645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9D079B9-A464-4CEE-ADB8-7CC770AE0B08}"/>
              </a:ext>
            </a:extLst>
          </p:cNvPr>
          <p:cNvSpPr>
            <a:spLocks noGrp="1"/>
          </p:cNvSpPr>
          <p:nvPr>
            <p:ph type="dt" sz="half" idx="10"/>
          </p:nvPr>
        </p:nvSpPr>
        <p:spPr/>
        <p:txBody>
          <a:bodyPr/>
          <a:lstStyle/>
          <a:p>
            <a:fld id="{9CCFB083-F4DF-4957-99AD-70E6929450C6}" type="datetimeFigureOut">
              <a:rPr lang="en-GB" smtClean="0"/>
              <a:t>28/01/2019</a:t>
            </a:fld>
            <a:endParaRPr lang="en-GB"/>
          </a:p>
        </p:txBody>
      </p:sp>
      <p:sp>
        <p:nvSpPr>
          <p:cNvPr id="6" name="Footer Placeholder 5">
            <a:extLst>
              <a:ext uri="{FF2B5EF4-FFF2-40B4-BE49-F238E27FC236}">
                <a16:creationId xmlns:a16="http://schemas.microsoft.com/office/drawing/2014/main" id="{177C4638-B09D-423C-A2E2-56325A280DD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39684AD-504A-4AA7-964A-428EE0E40BD9}"/>
              </a:ext>
            </a:extLst>
          </p:cNvPr>
          <p:cNvSpPr>
            <a:spLocks noGrp="1"/>
          </p:cNvSpPr>
          <p:nvPr>
            <p:ph type="sldNum" sz="quarter" idx="12"/>
          </p:nvPr>
        </p:nvSpPr>
        <p:spPr/>
        <p:txBody>
          <a:bodyPr/>
          <a:lstStyle/>
          <a:p>
            <a:fld id="{3E287796-76A9-42F0-AB73-2F9D4C6516BD}" type="slidenum">
              <a:rPr lang="en-GB" smtClean="0"/>
              <a:t>‹#›</a:t>
            </a:fld>
            <a:endParaRPr lang="en-GB"/>
          </a:p>
        </p:txBody>
      </p:sp>
    </p:spTree>
    <p:extLst>
      <p:ext uri="{BB962C8B-B14F-4D97-AF65-F5344CB8AC3E}">
        <p14:creationId xmlns:p14="http://schemas.microsoft.com/office/powerpoint/2010/main" val="15009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6F1DE-2292-4C28-9A73-DD13A4A8469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DAE171F-7568-436E-BC0C-F5CF839CCD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34B45C6-2E9D-4845-8BA1-7F468CB2C74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15B9058-E858-46AB-BCC9-2E12EF19A6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3CFF682-3A4F-4906-BA1B-5D4EAF8DB77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F6B9C46-979C-4CC6-A8EB-8E4F41A12C7E}"/>
              </a:ext>
            </a:extLst>
          </p:cNvPr>
          <p:cNvSpPr>
            <a:spLocks noGrp="1"/>
          </p:cNvSpPr>
          <p:nvPr>
            <p:ph type="dt" sz="half" idx="10"/>
          </p:nvPr>
        </p:nvSpPr>
        <p:spPr/>
        <p:txBody>
          <a:bodyPr/>
          <a:lstStyle/>
          <a:p>
            <a:fld id="{9CCFB083-F4DF-4957-99AD-70E6929450C6}" type="datetimeFigureOut">
              <a:rPr lang="en-GB" smtClean="0"/>
              <a:t>28/01/2019</a:t>
            </a:fld>
            <a:endParaRPr lang="en-GB"/>
          </a:p>
        </p:txBody>
      </p:sp>
      <p:sp>
        <p:nvSpPr>
          <p:cNvPr id="8" name="Footer Placeholder 7">
            <a:extLst>
              <a:ext uri="{FF2B5EF4-FFF2-40B4-BE49-F238E27FC236}">
                <a16:creationId xmlns:a16="http://schemas.microsoft.com/office/drawing/2014/main" id="{44FDB28E-6D62-4BBE-AAB0-A37995D7B00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1B3BDD5-4F35-4670-A4F5-3A98D59FE90F}"/>
              </a:ext>
            </a:extLst>
          </p:cNvPr>
          <p:cNvSpPr>
            <a:spLocks noGrp="1"/>
          </p:cNvSpPr>
          <p:nvPr>
            <p:ph type="sldNum" sz="quarter" idx="12"/>
          </p:nvPr>
        </p:nvSpPr>
        <p:spPr/>
        <p:txBody>
          <a:bodyPr/>
          <a:lstStyle/>
          <a:p>
            <a:fld id="{3E287796-76A9-42F0-AB73-2F9D4C6516BD}" type="slidenum">
              <a:rPr lang="en-GB" smtClean="0"/>
              <a:t>‹#›</a:t>
            </a:fld>
            <a:endParaRPr lang="en-GB"/>
          </a:p>
        </p:txBody>
      </p:sp>
    </p:spTree>
    <p:extLst>
      <p:ext uri="{BB962C8B-B14F-4D97-AF65-F5344CB8AC3E}">
        <p14:creationId xmlns:p14="http://schemas.microsoft.com/office/powerpoint/2010/main" val="452387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E7A09-5C25-4A39-A377-962BA206D2C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C680AC8-D12F-47DC-A2AF-3C29B37A6938}"/>
              </a:ext>
            </a:extLst>
          </p:cNvPr>
          <p:cNvSpPr>
            <a:spLocks noGrp="1"/>
          </p:cNvSpPr>
          <p:nvPr>
            <p:ph type="dt" sz="half" idx="10"/>
          </p:nvPr>
        </p:nvSpPr>
        <p:spPr/>
        <p:txBody>
          <a:bodyPr/>
          <a:lstStyle/>
          <a:p>
            <a:fld id="{9CCFB083-F4DF-4957-99AD-70E6929450C6}" type="datetimeFigureOut">
              <a:rPr lang="en-GB" smtClean="0"/>
              <a:t>28/01/2019</a:t>
            </a:fld>
            <a:endParaRPr lang="en-GB"/>
          </a:p>
        </p:txBody>
      </p:sp>
      <p:sp>
        <p:nvSpPr>
          <p:cNvPr id="4" name="Footer Placeholder 3">
            <a:extLst>
              <a:ext uri="{FF2B5EF4-FFF2-40B4-BE49-F238E27FC236}">
                <a16:creationId xmlns:a16="http://schemas.microsoft.com/office/drawing/2014/main" id="{FB4AE1D3-47E6-4CDE-A694-CB6E01846C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007FE51-E2F7-49AF-BF30-659FA6C9FA6D}"/>
              </a:ext>
            </a:extLst>
          </p:cNvPr>
          <p:cNvSpPr>
            <a:spLocks noGrp="1"/>
          </p:cNvSpPr>
          <p:nvPr>
            <p:ph type="sldNum" sz="quarter" idx="12"/>
          </p:nvPr>
        </p:nvSpPr>
        <p:spPr/>
        <p:txBody>
          <a:bodyPr/>
          <a:lstStyle/>
          <a:p>
            <a:fld id="{3E287796-76A9-42F0-AB73-2F9D4C6516BD}" type="slidenum">
              <a:rPr lang="en-GB" smtClean="0"/>
              <a:t>‹#›</a:t>
            </a:fld>
            <a:endParaRPr lang="en-GB"/>
          </a:p>
        </p:txBody>
      </p:sp>
    </p:spTree>
    <p:extLst>
      <p:ext uri="{BB962C8B-B14F-4D97-AF65-F5344CB8AC3E}">
        <p14:creationId xmlns:p14="http://schemas.microsoft.com/office/powerpoint/2010/main" val="3518533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F1D71C-7D33-431D-9272-3D34FE573E01}"/>
              </a:ext>
            </a:extLst>
          </p:cNvPr>
          <p:cNvSpPr>
            <a:spLocks noGrp="1"/>
          </p:cNvSpPr>
          <p:nvPr>
            <p:ph type="dt" sz="half" idx="10"/>
          </p:nvPr>
        </p:nvSpPr>
        <p:spPr/>
        <p:txBody>
          <a:bodyPr/>
          <a:lstStyle/>
          <a:p>
            <a:fld id="{9CCFB083-F4DF-4957-99AD-70E6929450C6}" type="datetimeFigureOut">
              <a:rPr lang="en-GB" smtClean="0"/>
              <a:t>28/01/2019</a:t>
            </a:fld>
            <a:endParaRPr lang="en-GB"/>
          </a:p>
        </p:txBody>
      </p:sp>
      <p:sp>
        <p:nvSpPr>
          <p:cNvPr id="3" name="Footer Placeholder 2">
            <a:extLst>
              <a:ext uri="{FF2B5EF4-FFF2-40B4-BE49-F238E27FC236}">
                <a16:creationId xmlns:a16="http://schemas.microsoft.com/office/drawing/2014/main" id="{159E42F9-D767-4A74-B919-3A839BECA7D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ACD8182-5BDE-43FB-A136-AE0C1593C19B}"/>
              </a:ext>
            </a:extLst>
          </p:cNvPr>
          <p:cNvSpPr>
            <a:spLocks noGrp="1"/>
          </p:cNvSpPr>
          <p:nvPr>
            <p:ph type="sldNum" sz="quarter" idx="12"/>
          </p:nvPr>
        </p:nvSpPr>
        <p:spPr/>
        <p:txBody>
          <a:bodyPr/>
          <a:lstStyle/>
          <a:p>
            <a:fld id="{3E287796-76A9-42F0-AB73-2F9D4C6516BD}" type="slidenum">
              <a:rPr lang="en-GB" smtClean="0"/>
              <a:t>‹#›</a:t>
            </a:fld>
            <a:endParaRPr lang="en-GB"/>
          </a:p>
        </p:txBody>
      </p:sp>
    </p:spTree>
    <p:extLst>
      <p:ext uri="{BB962C8B-B14F-4D97-AF65-F5344CB8AC3E}">
        <p14:creationId xmlns:p14="http://schemas.microsoft.com/office/powerpoint/2010/main" val="1621022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B9CAB-8953-4C85-9E7B-457BC7AAE7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13DE0D8-E315-4E84-90EF-B11E7BF4F1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8D45C69-2149-487F-828A-6DBBF44C6B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5E6AD1-23A1-48EE-884E-1BC0EC9B2FD0}"/>
              </a:ext>
            </a:extLst>
          </p:cNvPr>
          <p:cNvSpPr>
            <a:spLocks noGrp="1"/>
          </p:cNvSpPr>
          <p:nvPr>
            <p:ph type="dt" sz="half" idx="10"/>
          </p:nvPr>
        </p:nvSpPr>
        <p:spPr/>
        <p:txBody>
          <a:bodyPr/>
          <a:lstStyle/>
          <a:p>
            <a:fld id="{9CCFB083-F4DF-4957-99AD-70E6929450C6}" type="datetimeFigureOut">
              <a:rPr lang="en-GB" smtClean="0"/>
              <a:t>28/01/2019</a:t>
            </a:fld>
            <a:endParaRPr lang="en-GB"/>
          </a:p>
        </p:txBody>
      </p:sp>
      <p:sp>
        <p:nvSpPr>
          <p:cNvPr id="6" name="Footer Placeholder 5">
            <a:extLst>
              <a:ext uri="{FF2B5EF4-FFF2-40B4-BE49-F238E27FC236}">
                <a16:creationId xmlns:a16="http://schemas.microsoft.com/office/drawing/2014/main" id="{455B57EF-169C-4E72-8A12-1FA58F6C47C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1A4F381-2A15-43BD-9DA6-A04B6DD5C08F}"/>
              </a:ext>
            </a:extLst>
          </p:cNvPr>
          <p:cNvSpPr>
            <a:spLocks noGrp="1"/>
          </p:cNvSpPr>
          <p:nvPr>
            <p:ph type="sldNum" sz="quarter" idx="12"/>
          </p:nvPr>
        </p:nvSpPr>
        <p:spPr/>
        <p:txBody>
          <a:bodyPr/>
          <a:lstStyle/>
          <a:p>
            <a:fld id="{3E287796-76A9-42F0-AB73-2F9D4C6516BD}" type="slidenum">
              <a:rPr lang="en-GB" smtClean="0"/>
              <a:t>‹#›</a:t>
            </a:fld>
            <a:endParaRPr lang="en-GB"/>
          </a:p>
        </p:txBody>
      </p:sp>
    </p:spTree>
    <p:extLst>
      <p:ext uri="{BB962C8B-B14F-4D97-AF65-F5344CB8AC3E}">
        <p14:creationId xmlns:p14="http://schemas.microsoft.com/office/powerpoint/2010/main" val="2729179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871E0-A0E9-44FF-93EC-26243905B0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FEC673D-98EF-41AB-95F1-070F86739E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886116F-FC6B-4263-9ABA-8ED2D4CF9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E84F7F7-5B0C-482C-94E3-6C67AFEBAB6E}"/>
              </a:ext>
            </a:extLst>
          </p:cNvPr>
          <p:cNvSpPr>
            <a:spLocks noGrp="1"/>
          </p:cNvSpPr>
          <p:nvPr>
            <p:ph type="dt" sz="half" idx="10"/>
          </p:nvPr>
        </p:nvSpPr>
        <p:spPr/>
        <p:txBody>
          <a:bodyPr/>
          <a:lstStyle/>
          <a:p>
            <a:fld id="{9CCFB083-F4DF-4957-99AD-70E6929450C6}" type="datetimeFigureOut">
              <a:rPr lang="en-GB" smtClean="0"/>
              <a:t>28/01/2019</a:t>
            </a:fld>
            <a:endParaRPr lang="en-GB"/>
          </a:p>
        </p:txBody>
      </p:sp>
      <p:sp>
        <p:nvSpPr>
          <p:cNvPr id="6" name="Footer Placeholder 5">
            <a:extLst>
              <a:ext uri="{FF2B5EF4-FFF2-40B4-BE49-F238E27FC236}">
                <a16:creationId xmlns:a16="http://schemas.microsoft.com/office/drawing/2014/main" id="{9FA2DA5E-662E-4B45-A88D-6D63CA62107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71D6333-E496-4FDD-93EC-7255968AB003}"/>
              </a:ext>
            </a:extLst>
          </p:cNvPr>
          <p:cNvSpPr>
            <a:spLocks noGrp="1"/>
          </p:cNvSpPr>
          <p:nvPr>
            <p:ph type="sldNum" sz="quarter" idx="12"/>
          </p:nvPr>
        </p:nvSpPr>
        <p:spPr/>
        <p:txBody>
          <a:bodyPr/>
          <a:lstStyle/>
          <a:p>
            <a:fld id="{3E287796-76A9-42F0-AB73-2F9D4C6516BD}" type="slidenum">
              <a:rPr lang="en-GB" smtClean="0"/>
              <a:t>‹#›</a:t>
            </a:fld>
            <a:endParaRPr lang="en-GB"/>
          </a:p>
        </p:txBody>
      </p:sp>
    </p:spTree>
    <p:extLst>
      <p:ext uri="{BB962C8B-B14F-4D97-AF65-F5344CB8AC3E}">
        <p14:creationId xmlns:p14="http://schemas.microsoft.com/office/powerpoint/2010/main" val="425994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E743BC-6C71-4862-93A7-3BE2535F81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C30369F-C620-40CC-ADCB-62538F3C28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D90A6E0-B164-43DF-8874-91DF737CB9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CFB083-F4DF-4957-99AD-70E6929450C6}" type="datetimeFigureOut">
              <a:rPr lang="en-GB" smtClean="0"/>
              <a:t>28/01/2019</a:t>
            </a:fld>
            <a:endParaRPr lang="en-GB"/>
          </a:p>
        </p:txBody>
      </p:sp>
      <p:sp>
        <p:nvSpPr>
          <p:cNvPr id="5" name="Footer Placeholder 4">
            <a:extLst>
              <a:ext uri="{FF2B5EF4-FFF2-40B4-BE49-F238E27FC236}">
                <a16:creationId xmlns:a16="http://schemas.microsoft.com/office/drawing/2014/main" id="{CCFA17B9-2098-4334-B351-4A5E82A6B6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E57BA91-9527-400D-9441-2BF5C7E280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287796-76A9-42F0-AB73-2F9D4C6516BD}" type="slidenum">
              <a:rPr lang="en-GB" smtClean="0"/>
              <a:t>‹#›</a:t>
            </a:fld>
            <a:endParaRPr lang="en-GB"/>
          </a:p>
        </p:txBody>
      </p:sp>
    </p:spTree>
    <p:extLst>
      <p:ext uri="{BB962C8B-B14F-4D97-AF65-F5344CB8AC3E}">
        <p14:creationId xmlns:p14="http://schemas.microsoft.com/office/powerpoint/2010/main" val="4247609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a:extLst>
              <a:ext uri="{FF2B5EF4-FFF2-40B4-BE49-F238E27FC236}">
                <a16:creationId xmlns:a16="http://schemas.microsoft.com/office/drawing/2014/main" id="{3B8874B6-CB53-4724-A5D7-E46B24D94C45}"/>
              </a:ext>
            </a:extLst>
          </p:cNvPr>
          <p:cNvGrpSpPr/>
          <p:nvPr/>
        </p:nvGrpSpPr>
        <p:grpSpPr>
          <a:xfrm>
            <a:off x="1827681" y="1049435"/>
            <a:ext cx="8536638" cy="4759130"/>
            <a:chOff x="3657600" y="710794"/>
            <a:chExt cx="8536638" cy="4759130"/>
          </a:xfrm>
        </p:grpSpPr>
        <p:sp>
          <p:nvSpPr>
            <p:cNvPr id="4" name="Rectangle 3">
              <a:extLst>
                <a:ext uri="{FF2B5EF4-FFF2-40B4-BE49-F238E27FC236}">
                  <a16:creationId xmlns:a16="http://schemas.microsoft.com/office/drawing/2014/main" id="{50EE5740-84B2-431D-B42C-03AEDA719040}"/>
                </a:ext>
              </a:extLst>
            </p:cNvPr>
            <p:cNvSpPr/>
            <p:nvPr/>
          </p:nvSpPr>
          <p:spPr>
            <a:xfrm>
              <a:off x="3665838" y="980303"/>
              <a:ext cx="8528400" cy="44896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id="{D8FF3B4C-193E-4884-9D49-E15E6596099B}"/>
                </a:ext>
              </a:extLst>
            </p:cNvPr>
            <p:cNvSpPr/>
            <p:nvPr/>
          </p:nvSpPr>
          <p:spPr>
            <a:xfrm>
              <a:off x="9214017" y="1421030"/>
              <a:ext cx="696098" cy="753764"/>
            </a:xfrm>
            <a:prstGeom prst="rect">
              <a:avLst/>
            </a:prstGeom>
            <a:solidFill>
              <a:schemeClr val="bg1"/>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accent6">
                      <a:lumMod val="50000"/>
                    </a:schemeClr>
                  </a:solidFill>
                </a:rPr>
                <a:t>#</a:t>
              </a:r>
            </a:p>
          </p:txBody>
        </p:sp>
        <p:sp>
          <p:nvSpPr>
            <p:cNvPr id="12" name="Rectangle 11">
              <a:extLst>
                <a:ext uri="{FF2B5EF4-FFF2-40B4-BE49-F238E27FC236}">
                  <a16:creationId xmlns:a16="http://schemas.microsoft.com/office/drawing/2014/main" id="{E183BFE5-9F07-4434-9B95-FC5555749EC1}"/>
                </a:ext>
              </a:extLst>
            </p:cNvPr>
            <p:cNvSpPr/>
            <p:nvPr/>
          </p:nvSpPr>
          <p:spPr>
            <a:xfrm>
              <a:off x="10070754" y="1412790"/>
              <a:ext cx="696098" cy="753764"/>
            </a:xfrm>
            <a:prstGeom prst="rect">
              <a:avLst/>
            </a:prstGeom>
            <a:solidFill>
              <a:schemeClr val="bg1"/>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accent6">
                      <a:lumMod val="50000"/>
                    </a:schemeClr>
                  </a:solidFill>
                </a:rPr>
                <a:t>#</a:t>
              </a:r>
            </a:p>
          </p:txBody>
        </p:sp>
        <p:sp>
          <p:nvSpPr>
            <p:cNvPr id="13" name="Rectangle 12">
              <a:extLst>
                <a:ext uri="{FF2B5EF4-FFF2-40B4-BE49-F238E27FC236}">
                  <a16:creationId xmlns:a16="http://schemas.microsoft.com/office/drawing/2014/main" id="{83F818B5-2CEC-424E-9FE8-277A25CEE4EB}"/>
                </a:ext>
              </a:extLst>
            </p:cNvPr>
            <p:cNvSpPr/>
            <p:nvPr/>
          </p:nvSpPr>
          <p:spPr>
            <a:xfrm>
              <a:off x="10927491" y="1412790"/>
              <a:ext cx="696098" cy="753764"/>
            </a:xfrm>
            <a:prstGeom prst="rect">
              <a:avLst/>
            </a:prstGeom>
            <a:solidFill>
              <a:schemeClr val="bg1"/>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accent6">
                      <a:lumMod val="50000"/>
                    </a:schemeClr>
                  </a:solidFill>
                </a:rPr>
                <a:t>#</a:t>
              </a:r>
            </a:p>
          </p:txBody>
        </p:sp>
        <p:sp>
          <p:nvSpPr>
            <p:cNvPr id="14" name="Rectangle 13">
              <a:extLst>
                <a:ext uri="{FF2B5EF4-FFF2-40B4-BE49-F238E27FC236}">
                  <a16:creationId xmlns:a16="http://schemas.microsoft.com/office/drawing/2014/main" id="{4A7A3383-969D-4444-9EAB-C5F8C5518D19}"/>
                </a:ext>
              </a:extLst>
            </p:cNvPr>
            <p:cNvSpPr/>
            <p:nvPr/>
          </p:nvSpPr>
          <p:spPr>
            <a:xfrm>
              <a:off x="6643806" y="1429270"/>
              <a:ext cx="696098" cy="753764"/>
            </a:xfrm>
            <a:prstGeom prst="rect">
              <a:avLst/>
            </a:prstGeom>
            <a:solidFill>
              <a:schemeClr val="bg1"/>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accent6">
                      <a:lumMod val="50000"/>
                    </a:schemeClr>
                  </a:solidFill>
                </a:rPr>
                <a:t>#</a:t>
              </a:r>
            </a:p>
          </p:txBody>
        </p:sp>
        <p:sp>
          <p:nvSpPr>
            <p:cNvPr id="15" name="Rectangle 14">
              <a:extLst>
                <a:ext uri="{FF2B5EF4-FFF2-40B4-BE49-F238E27FC236}">
                  <a16:creationId xmlns:a16="http://schemas.microsoft.com/office/drawing/2014/main" id="{2065FF34-2170-4347-8AA6-EDE2E679E39E}"/>
                </a:ext>
              </a:extLst>
            </p:cNvPr>
            <p:cNvSpPr/>
            <p:nvPr/>
          </p:nvSpPr>
          <p:spPr>
            <a:xfrm>
              <a:off x="7500543" y="1421030"/>
              <a:ext cx="696098" cy="753764"/>
            </a:xfrm>
            <a:prstGeom prst="rect">
              <a:avLst/>
            </a:prstGeom>
            <a:solidFill>
              <a:schemeClr val="bg1"/>
            </a:solidFill>
            <a:ln w="444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accent6">
                      <a:lumMod val="50000"/>
                    </a:schemeClr>
                  </a:solidFill>
                </a:rPr>
                <a:t>#</a:t>
              </a:r>
            </a:p>
          </p:txBody>
        </p:sp>
        <p:sp>
          <p:nvSpPr>
            <p:cNvPr id="16" name="Rectangle 15">
              <a:extLst>
                <a:ext uri="{FF2B5EF4-FFF2-40B4-BE49-F238E27FC236}">
                  <a16:creationId xmlns:a16="http://schemas.microsoft.com/office/drawing/2014/main" id="{2547019B-F4EB-4860-BE36-E771CA9D8CF4}"/>
                </a:ext>
              </a:extLst>
            </p:cNvPr>
            <p:cNvSpPr/>
            <p:nvPr/>
          </p:nvSpPr>
          <p:spPr>
            <a:xfrm>
              <a:off x="8357280" y="1421030"/>
              <a:ext cx="696098" cy="753764"/>
            </a:xfrm>
            <a:prstGeom prst="rect">
              <a:avLst/>
            </a:prstGeom>
            <a:solidFill>
              <a:schemeClr val="bg1"/>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accent6">
                      <a:lumMod val="50000"/>
                    </a:schemeClr>
                  </a:solidFill>
                </a:rPr>
                <a:t>#</a:t>
              </a:r>
            </a:p>
          </p:txBody>
        </p:sp>
        <p:sp>
          <p:nvSpPr>
            <p:cNvPr id="17" name="Rectangle 16">
              <a:extLst>
                <a:ext uri="{FF2B5EF4-FFF2-40B4-BE49-F238E27FC236}">
                  <a16:creationId xmlns:a16="http://schemas.microsoft.com/office/drawing/2014/main" id="{1DC90302-5BA0-452E-8A32-3C3E1CBAFB29}"/>
                </a:ext>
              </a:extLst>
            </p:cNvPr>
            <p:cNvSpPr/>
            <p:nvPr/>
          </p:nvSpPr>
          <p:spPr>
            <a:xfrm>
              <a:off x="4930332" y="1437510"/>
              <a:ext cx="696098" cy="753764"/>
            </a:xfrm>
            <a:prstGeom prst="rect">
              <a:avLst/>
            </a:prstGeom>
            <a:solidFill>
              <a:schemeClr val="bg1"/>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accent6">
                      <a:lumMod val="50000"/>
                    </a:schemeClr>
                  </a:solidFill>
                </a:rPr>
                <a:t>#</a:t>
              </a:r>
            </a:p>
          </p:txBody>
        </p:sp>
        <p:sp>
          <p:nvSpPr>
            <p:cNvPr id="18" name="Rectangle 17">
              <a:extLst>
                <a:ext uri="{FF2B5EF4-FFF2-40B4-BE49-F238E27FC236}">
                  <a16:creationId xmlns:a16="http://schemas.microsoft.com/office/drawing/2014/main" id="{BC11E5D6-6398-4AFF-AE9A-A141802BDB91}"/>
                </a:ext>
              </a:extLst>
            </p:cNvPr>
            <p:cNvSpPr/>
            <p:nvPr/>
          </p:nvSpPr>
          <p:spPr>
            <a:xfrm>
              <a:off x="5787069" y="1429270"/>
              <a:ext cx="696098" cy="753764"/>
            </a:xfrm>
            <a:prstGeom prst="rect">
              <a:avLst/>
            </a:prstGeom>
            <a:solidFill>
              <a:schemeClr val="bg1"/>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accent6">
                      <a:lumMod val="50000"/>
                    </a:schemeClr>
                  </a:solidFill>
                </a:rPr>
                <a:t>#</a:t>
              </a:r>
            </a:p>
          </p:txBody>
        </p:sp>
        <p:sp>
          <p:nvSpPr>
            <p:cNvPr id="19" name="Rectangle 18">
              <a:extLst>
                <a:ext uri="{FF2B5EF4-FFF2-40B4-BE49-F238E27FC236}">
                  <a16:creationId xmlns:a16="http://schemas.microsoft.com/office/drawing/2014/main" id="{69F37A49-E7D3-43D2-8955-28CC530190A8}"/>
                </a:ext>
              </a:extLst>
            </p:cNvPr>
            <p:cNvSpPr/>
            <p:nvPr/>
          </p:nvSpPr>
          <p:spPr>
            <a:xfrm>
              <a:off x="11784228" y="1412790"/>
              <a:ext cx="242994" cy="753764"/>
            </a:xfrm>
            <a:prstGeom prst="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accent4">
                      <a:lumMod val="50000"/>
                    </a:schemeClr>
                  </a:solidFill>
                </a:rPr>
                <a:t>&gt;</a:t>
              </a:r>
            </a:p>
          </p:txBody>
        </p:sp>
        <p:sp>
          <p:nvSpPr>
            <p:cNvPr id="20" name="Rectangle 19">
              <a:extLst>
                <a:ext uri="{FF2B5EF4-FFF2-40B4-BE49-F238E27FC236}">
                  <a16:creationId xmlns:a16="http://schemas.microsoft.com/office/drawing/2014/main" id="{D724239A-0DC3-41CC-9CCF-086A2FD51079}"/>
                </a:ext>
              </a:extLst>
            </p:cNvPr>
            <p:cNvSpPr/>
            <p:nvPr/>
          </p:nvSpPr>
          <p:spPr>
            <a:xfrm>
              <a:off x="4522560" y="1429270"/>
              <a:ext cx="242994" cy="753764"/>
            </a:xfrm>
            <a:prstGeom prst="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accent4">
                      <a:lumMod val="50000"/>
                    </a:schemeClr>
                  </a:solidFill>
                </a:rPr>
                <a:t>&lt;</a:t>
              </a:r>
            </a:p>
          </p:txBody>
        </p:sp>
        <p:sp>
          <p:nvSpPr>
            <p:cNvPr id="34" name="TextBox 33">
              <a:extLst>
                <a:ext uri="{FF2B5EF4-FFF2-40B4-BE49-F238E27FC236}">
                  <a16:creationId xmlns:a16="http://schemas.microsoft.com/office/drawing/2014/main" id="{1F2F3EF5-9BEA-4FCB-9846-AD4C220C8ABC}"/>
                </a:ext>
              </a:extLst>
            </p:cNvPr>
            <p:cNvSpPr txBox="1"/>
            <p:nvPr/>
          </p:nvSpPr>
          <p:spPr>
            <a:xfrm>
              <a:off x="3734512" y="1605006"/>
              <a:ext cx="740908" cy="369332"/>
            </a:xfrm>
            <a:prstGeom prst="rect">
              <a:avLst/>
            </a:prstGeom>
            <a:noFill/>
          </p:spPr>
          <p:txBody>
            <a:bodyPr wrap="none" rtlCol="0">
              <a:spAutoFit/>
            </a:bodyPr>
            <a:lstStyle/>
            <a:p>
              <a:r>
                <a:rPr lang="en-GB" dirty="0">
                  <a:latin typeface="Adobe Kaiti Std R" panose="02020400000000000000" pitchFamily="18" charset="-128"/>
                  <a:ea typeface="Adobe Kaiti Std R" panose="02020400000000000000" pitchFamily="18" charset="-128"/>
                </a:rPr>
                <a:t>Tape:</a:t>
              </a:r>
            </a:p>
          </p:txBody>
        </p:sp>
        <p:sp>
          <p:nvSpPr>
            <p:cNvPr id="35" name="TextBox 34">
              <a:extLst>
                <a:ext uri="{FF2B5EF4-FFF2-40B4-BE49-F238E27FC236}">
                  <a16:creationId xmlns:a16="http://schemas.microsoft.com/office/drawing/2014/main" id="{CD522C05-7158-49C8-BBF2-8E772DFF36FB}"/>
                </a:ext>
              </a:extLst>
            </p:cNvPr>
            <p:cNvSpPr txBox="1"/>
            <p:nvPr/>
          </p:nvSpPr>
          <p:spPr>
            <a:xfrm>
              <a:off x="9216103" y="2200525"/>
              <a:ext cx="1500732" cy="276999"/>
            </a:xfrm>
            <a:prstGeom prst="rect">
              <a:avLst/>
            </a:prstGeom>
            <a:noFill/>
          </p:spPr>
          <p:txBody>
            <a:bodyPr wrap="square" rtlCol="0">
              <a:spAutoFit/>
            </a:bodyPr>
            <a:lstStyle/>
            <a:p>
              <a:r>
                <a:rPr lang="en-GB" sz="1200" dirty="0">
                  <a:latin typeface="Adobe Kaiti Std R" panose="02020400000000000000" pitchFamily="18" charset="-128"/>
                  <a:ea typeface="Adobe Kaiti Std R" panose="02020400000000000000" pitchFamily="18" charset="-128"/>
                </a:rPr>
                <a:t>Add an Instruction:</a:t>
              </a:r>
            </a:p>
          </p:txBody>
        </p:sp>
        <p:sp>
          <p:nvSpPr>
            <p:cNvPr id="37" name="TextBox 36">
              <a:extLst>
                <a:ext uri="{FF2B5EF4-FFF2-40B4-BE49-F238E27FC236}">
                  <a16:creationId xmlns:a16="http://schemas.microsoft.com/office/drawing/2014/main" id="{0BEA15CF-117F-4EDE-845A-E0D90C3C15AC}"/>
                </a:ext>
              </a:extLst>
            </p:cNvPr>
            <p:cNvSpPr txBox="1"/>
            <p:nvPr/>
          </p:nvSpPr>
          <p:spPr>
            <a:xfrm>
              <a:off x="9213971" y="3769832"/>
              <a:ext cx="1510350" cy="276999"/>
            </a:xfrm>
            <a:prstGeom prst="rect">
              <a:avLst/>
            </a:prstGeom>
            <a:noFill/>
          </p:spPr>
          <p:txBody>
            <a:bodyPr wrap="none" rtlCol="0">
              <a:spAutoFit/>
            </a:bodyPr>
            <a:lstStyle/>
            <a:p>
              <a:r>
                <a:rPr lang="en-GB" sz="1200" dirty="0">
                  <a:latin typeface="Adobe Kaiti Std R" panose="02020400000000000000" pitchFamily="18" charset="-128"/>
                  <a:ea typeface="Adobe Kaiti Std R" panose="02020400000000000000" pitchFamily="18" charset="-128"/>
                </a:rPr>
                <a:t>Current Instruction</a:t>
              </a:r>
            </a:p>
          </p:txBody>
        </p:sp>
        <p:sp>
          <p:nvSpPr>
            <p:cNvPr id="39" name="TextBox 38">
              <a:extLst>
                <a:ext uri="{FF2B5EF4-FFF2-40B4-BE49-F238E27FC236}">
                  <a16:creationId xmlns:a16="http://schemas.microsoft.com/office/drawing/2014/main" id="{8F6ED208-7AE3-4173-B01E-BE9F10182D4C}"/>
                </a:ext>
              </a:extLst>
            </p:cNvPr>
            <p:cNvSpPr txBox="1"/>
            <p:nvPr/>
          </p:nvSpPr>
          <p:spPr>
            <a:xfrm>
              <a:off x="6319012" y="2210661"/>
              <a:ext cx="1268296" cy="276999"/>
            </a:xfrm>
            <a:prstGeom prst="rect">
              <a:avLst/>
            </a:prstGeom>
            <a:noFill/>
          </p:spPr>
          <p:txBody>
            <a:bodyPr wrap="none" rtlCol="0">
              <a:spAutoFit/>
            </a:bodyPr>
            <a:lstStyle/>
            <a:p>
              <a:r>
                <a:rPr lang="en-GB" sz="1200" dirty="0">
                  <a:latin typeface="Adobe Kaiti Std R" panose="02020400000000000000" pitchFamily="18" charset="-128"/>
                  <a:ea typeface="Adobe Kaiti Std R" panose="02020400000000000000" pitchFamily="18" charset="-128"/>
                </a:rPr>
                <a:t>All Instructions:</a:t>
              </a:r>
            </a:p>
          </p:txBody>
        </p:sp>
        <p:grpSp>
          <p:nvGrpSpPr>
            <p:cNvPr id="69" name="Group 68">
              <a:extLst>
                <a:ext uri="{FF2B5EF4-FFF2-40B4-BE49-F238E27FC236}">
                  <a16:creationId xmlns:a16="http://schemas.microsoft.com/office/drawing/2014/main" id="{F65A4B66-B2A9-4A94-A5CE-C3495A809504}"/>
                </a:ext>
              </a:extLst>
            </p:cNvPr>
            <p:cNvGrpSpPr/>
            <p:nvPr/>
          </p:nvGrpSpPr>
          <p:grpSpPr>
            <a:xfrm>
              <a:off x="6374233" y="2451961"/>
              <a:ext cx="2783694" cy="2943649"/>
              <a:chOff x="6374233" y="2451961"/>
              <a:chExt cx="2783694" cy="2943649"/>
            </a:xfrm>
          </p:grpSpPr>
          <p:sp>
            <p:nvSpPr>
              <p:cNvPr id="38" name="Rectangle 37">
                <a:extLst>
                  <a:ext uri="{FF2B5EF4-FFF2-40B4-BE49-F238E27FC236}">
                    <a16:creationId xmlns:a16="http://schemas.microsoft.com/office/drawing/2014/main" id="{9B92967A-23B4-4B43-A888-5BAFB3C07821}"/>
                  </a:ext>
                </a:extLst>
              </p:cNvPr>
              <p:cNvSpPr/>
              <p:nvPr/>
            </p:nvSpPr>
            <p:spPr>
              <a:xfrm>
                <a:off x="6406934" y="2451961"/>
                <a:ext cx="2729558" cy="2844966"/>
              </a:xfrm>
              <a:prstGeom prst="rect">
                <a:avLst/>
              </a:prstGeom>
              <a:solidFill>
                <a:schemeClr val="bg1">
                  <a:lumMod val="95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a:extLst>
                  <a:ext uri="{FF2B5EF4-FFF2-40B4-BE49-F238E27FC236}">
                    <a16:creationId xmlns:a16="http://schemas.microsoft.com/office/drawing/2014/main" id="{F25CC39F-4DC1-4BA1-B19F-5325030AE3DD}"/>
                  </a:ext>
                </a:extLst>
              </p:cNvPr>
              <p:cNvSpPr txBox="1"/>
              <p:nvPr/>
            </p:nvSpPr>
            <p:spPr>
              <a:xfrm>
                <a:off x="6374233" y="4749279"/>
                <a:ext cx="2729557" cy="646331"/>
              </a:xfrm>
              <a:prstGeom prst="rect">
                <a:avLst/>
              </a:prstGeom>
              <a:noFill/>
            </p:spPr>
            <p:txBody>
              <a:bodyPr wrap="square" rtlCol="0">
                <a:spAutoFit/>
              </a:bodyPr>
              <a:lstStyle/>
              <a:p>
                <a:r>
                  <a:rPr lang="en-GB" sz="900" u="sng" dirty="0">
                    <a:latin typeface="Adobe Ming Std L" panose="02020300000000000000" pitchFamily="18" charset="-128"/>
                    <a:ea typeface="Adobe Ming Std L" panose="02020300000000000000" pitchFamily="18" charset="-128"/>
                  </a:rPr>
                  <a:t>Instruction 3:</a:t>
                </a:r>
              </a:p>
              <a:p>
                <a:r>
                  <a:rPr lang="en-GB" sz="900" dirty="0">
                    <a:latin typeface="Adobe Ming Std L" panose="02020300000000000000" pitchFamily="18" charset="-128"/>
                    <a:ea typeface="Adobe Ming Std L" panose="02020300000000000000" pitchFamily="18" charset="-128"/>
                  </a:rPr>
                  <a:t>State: B	Symbol: #</a:t>
                </a:r>
              </a:p>
              <a:p>
                <a:r>
                  <a:rPr lang="en-GB" sz="900" dirty="0">
                    <a:latin typeface="Adobe Ming Std L" panose="02020300000000000000" pitchFamily="18" charset="-128"/>
                    <a:ea typeface="Adobe Ming Std L" panose="02020300000000000000" pitchFamily="18" charset="-128"/>
                  </a:rPr>
                  <a:t>Direction: R</a:t>
                </a:r>
              </a:p>
              <a:p>
                <a:endParaRPr lang="en-GB" sz="900" u="sng" dirty="0">
                  <a:latin typeface="Adobe Ming Std L" panose="02020300000000000000" pitchFamily="18" charset="-128"/>
                  <a:ea typeface="Adobe Ming Std L" panose="02020300000000000000" pitchFamily="18" charset="-128"/>
                </a:endParaRPr>
              </a:p>
            </p:txBody>
          </p:sp>
          <p:cxnSp>
            <p:nvCxnSpPr>
              <p:cNvPr id="41" name="Straight Connector 40">
                <a:extLst>
                  <a:ext uri="{FF2B5EF4-FFF2-40B4-BE49-F238E27FC236}">
                    <a16:creationId xmlns:a16="http://schemas.microsoft.com/office/drawing/2014/main" id="{7C7B39F8-6E09-443A-8B0E-AC6CF3342AF6}"/>
                  </a:ext>
                </a:extLst>
              </p:cNvPr>
              <p:cNvCxnSpPr/>
              <p:nvPr/>
            </p:nvCxnSpPr>
            <p:spPr>
              <a:xfrm>
                <a:off x="6406934" y="3225113"/>
                <a:ext cx="2729558"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74AFE14-6204-45DF-9CBC-1D50741037D0}"/>
                  </a:ext>
                </a:extLst>
              </p:cNvPr>
              <p:cNvCxnSpPr/>
              <p:nvPr/>
            </p:nvCxnSpPr>
            <p:spPr>
              <a:xfrm>
                <a:off x="6406933" y="4011826"/>
                <a:ext cx="2729558"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6F810A8-F7CE-4BB0-AFEF-335AAFF1121D}"/>
                  </a:ext>
                </a:extLst>
              </p:cNvPr>
              <p:cNvCxnSpPr/>
              <p:nvPr/>
            </p:nvCxnSpPr>
            <p:spPr>
              <a:xfrm>
                <a:off x="6428369" y="4750143"/>
                <a:ext cx="2729558"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4073FE3-36DA-41AE-A71F-FEFA1632B22E}"/>
                  </a:ext>
                </a:extLst>
              </p:cNvPr>
              <p:cNvSpPr txBox="1"/>
              <p:nvPr/>
            </p:nvSpPr>
            <p:spPr>
              <a:xfrm>
                <a:off x="6374234" y="2458132"/>
                <a:ext cx="2729557" cy="646331"/>
              </a:xfrm>
              <a:prstGeom prst="rect">
                <a:avLst/>
              </a:prstGeom>
              <a:noFill/>
            </p:spPr>
            <p:txBody>
              <a:bodyPr wrap="square" rtlCol="0">
                <a:spAutoFit/>
              </a:bodyPr>
              <a:lstStyle/>
              <a:p>
                <a:r>
                  <a:rPr lang="en-GB" sz="900" u="sng" dirty="0">
                    <a:latin typeface="Adobe Ming Std L" panose="02020300000000000000" pitchFamily="18" charset="-128"/>
                    <a:ea typeface="Adobe Ming Std L" panose="02020300000000000000" pitchFamily="18" charset="-128"/>
                  </a:rPr>
                  <a:t>Instruction 0:</a:t>
                </a:r>
              </a:p>
              <a:p>
                <a:r>
                  <a:rPr lang="en-GB" sz="900" dirty="0">
                    <a:latin typeface="Adobe Ming Std L" panose="02020300000000000000" pitchFamily="18" charset="-128"/>
                    <a:ea typeface="Adobe Ming Std L" panose="02020300000000000000" pitchFamily="18" charset="-128"/>
                  </a:rPr>
                  <a:t>State: A	Symbol: 0</a:t>
                </a:r>
              </a:p>
              <a:p>
                <a:r>
                  <a:rPr lang="en-GB" sz="900" dirty="0">
                    <a:latin typeface="Adobe Ming Std L" panose="02020300000000000000" pitchFamily="18" charset="-128"/>
                    <a:ea typeface="Adobe Ming Std L" panose="02020300000000000000" pitchFamily="18" charset="-128"/>
                  </a:rPr>
                  <a:t>Direction: R</a:t>
                </a:r>
              </a:p>
              <a:p>
                <a:r>
                  <a:rPr lang="en-GB" sz="900" dirty="0">
                    <a:latin typeface="Adobe Ming Std L" panose="02020300000000000000" pitchFamily="18" charset="-128"/>
                    <a:ea typeface="Adobe Ming Std L" panose="02020300000000000000" pitchFamily="18" charset="-128"/>
                  </a:rPr>
                  <a:t>New Symbol: 1	New State: B</a:t>
                </a:r>
              </a:p>
            </p:txBody>
          </p:sp>
          <p:sp>
            <p:nvSpPr>
              <p:cNvPr id="46" name="TextBox 45">
                <a:extLst>
                  <a:ext uri="{FF2B5EF4-FFF2-40B4-BE49-F238E27FC236}">
                    <a16:creationId xmlns:a16="http://schemas.microsoft.com/office/drawing/2014/main" id="{1A039926-82B6-4066-B248-4E74D8550C41}"/>
                  </a:ext>
                </a:extLst>
              </p:cNvPr>
              <p:cNvSpPr txBox="1"/>
              <p:nvPr/>
            </p:nvSpPr>
            <p:spPr>
              <a:xfrm>
                <a:off x="6374236" y="3226995"/>
                <a:ext cx="2729557" cy="646331"/>
              </a:xfrm>
              <a:prstGeom prst="rect">
                <a:avLst/>
              </a:prstGeom>
              <a:noFill/>
            </p:spPr>
            <p:txBody>
              <a:bodyPr wrap="square" rtlCol="0">
                <a:spAutoFit/>
              </a:bodyPr>
              <a:lstStyle/>
              <a:p>
                <a:r>
                  <a:rPr lang="en-GB" sz="900" u="sng" dirty="0">
                    <a:latin typeface="Adobe Ming Std L" panose="02020300000000000000" pitchFamily="18" charset="-128"/>
                    <a:ea typeface="Adobe Ming Std L" panose="02020300000000000000" pitchFamily="18" charset="-128"/>
                  </a:rPr>
                  <a:t>Instruction 1:</a:t>
                </a:r>
              </a:p>
              <a:p>
                <a:r>
                  <a:rPr lang="en-GB" sz="900" dirty="0">
                    <a:latin typeface="Adobe Ming Std L" panose="02020300000000000000" pitchFamily="18" charset="-128"/>
                    <a:ea typeface="Adobe Ming Std L" panose="02020300000000000000" pitchFamily="18" charset="-128"/>
                  </a:rPr>
                  <a:t>State: B	Symbol: 0</a:t>
                </a:r>
              </a:p>
              <a:p>
                <a:r>
                  <a:rPr lang="en-GB" sz="900" dirty="0">
                    <a:latin typeface="Adobe Ming Std L" panose="02020300000000000000" pitchFamily="18" charset="-128"/>
                    <a:ea typeface="Adobe Ming Std L" panose="02020300000000000000" pitchFamily="18" charset="-128"/>
                  </a:rPr>
                  <a:t>Direction: R</a:t>
                </a:r>
              </a:p>
              <a:p>
                <a:r>
                  <a:rPr lang="en-GB" sz="900" dirty="0">
                    <a:latin typeface="Adobe Ming Std L" panose="02020300000000000000" pitchFamily="18" charset="-128"/>
                    <a:ea typeface="Adobe Ming Std L" panose="02020300000000000000" pitchFamily="18" charset="-128"/>
                  </a:rPr>
                  <a:t>New Symbol: 1	New State: A</a:t>
                </a:r>
              </a:p>
            </p:txBody>
          </p:sp>
          <p:sp>
            <p:nvSpPr>
              <p:cNvPr id="47" name="TextBox 46">
                <a:extLst>
                  <a:ext uri="{FF2B5EF4-FFF2-40B4-BE49-F238E27FC236}">
                    <a16:creationId xmlns:a16="http://schemas.microsoft.com/office/drawing/2014/main" id="{DFE97154-B4EA-4703-9BA1-64E3EF3BB4B5}"/>
                  </a:ext>
                </a:extLst>
              </p:cNvPr>
              <p:cNvSpPr txBox="1"/>
              <p:nvPr/>
            </p:nvSpPr>
            <p:spPr>
              <a:xfrm>
                <a:off x="6374233" y="4011825"/>
                <a:ext cx="2729557" cy="646331"/>
              </a:xfrm>
              <a:prstGeom prst="rect">
                <a:avLst/>
              </a:prstGeom>
              <a:noFill/>
            </p:spPr>
            <p:txBody>
              <a:bodyPr wrap="square" rtlCol="0">
                <a:spAutoFit/>
              </a:bodyPr>
              <a:lstStyle/>
              <a:p>
                <a:r>
                  <a:rPr lang="en-GB" sz="900" u="sng" dirty="0">
                    <a:latin typeface="Adobe Ming Std L" panose="02020300000000000000" pitchFamily="18" charset="-128"/>
                    <a:ea typeface="Adobe Ming Std L" panose="02020300000000000000" pitchFamily="18" charset="-128"/>
                  </a:rPr>
                  <a:t>Instruction 2:</a:t>
                </a:r>
              </a:p>
              <a:p>
                <a:r>
                  <a:rPr lang="en-GB" sz="900" dirty="0">
                    <a:latin typeface="Adobe Ming Std L" panose="02020300000000000000" pitchFamily="18" charset="-128"/>
                    <a:ea typeface="Adobe Ming Std L" panose="02020300000000000000" pitchFamily="18" charset="-128"/>
                  </a:rPr>
                  <a:t>State: A	Symbol: #</a:t>
                </a:r>
              </a:p>
              <a:p>
                <a:r>
                  <a:rPr lang="en-GB" sz="900" dirty="0">
                    <a:latin typeface="Adobe Ming Std L" panose="02020300000000000000" pitchFamily="18" charset="-128"/>
                    <a:ea typeface="Adobe Ming Std L" panose="02020300000000000000" pitchFamily="18" charset="-128"/>
                  </a:rPr>
                  <a:t>Direction: R</a:t>
                </a:r>
              </a:p>
              <a:p>
                <a:r>
                  <a:rPr lang="en-GB" sz="900" dirty="0">
                    <a:latin typeface="Adobe Ming Std L" panose="02020300000000000000" pitchFamily="18" charset="-128"/>
                    <a:ea typeface="Adobe Ming Std L" panose="02020300000000000000" pitchFamily="18" charset="-128"/>
                  </a:rPr>
                  <a:t>New Symbol: #	New State: HALT</a:t>
                </a:r>
              </a:p>
            </p:txBody>
          </p:sp>
        </p:grpSp>
        <p:grpSp>
          <p:nvGrpSpPr>
            <p:cNvPr id="67" name="Group 66">
              <a:extLst>
                <a:ext uri="{FF2B5EF4-FFF2-40B4-BE49-F238E27FC236}">
                  <a16:creationId xmlns:a16="http://schemas.microsoft.com/office/drawing/2014/main" id="{6C537410-89C8-4C3E-973C-1E7DDE7DAE7F}"/>
                </a:ext>
              </a:extLst>
            </p:cNvPr>
            <p:cNvGrpSpPr/>
            <p:nvPr/>
          </p:nvGrpSpPr>
          <p:grpSpPr>
            <a:xfrm>
              <a:off x="9264963" y="2375365"/>
              <a:ext cx="2762258" cy="1352255"/>
              <a:chOff x="9264963" y="2375365"/>
              <a:chExt cx="2762258" cy="1352255"/>
            </a:xfrm>
          </p:grpSpPr>
          <p:sp>
            <p:nvSpPr>
              <p:cNvPr id="33" name="Rectangle 32">
                <a:extLst>
                  <a:ext uri="{FF2B5EF4-FFF2-40B4-BE49-F238E27FC236}">
                    <a16:creationId xmlns:a16="http://schemas.microsoft.com/office/drawing/2014/main" id="{5E91B56B-6B45-4F2F-99B3-0420431631E4}"/>
                  </a:ext>
                </a:extLst>
              </p:cNvPr>
              <p:cNvSpPr/>
              <p:nvPr/>
            </p:nvSpPr>
            <p:spPr>
              <a:xfrm>
                <a:off x="9297664" y="2442519"/>
                <a:ext cx="2729557" cy="1285101"/>
              </a:xfrm>
              <a:prstGeom prst="rect">
                <a:avLst/>
              </a:prstGeom>
              <a:solidFill>
                <a:schemeClr val="bg1">
                  <a:lumMod val="95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a:extLst>
                  <a:ext uri="{FF2B5EF4-FFF2-40B4-BE49-F238E27FC236}">
                    <a16:creationId xmlns:a16="http://schemas.microsoft.com/office/drawing/2014/main" id="{DEDFFC40-C6A2-4513-B466-51CF1C4CAF9C}"/>
                  </a:ext>
                </a:extLst>
              </p:cNvPr>
              <p:cNvSpPr txBox="1"/>
              <p:nvPr/>
            </p:nvSpPr>
            <p:spPr>
              <a:xfrm>
                <a:off x="9264963" y="2375365"/>
                <a:ext cx="2729557" cy="1169551"/>
              </a:xfrm>
              <a:prstGeom prst="rect">
                <a:avLst/>
              </a:prstGeom>
              <a:noFill/>
            </p:spPr>
            <p:txBody>
              <a:bodyPr wrap="square" rtlCol="0">
                <a:spAutoFit/>
              </a:bodyPr>
              <a:lstStyle/>
              <a:p>
                <a:r>
                  <a:rPr lang="en-GB" sz="1400" dirty="0">
                    <a:latin typeface="Adobe Ming Std L" panose="02020300000000000000" pitchFamily="18" charset="-128"/>
                    <a:ea typeface="Adobe Ming Std L" panose="02020300000000000000" pitchFamily="18" charset="-128"/>
                  </a:rPr>
                  <a:t>State:		 </a:t>
                </a:r>
              </a:p>
              <a:p>
                <a:r>
                  <a:rPr lang="en-GB" sz="1400" dirty="0">
                    <a:latin typeface="Adobe Ming Std L" panose="02020300000000000000" pitchFamily="18" charset="-128"/>
                    <a:ea typeface="Adobe Ming Std L" panose="02020300000000000000" pitchFamily="18" charset="-128"/>
                  </a:rPr>
                  <a:t>Symbol: </a:t>
                </a:r>
              </a:p>
              <a:p>
                <a:r>
                  <a:rPr lang="en-GB" sz="1400" dirty="0">
                    <a:latin typeface="Adobe Ming Std L" panose="02020300000000000000" pitchFamily="18" charset="-128"/>
                    <a:ea typeface="Adobe Ming Std L" panose="02020300000000000000" pitchFamily="18" charset="-128"/>
                  </a:rPr>
                  <a:t>Direction: </a:t>
                </a:r>
              </a:p>
              <a:p>
                <a:r>
                  <a:rPr lang="en-GB" sz="1400" dirty="0">
                    <a:latin typeface="Adobe Ming Std L" panose="02020300000000000000" pitchFamily="18" charset="-128"/>
                    <a:ea typeface="Adobe Ming Std L" panose="02020300000000000000" pitchFamily="18" charset="-128"/>
                  </a:rPr>
                  <a:t>New Symbol: 	</a:t>
                </a:r>
              </a:p>
              <a:p>
                <a:r>
                  <a:rPr lang="en-GB" sz="1400" dirty="0">
                    <a:latin typeface="Adobe Ming Std L" panose="02020300000000000000" pitchFamily="18" charset="-128"/>
                    <a:ea typeface="Adobe Ming Std L" panose="02020300000000000000" pitchFamily="18" charset="-128"/>
                  </a:rPr>
                  <a:t>New State: </a:t>
                </a:r>
              </a:p>
            </p:txBody>
          </p:sp>
          <p:sp>
            <p:nvSpPr>
              <p:cNvPr id="56" name="Rectangle 55">
                <a:extLst>
                  <a:ext uri="{FF2B5EF4-FFF2-40B4-BE49-F238E27FC236}">
                    <a16:creationId xmlns:a16="http://schemas.microsoft.com/office/drawing/2014/main" id="{C18B8C5B-F01E-4E0A-9640-894C763853F1}"/>
                  </a:ext>
                </a:extLst>
              </p:cNvPr>
              <p:cNvSpPr/>
              <p:nvPr/>
            </p:nvSpPr>
            <p:spPr>
              <a:xfrm>
                <a:off x="11557490" y="2489429"/>
                <a:ext cx="428375" cy="165672"/>
              </a:xfrm>
              <a:prstGeom prst="rect">
                <a:avLst/>
              </a:prstGeom>
              <a:solidFill>
                <a:schemeClr val="bg1">
                  <a:lumMod val="85000"/>
                </a:schemeClr>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bg1">
                        <a:lumMod val="50000"/>
                      </a:schemeClr>
                    </a:solidFill>
                    <a:latin typeface="Adobe Ming Std L" panose="02020300000000000000" pitchFamily="18" charset="-128"/>
                    <a:ea typeface="Adobe Ming Std L" panose="02020300000000000000" pitchFamily="18" charset="-128"/>
                  </a:rPr>
                  <a:t>B</a:t>
                </a:r>
              </a:p>
            </p:txBody>
          </p:sp>
          <p:sp>
            <p:nvSpPr>
              <p:cNvPr id="58" name="Rectangle 57">
                <a:extLst>
                  <a:ext uri="{FF2B5EF4-FFF2-40B4-BE49-F238E27FC236}">
                    <a16:creationId xmlns:a16="http://schemas.microsoft.com/office/drawing/2014/main" id="{78A965BF-D9F5-4247-AD01-5E5CB9DFF5D4}"/>
                  </a:ext>
                </a:extLst>
              </p:cNvPr>
              <p:cNvSpPr/>
              <p:nvPr/>
            </p:nvSpPr>
            <p:spPr>
              <a:xfrm>
                <a:off x="11557489" y="2696628"/>
                <a:ext cx="428375" cy="165672"/>
              </a:xfrm>
              <a:prstGeom prst="rect">
                <a:avLst/>
              </a:prstGeom>
              <a:solidFill>
                <a:schemeClr val="bg1">
                  <a:lumMod val="85000"/>
                </a:schemeClr>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bg1">
                        <a:lumMod val="50000"/>
                      </a:schemeClr>
                    </a:solidFill>
                    <a:latin typeface="Adobe Ming Std L" panose="02020300000000000000" pitchFamily="18" charset="-128"/>
                    <a:ea typeface="Adobe Ming Std L" panose="02020300000000000000" pitchFamily="18" charset="-128"/>
                  </a:rPr>
                  <a:t>1</a:t>
                </a:r>
              </a:p>
            </p:txBody>
          </p:sp>
          <p:sp>
            <p:nvSpPr>
              <p:cNvPr id="59" name="Rectangle 58">
                <a:extLst>
                  <a:ext uri="{FF2B5EF4-FFF2-40B4-BE49-F238E27FC236}">
                    <a16:creationId xmlns:a16="http://schemas.microsoft.com/office/drawing/2014/main" id="{CFC780D1-374B-4244-949D-04542C0315AD}"/>
                  </a:ext>
                </a:extLst>
              </p:cNvPr>
              <p:cNvSpPr/>
              <p:nvPr/>
            </p:nvSpPr>
            <p:spPr>
              <a:xfrm>
                <a:off x="11557488" y="2899065"/>
                <a:ext cx="428375" cy="165672"/>
              </a:xfrm>
              <a:prstGeom prst="rect">
                <a:avLst/>
              </a:prstGeom>
              <a:solidFill>
                <a:schemeClr val="bg1">
                  <a:lumMod val="85000"/>
                </a:schemeClr>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bg1">
                        <a:lumMod val="50000"/>
                      </a:schemeClr>
                    </a:solidFill>
                    <a:latin typeface="Adobe Ming Std L" panose="02020300000000000000" pitchFamily="18" charset="-128"/>
                    <a:ea typeface="Adobe Ming Std L" panose="02020300000000000000" pitchFamily="18" charset="-128"/>
                  </a:rPr>
                  <a:t>R</a:t>
                </a:r>
              </a:p>
            </p:txBody>
          </p:sp>
          <p:sp>
            <p:nvSpPr>
              <p:cNvPr id="60" name="Rectangle 59">
                <a:extLst>
                  <a:ext uri="{FF2B5EF4-FFF2-40B4-BE49-F238E27FC236}">
                    <a16:creationId xmlns:a16="http://schemas.microsoft.com/office/drawing/2014/main" id="{0DDCE891-415E-4649-9F05-0316F020E8A1}"/>
                  </a:ext>
                </a:extLst>
              </p:cNvPr>
              <p:cNvSpPr/>
              <p:nvPr/>
            </p:nvSpPr>
            <p:spPr>
              <a:xfrm>
                <a:off x="11557548" y="3104808"/>
                <a:ext cx="428375" cy="165672"/>
              </a:xfrm>
              <a:prstGeom prst="rect">
                <a:avLst/>
              </a:prstGeom>
              <a:solidFill>
                <a:schemeClr val="bg1">
                  <a:lumMod val="85000"/>
                </a:schemeClr>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bg1">
                        <a:lumMod val="50000"/>
                      </a:schemeClr>
                    </a:solidFill>
                    <a:latin typeface="Adobe Ming Std L" panose="02020300000000000000" pitchFamily="18" charset="-128"/>
                    <a:ea typeface="Adobe Ming Std L" panose="02020300000000000000" pitchFamily="18" charset="-128"/>
                  </a:rPr>
                  <a:t>0</a:t>
                </a:r>
              </a:p>
            </p:txBody>
          </p:sp>
          <p:sp>
            <p:nvSpPr>
              <p:cNvPr id="61" name="Rectangle 60">
                <a:extLst>
                  <a:ext uri="{FF2B5EF4-FFF2-40B4-BE49-F238E27FC236}">
                    <a16:creationId xmlns:a16="http://schemas.microsoft.com/office/drawing/2014/main" id="{16CC5371-D06A-4F1C-9945-9E0F08520E40}"/>
                  </a:ext>
                </a:extLst>
              </p:cNvPr>
              <p:cNvSpPr/>
              <p:nvPr/>
            </p:nvSpPr>
            <p:spPr>
              <a:xfrm>
                <a:off x="11564824" y="3306731"/>
                <a:ext cx="428375" cy="165672"/>
              </a:xfrm>
              <a:prstGeom prst="rect">
                <a:avLst/>
              </a:prstGeom>
              <a:solidFill>
                <a:schemeClr val="bg1">
                  <a:lumMod val="85000"/>
                </a:schemeClr>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bg1">
                        <a:lumMod val="50000"/>
                      </a:schemeClr>
                    </a:solidFill>
                    <a:latin typeface="Adobe Ming Std L" panose="02020300000000000000" pitchFamily="18" charset="-128"/>
                    <a:ea typeface="Adobe Ming Std L" panose="02020300000000000000" pitchFamily="18" charset="-128"/>
                  </a:rPr>
                  <a:t>A</a:t>
                </a:r>
              </a:p>
            </p:txBody>
          </p:sp>
        </p:grpSp>
        <p:grpSp>
          <p:nvGrpSpPr>
            <p:cNvPr id="68" name="Group 67">
              <a:extLst>
                <a:ext uri="{FF2B5EF4-FFF2-40B4-BE49-F238E27FC236}">
                  <a16:creationId xmlns:a16="http://schemas.microsoft.com/office/drawing/2014/main" id="{C1449B8F-5EDC-407C-BD52-305584B48E8A}"/>
                </a:ext>
              </a:extLst>
            </p:cNvPr>
            <p:cNvGrpSpPr/>
            <p:nvPr/>
          </p:nvGrpSpPr>
          <p:grpSpPr>
            <a:xfrm>
              <a:off x="9264962" y="3952781"/>
              <a:ext cx="2762260" cy="1344146"/>
              <a:chOff x="9264962" y="3952781"/>
              <a:chExt cx="2762260" cy="1344146"/>
            </a:xfrm>
          </p:grpSpPr>
          <p:sp>
            <p:nvSpPr>
              <p:cNvPr id="32" name="Rectangle 31">
                <a:extLst>
                  <a:ext uri="{FF2B5EF4-FFF2-40B4-BE49-F238E27FC236}">
                    <a16:creationId xmlns:a16="http://schemas.microsoft.com/office/drawing/2014/main" id="{373AE477-7734-4D43-9DAD-4B34013BA8AE}"/>
                  </a:ext>
                </a:extLst>
              </p:cNvPr>
              <p:cNvSpPr/>
              <p:nvPr/>
            </p:nvSpPr>
            <p:spPr>
              <a:xfrm>
                <a:off x="9297664" y="4011826"/>
                <a:ext cx="2729558" cy="1285101"/>
              </a:xfrm>
              <a:prstGeom prst="rect">
                <a:avLst/>
              </a:prstGeom>
              <a:solidFill>
                <a:schemeClr val="bg1">
                  <a:lumMod val="95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TextBox 51">
                <a:extLst>
                  <a:ext uri="{FF2B5EF4-FFF2-40B4-BE49-F238E27FC236}">
                    <a16:creationId xmlns:a16="http://schemas.microsoft.com/office/drawing/2014/main" id="{0E3AD144-2424-40D1-851B-404ABB62B60D}"/>
                  </a:ext>
                </a:extLst>
              </p:cNvPr>
              <p:cNvSpPr txBox="1"/>
              <p:nvPr/>
            </p:nvSpPr>
            <p:spPr>
              <a:xfrm>
                <a:off x="9264962" y="3952781"/>
                <a:ext cx="2729557" cy="1169551"/>
              </a:xfrm>
              <a:prstGeom prst="rect">
                <a:avLst/>
              </a:prstGeom>
              <a:noFill/>
            </p:spPr>
            <p:txBody>
              <a:bodyPr wrap="square" rtlCol="0">
                <a:spAutoFit/>
              </a:bodyPr>
              <a:lstStyle/>
              <a:p>
                <a:r>
                  <a:rPr lang="en-GB" sz="1400" dirty="0">
                    <a:latin typeface="Adobe Ming Std L" panose="02020300000000000000" pitchFamily="18" charset="-128"/>
                    <a:ea typeface="Adobe Ming Std L" panose="02020300000000000000" pitchFamily="18" charset="-128"/>
                  </a:rPr>
                  <a:t>State:		 </a:t>
                </a:r>
              </a:p>
              <a:p>
                <a:r>
                  <a:rPr lang="en-GB" sz="1400" dirty="0">
                    <a:latin typeface="Adobe Ming Std L" panose="02020300000000000000" pitchFamily="18" charset="-128"/>
                    <a:ea typeface="Adobe Ming Std L" panose="02020300000000000000" pitchFamily="18" charset="-128"/>
                  </a:rPr>
                  <a:t>Symbol: </a:t>
                </a:r>
              </a:p>
              <a:p>
                <a:r>
                  <a:rPr lang="en-GB" sz="1400" dirty="0">
                    <a:latin typeface="Adobe Ming Std L" panose="02020300000000000000" pitchFamily="18" charset="-128"/>
                    <a:ea typeface="Adobe Ming Std L" panose="02020300000000000000" pitchFamily="18" charset="-128"/>
                  </a:rPr>
                  <a:t>Direction: </a:t>
                </a:r>
              </a:p>
              <a:p>
                <a:r>
                  <a:rPr lang="en-GB" sz="1400" dirty="0">
                    <a:latin typeface="Adobe Ming Std L" panose="02020300000000000000" pitchFamily="18" charset="-128"/>
                    <a:ea typeface="Adobe Ming Std L" panose="02020300000000000000" pitchFamily="18" charset="-128"/>
                  </a:rPr>
                  <a:t>New Symbol: 	</a:t>
                </a:r>
              </a:p>
              <a:p>
                <a:r>
                  <a:rPr lang="en-GB" sz="1400" dirty="0">
                    <a:latin typeface="Adobe Ming Std L" panose="02020300000000000000" pitchFamily="18" charset="-128"/>
                    <a:ea typeface="Adobe Ming Std L" panose="02020300000000000000" pitchFamily="18" charset="-128"/>
                  </a:rPr>
                  <a:t>New State: </a:t>
                </a:r>
              </a:p>
            </p:txBody>
          </p:sp>
          <p:sp>
            <p:nvSpPr>
              <p:cNvPr id="62" name="Rectangle 61">
                <a:extLst>
                  <a:ext uri="{FF2B5EF4-FFF2-40B4-BE49-F238E27FC236}">
                    <a16:creationId xmlns:a16="http://schemas.microsoft.com/office/drawing/2014/main" id="{B482BFF0-B88C-4D10-8083-9A114D545580}"/>
                  </a:ext>
                </a:extLst>
              </p:cNvPr>
              <p:cNvSpPr/>
              <p:nvPr/>
            </p:nvSpPr>
            <p:spPr>
              <a:xfrm>
                <a:off x="11562706" y="4058267"/>
                <a:ext cx="428375" cy="165672"/>
              </a:xfrm>
              <a:prstGeom prst="rect">
                <a:avLst/>
              </a:prstGeom>
              <a:solidFill>
                <a:schemeClr val="bg1">
                  <a:lumMod val="8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bg1">
                        <a:lumMod val="50000"/>
                      </a:schemeClr>
                    </a:solidFill>
                    <a:latin typeface="Adobe Ming Std L" panose="02020300000000000000" pitchFamily="18" charset="-128"/>
                    <a:ea typeface="Adobe Ming Std L" panose="02020300000000000000" pitchFamily="18" charset="-128"/>
                  </a:rPr>
                  <a:t>A</a:t>
                </a:r>
              </a:p>
            </p:txBody>
          </p:sp>
          <p:sp>
            <p:nvSpPr>
              <p:cNvPr id="63" name="Rectangle 62">
                <a:extLst>
                  <a:ext uri="{FF2B5EF4-FFF2-40B4-BE49-F238E27FC236}">
                    <a16:creationId xmlns:a16="http://schemas.microsoft.com/office/drawing/2014/main" id="{DEA5415D-388F-4810-A74B-DAB9A8200394}"/>
                  </a:ext>
                </a:extLst>
              </p:cNvPr>
              <p:cNvSpPr/>
              <p:nvPr/>
            </p:nvSpPr>
            <p:spPr>
              <a:xfrm>
                <a:off x="11562705" y="4265466"/>
                <a:ext cx="428375" cy="165672"/>
              </a:xfrm>
              <a:prstGeom prst="rect">
                <a:avLst/>
              </a:prstGeom>
              <a:solidFill>
                <a:schemeClr val="bg1">
                  <a:lumMod val="8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bg1">
                        <a:lumMod val="50000"/>
                      </a:schemeClr>
                    </a:solidFill>
                    <a:latin typeface="Adobe Ming Std L" panose="02020300000000000000" pitchFamily="18" charset="-128"/>
                    <a:ea typeface="Adobe Ming Std L" panose="02020300000000000000" pitchFamily="18" charset="-128"/>
                  </a:rPr>
                  <a:t>0</a:t>
                </a:r>
              </a:p>
            </p:txBody>
          </p:sp>
          <p:sp>
            <p:nvSpPr>
              <p:cNvPr id="64" name="Rectangle 63">
                <a:extLst>
                  <a:ext uri="{FF2B5EF4-FFF2-40B4-BE49-F238E27FC236}">
                    <a16:creationId xmlns:a16="http://schemas.microsoft.com/office/drawing/2014/main" id="{FE502888-5CB9-47C1-BC64-8349592AFA04}"/>
                  </a:ext>
                </a:extLst>
              </p:cNvPr>
              <p:cNvSpPr/>
              <p:nvPr/>
            </p:nvSpPr>
            <p:spPr>
              <a:xfrm>
                <a:off x="11562704" y="4467903"/>
                <a:ext cx="428375" cy="165672"/>
              </a:xfrm>
              <a:prstGeom prst="rect">
                <a:avLst/>
              </a:prstGeom>
              <a:solidFill>
                <a:schemeClr val="bg1">
                  <a:lumMod val="8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bg1">
                        <a:lumMod val="50000"/>
                      </a:schemeClr>
                    </a:solidFill>
                    <a:latin typeface="Adobe Ming Std L" panose="02020300000000000000" pitchFamily="18" charset="-128"/>
                    <a:ea typeface="Adobe Ming Std L" panose="02020300000000000000" pitchFamily="18" charset="-128"/>
                  </a:rPr>
                  <a:t>R</a:t>
                </a:r>
              </a:p>
            </p:txBody>
          </p:sp>
          <p:sp>
            <p:nvSpPr>
              <p:cNvPr id="65" name="Rectangle 64">
                <a:extLst>
                  <a:ext uri="{FF2B5EF4-FFF2-40B4-BE49-F238E27FC236}">
                    <a16:creationId xmlns:a16="http://schemas.microsoft.com/office/drawing/2014/main" id="{9008FB32-611D-4F2D-902B-1535B1A99B57}"/>
                  </a:ext>
                </a:extLst>
              </p:cNvPr>
              <p:cNvSpPr/>
              <p:nvPr/>
            </p:nvSpPr>
            <p:spPr>
              <a:xfrm>
                <a:off x="11562764" y="4673646"/>
                <a:ext cx="428375" cy="165672"/>
              </a:xfrm>
              <a:prstGeom prst="rect">
                <a:avLst/>
              </a:prstGeom>
              <a:solidFill>
                <a:schemeClr val="bg1">
                  <a:lumMod val="8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bg1">
                        <a:lumMod val="50000"/>
                      </a:schemeClr>
                    </a:solidFill>
                    <a:latin typeface="Adobe Ming Std L" panose="02020300000000000000" pitchFamily="18" charset="-128"/>
                    <a:ea typeface="Adobe Ming Std L" panose="02020300000000000000" pitchFamily="18" charset="-128"/>
                  </a:rPr>
                  <a:t>…</a:t>
                </a:r>
              </a:p>
            </p:txBody>
          </p:sp>
          <p:sp>
            <p:nvSpPr>
              <p:cNvPr id="66" name="Rectangle 65">
                <a:extLst>
                  <a:ext uri="{FF2B5EF4-FFF2-40B4-BE49-F238E27FC236}">
                    <a16:creationId xmlns:a16="http://schemas.microsoft.com/office/drawing/2014/main" id="{7ED1DD5F-BCD2-47CB-A1AD-A7D828F2E0FA}"/>
                  </a:ext>
                </a:extLst>
              </p:cNvPr>
              <p:cNvSpPr/>
              <p:nvPr/>
            </p:nvSpPr>
            <p:spPr>
              <a:xfrm>
                <a:off x="11570040" y="4875569"/>
                <a:ext cx="428375" cy="165672"/>
              </a:xfrm>
              <a:prstGeom prst="rect">
                <a:avLst/>
              </a:prstGeom>
              <a:solidFill>
                <a:schemeClr val="bg1">
                  <a:lumMod val="8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bg1">
                        <a:lumMod val="50000"/>
                      </a:schemeClr>
                    </a:solidFill>
                    <a:latin typeface="Adobe Ming Std L" panose="02020300000000000000" pitchFamily="18" charset="-128"/>
                    <a:ea typeface="Adobe Ming Std L" panose="02020300000000000000" pitchFamily="18" charset="-128"/>
                  </a:rPr>
                  <a:t>…</a:t>
                </a:r>
              </a:p>
            </p:txBody>
          </p:sp>
        </p:grpSp>
        <p:sp>
          <p:nvSpPr>
            <p:cNvPr id="74" name="TextBox 73">
              <a:extLst>
                <a:ext uri="{FF2B5EF4-FFF2-40B4-BE49-F238E27FC236}">
                  <a16:creationId xmlns:a16="http://schemas.microsoft.com/office/drawing/2014/main" id="{73E11E68-2F1D-4489-8C68-7C6A9588F290}"/>
                </a:ext>
              </a:extLst>
            </p:cNvPr>
            <p:cNvSpPr txBox="1"/>
            <p:nvPr/>
          </p:nvSpPr>
          <p:spPr>
            <a:xfrm>
              <a:off x="3734513" y="4735954"/>
              <a:ext cx="2584500" cy="261610"/>
            </a:xfrm>
            <a:prstGeom prst="rect">
              <a:avLst/>
            </a:prstGeom>
            <a:noFill/>
          </p:spPr>
          <p:txBody>
            <a:bodyPr wrap="square" rtlCol="0">
              <a:spAutoFit/>
            </a:bodyPr>
            <a:lstStyle/>
            <a:p>
              <a:r>
                <a:rPr lang="en-GB" sz="1050" dirty="0">
                  <a:latin typeface="Adobe Kaiti Std R" panose="02020400000000000000" pitchFamily="18" charset="-128"/>
                  <a:ea typeface="Adobe Kaiti Std R" panose="02020400000000000000" pitchFamily="18" charset="-128"/>
                </a:rPr>
                <a:t>Delete Instruction (Instruction Number):</a:t>
              </a:r>
            </a:p>
          </p:txBody>
        </p:sp>
        <p:sp>
          <p:nvSpPr>
            <p:cNvPr id="75" name="Rectangle 74">
              <a:extLst>
                <a:ext uri="{FF2B5EF4-FFF2-40B4-BE49-F238E27FC236}">
                  <a16:creationId xmlns:a16="http://schemas.microsoft.com/office/drawing/2014/main" id="{D29B5DCA-3AA2-4644-BC64-118860AAEE74}"/>
                </a:ext>
              </a:extLst>
            </p:cNvPr>
            <p:cNvSpPr/>
            <p:nvPr/>
          </p:nvSpPr>
          <p:spPr>
            <a:xfrm>
              <a:off x="3825563" y="5013037"/>
              <a:ext cx="914812" cy="283992"/>
            </a:xfrm>
            <a:prstGeom prst="rect">
              <a:avLst/>
            </a:prstGeom>
            <a:solidFill>
              <a:schemeClr val="bg1">
                <a:lumMod val="95000"/>
              </a:schemeClr>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TextBox 75">
              <a:extLst>
                <a:ext uri="{FF2B5EF4-FFF2-40B4-BE49-F238E27FC236}">
                  <a16:creationId xmlns:a16="http://schemas.microsoft.com/office/drawing/2014/main" id="{CCAF39AB-B643-44AF-9F94-B20DD5A14C37}"/>
                </a:ext>
              </a:extLst>
            </p:cNvPr>
            <p:cNvSpPr txBox="1"/>
            <p:nvPr/>
          </p:nvSpPr>
          <p:spPr>
            <a:xfrm>
              <a:off x="3729534" y="2280714"/>
              <a:ext cx="998991" cy="276999"/>
            </a:xfrm>
            <a:prstGeom prst="rect">
              <a:avLst/>
            </a:prstGeom>
            <a:noFill/>
          </p:spPr>
          <p:txBody>
            <a:bodyPr wrap="none" rtlCol="0">
              <a:spAutoFit/>
            </a:bodyPr>
            <a:lstStyle/>
            <a:p>
              <a:r>
                <a:rPr lang="en-GB" sz="1200" dirty="0">
                  <a:latin typeface="Adobe Kaiti Std R" panose="02020400000000000000" pitchFamily="18" charset="-128"/>
                  <a:ea typeface="Adobe Kaiti Std R" panose="02020400000000000000" pitchFamily="18" charset="-128"/>
                </a:rPr>
                <a:t>Insert Tape:</a:t>
              </a:r>
            </a:p>
          </p:txBody>
        </p:sp>
        <p:sp>
          <p:nvSpPr>
            <p:cNvPr id="77" name="Rectangle 76">
              <a:extLst>
                <a:ext uri="{FF2B5EF4-FFF2-40B4-BE49-F238E27FC236}">
                  <a16:creationId xmlns:a16="http://schemas.microsoft.com/office/drawing/2014/main" id="{B3B9EC9E-5349-4484-B62A-84BA0B0819D6}"/>
                </a:ext>
              </a:extLst>
            </p:cNvPr>
            <p:cNvSpPr/>
            <p:nvPr/>
          </p:nvSpPr>
          <p:spPr>
            <a:xfrm>
              <a:off x="3825562" y="2547312"/>
              <a:ext cx="2427851" cy="283992"/>
            </a:xfrm>
            <a:prstGeom prst="rect">
              <a:avLst/>
            </a:prstGeom>
            <a:solidFill>
              <a:schemeClr val="bg1">
                <a:lumMod val="95000"/>
              </a:schemeClr>
            </a:solid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lumMod val="50000"/>
                      <a:lumOff val="50000"/>
                    </a:schemeClr>
                  </a:solidFill>
                  <a:latin typeface="Adobe Ming Std L" panose="02020300000000000000" pitchFamily="18" charset="-128"/>
                  <a:ea typeface="Adobe Ming Std L" panose="02020300000000000000" pitchFamily="18" charset="-128"/>
                </a:rPr>
                <a:t>0,1,0,1,0,1,0,0,1,0</a:t>
              </a:r>
            </a:p>
          </p:txBody>
        </p:sp>
        <p:sp>
          <p:nvSpPr>
            <p:cNvPr id="80" name="Rectangle 79">
              <a:extLst>
                <a:ext uri="{FF2B5EF4-FFF2-40B4-BE49-F238E27FC236}">
                  <a16:creationId xmlns:a16="http://schemas.microsoft.com/office/drawing/2014/main" id="{F8D57F0D-05E4-4D9A-84D1-82D1A4CDAECA}"/>
                </a:ext>
              </a:extLst>
            </p:cNvPr>
            <p:cNvSpPr/>
            <p:nvPr/>
          </p:nvSpPr>
          <p:spPr>
            <a:xfrm>
              <a:off x="3819852" y="2995463"/>
              <a:ext cx="2427851" cy="283992"/>
            </a:xfrm>
            <a:prstGeom prst="rect">
              <a:avLst/>
            </a:prstGeom>
            <a:solidFill>
              <a:srgbClr val="0DAF0D"/>
            </a:solidFill>
            <a:ln>
              <a:solidFill>
                <a:srgbClr val="48F2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solidFill>
                  <a:latin typeface="Adobe Ming Std L" panose="02020300000000000000" pitchFamily="18" charset="-128"/>
                  <a:ea typeface="Adobe Ming Std L" panose="02020300000000000000" pitchFamily="18" charset="-128"/>
                </a:rPr>
                <a:t>Submit Tape</a:t>
              </a:r>
            </a:p>
          </p:txBody>
        </p:sp>
        <p:sp>
          <p:nvSpPr>
            <p:cNvPr id="81" name="Rectangle 80">
              <a:extLst>
                <a:ext uri="{FF2B5EF4-FFF2-40B4-BE49-F238E27FC236}">
                  <a16:creationId xmlns:a16="http://schemas.microsoft.com/office/drawing/2014/main" id="{B380D6A2-F5DA-41F9-9F1F-64FE50D315CA}"/>
                </a:ext>
              </a:extLst>
            </p:cNvPr>
            <p:cNvSpPr/>
            <p:nvPr/>
          </p:nvSpPr>
          <p:spPr>
            <a:xfrm>
              <a:off x="4901547" y="5013201"/>
              <a:ext cx="1351867" cy="283992"/>
            </a:xfrm>
            <a:prstGeom prst="rect">
              <a:avLst/>
            </a:prstGeom>
            <a:solidFill>
              <a:srgbClr val="BC0000"/>
            </a:solidFill>
            <a:ln>
              <a:solidFill>
                <a:srgbClr val="FF43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bg1"/>
                  </a:solidFill>
                  <a:latin typeface="Adobe Ming Std L" panose="02020300000000000000" pitchFamily="18" charset="-128"/>
                  <a:ea typeface="Adobe Ming Std L" panose="02020300000000000000" pitchFamily="18" charset="-128"/>
                </a:rPr>
                <a:t>Delete Instruction</a:t>
              </a:r>
            </a:p>
          </p:txBody>
        </p:sp>
        <p:sp>
          <p:nvSpPr>
            <p:cNvPr id="82" name="Rectangle 81">
              <a:extLst>
                <a:ext uri="{FF2B5EF4-FFF2-40B4-BE49-F238E27FC236}">
                  <a16:creationId xmlns:a16="http://schemas.microsoft.com/office/drawing/2014/main" id="{D6356E0A-AEBE-46EB-8973-AF06A43245CF}"/>
                </a:ext>
              </a:extLst>
            </p:cNvPr>
            <p:cNvSpPr/>
            <p:nvPr/>
          </p:nvSpPr>
          <p:spPr>
            <a:xfrm>
              <a:off x="3825562" y="3431347"/>
              <a:ext cx="2427851" cy="283992"/>
            </a:xfrm>
            <a:prstGeom prst="rect">
              <a:avLst/>
            </a:prstGeom>
            <a:solidFill>
              <a:srgbClr val="0DAF0D"/>
            </a:solidFill>
            <a:ln>
              <a:solidFill>
                <a:srgbClr val="48F2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solidFill>
                  <a:latin typeface="Adobe Ming Std L" panose="02020300000000000000" pitchFamily="18" charset="-128"/>
                  <a:ea typeface="Adobe Ming Std L" panose="02020300000000000000" pitchFamily="18" charset="-128"/>
                </a:rPr>
                <a:t>Run Machine</a:t>
              </a:r>
            </a:p>
          </p:txBody>
        </p:sp>
        <p:sp>
          <p:nvSpPr>
            <p:cNvPr id="83" name="Rectangle 82">
              <a:extLst>
                <a:ext uri="{FF2B5EF4-FFF2-40B4-BE49-F238E27FC236}">
                  <a16:creationId xmlns:a16="http://schemas.microsoft.com/office/drawing/2014/main" id="{86728C5C-0388-42C3-B380-A67DC88D433F}"/>
                </a:ext>
              </a:extLst>
            </p:cNvPr>
            <p:cNvSpPr/>
            <p:nvPr/>
          </p:nvSpPr>
          <p:spPr>
            <a:xfrm>
              <a:off x="3819852" y="3864210"/>
              <a:ext cx="2427851" cy="283992"/>
            </a:xfrm>
            <a:prstGeom prst="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50000"/>
                    </a:schemeClr>
                  </a:solidFill>
                  <a:latin typeface="Adobe Ming Std L" panose="02020300000000000000" pitchFamily="18" charset="-128"/>
                  <a:ea typeface="Adobe Ming Std L" panose="02020300000000000000" pitchFamily="18" charset="-128"/>
                </a:rPr>
                <a:t>Help</a:t>
              </a:r>
            </a:p>
          </p:txBody>
        </p:sp>
        <p:sp>
          <p:nvSpPr>
            <p:cNvPr id="84" name="Rectangle 83">
              <a:extLst>
                <a:ext uri="{FF2B5EF4-FFF2-40B4-BE49-F238E27FC236}">
                  <a16:creationId xmlns:a16="http://schemas.microsoft.com/office/drawing/2014/main" id="{7EBE3175-E7E4-4C54-A3F1-F0E4E8F0A761}"/>
                </a:ext>
              </a:extLst>
            </p:cNvPr>
            <p:cNvSpPr/>
            <p:nvPr/>
          </p:nvSpPr>
          <p:spPr>
            <a:xfrm>
              <a:off x="3814305" y="4303719"/>
              <a:ext cx="2427851" cy="283992"/>
            </a:xfrm>
            <a:prstGeom prst="rect">
              <a:avLst/>
            </a:prstGeom>
            <a:solidFill>
              <a:srgbClr val="BC0000"/>
            </a:solidFill>
            <a:ln>
              <a:solidFill>
                <a:srgbClr val="FF43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solidFill>
                  <a:latin typeface="Adobe Ming Std L" panose="02020300000000000000" pitchFamily="18" charset="-128"/>
                  <a:ea typeface="Adobe Ming Std L" panose="02020300000000000000" pitchFamily="18" charset="-128"/>
                </a:rPr>
                <a:t>Exit</a:t>
              </a:r>
            </a:p>
          </p:txBody>
        </p:sp>
        <p:pic>
          <p:nvPicPr>
            <p:cNvPr id="85" name="Picture 84">
              <a:extLst>
                <a:ext uri="{FF2B5EF4-FFF2-40B4-BE49-F238E27FC236}">
                  <a16:creationId xmlns:a16="http://schemas.microsoft.com/office/drawing/2014/main" id="{38CE76C2-FB0F-42E1-BC54-CF7EADEB3B1D}"/>
                </a:ext>
              </a:extLst>
            </p:cNvPr>
            <p:cNvPicPr>
              <a:picLocks noChangeAspect="1"/>
            </p:cNvPicPr>
            <p:nvPr/>
          </p:nvPicPr>
          <p:blipFill>
            <a:blip r:embed="rId2"/>
            <a:stretch>
              <a:fillRect/>
            </a:stretch>
          </p:blipFill>
          <p:spPr>
            <a:xfrm>
              <a:off x="3657600" y="719854"/>
              <a:ext cx="8534400" cy="295275"/>
            </a:xfrm>
            <a:prstGeom prst="rect">
              <a:avLst/>
            </a:prstGeom>
          </p:spPr>
        </p:pic>
        <p:pic>
          <p:nvPicPr>
            <p:cNvPr id="87" name="Picture 86">
              <a:extLst>
                <a:ext uri="{FF2B5EF4-FFF2-40B4-BE49-F238E27FC236}">
                  <a16:creationId xmlns:a16="http://schemas.microsoft.com/office/drawing/2014/main" id="{9EF55134-A17B-4589-80E5-E1611A188FA8}"/>
                </a:ext>
              </a:extLst>
            </p:cNvPr>
            <p:cNvPicPr>
              <a:picLocks noChangeAspect="1"/>
            </p:cNvPicPr>
            <p:nvPr/>
          </p:nvPicPr>
          <p:blipFill>
            <a:blip r:embed="rId3"/>
            <a:stretch>
              <a:fillRect/>
            </a:stretch>
          </p:blipFill>
          <p:spPr>
            <a:xfrm>
              <a:off x="3713024" y="749926"/>
              <a:ext cx="2314575" cy="266700"/>
            </a:xfrm>
            <a:prstGeom prst="rect">
              <a:avLst/>
            </a:prstGeom>
          </p:spPr>
        </p:pic>
        <p:sp>
          <p:nvSpPr>
            <p:cNvPr id="72" name="TextBox 71">
              <a:extLst>
                <a:ext uri="{FF2B5EF4-FFF2-40B4-BE49-F238E27FC236}">
                  <a16:creationId xmlns:a16="http://schemas.microsoft.com/office/drawing/2014/main" id="{34C31882-43C5-40A8-AB08-641B32879ADE}"/>
                </a:ext>
              </a:extLst>
            </p:cNvPr>
            <p:cNvSpPr txBox="1"/>
            <p:nvPr/>
          </p:nvSpPr>
          <p:spPr>
            <a:xfrm>
              <a:off x="3663600" y="710794"/>
              <a:ext cx="1795849" cy="369332"/>
            </a:xfrm>
            <a:prstGeom prst="rect">
              <a:avLst/>
            </a:prstGeom>
            <a:noFill/>
          </p:spPr>
          <p:txBody>
            <a:bodyPr wrap="square" rtlCol="0">
              <a:spAutoFit/>
            </a:bodyPr>
            <a:lstStyle/>
            <a:p>
              <a:r>
                <a:rPr lang="en-GB" dirty="0">
                  <a:solidFill>
                    <a:schemeClr val="bg1"/>
                  </a:solidFill>
                  <a:latin typeface="Adobe Devanagari" panose="02040503050201020203" pitchFamily="18" charset="0"/>
                  <a:cs typeface="Adobe Devanagari" panose="02040503050201020203" pitchFamily="18" charset="0"/>
                </a:rPr>
                <a:t>Turing Machine:</a:t>
              </a:r>
            </a:p>
          </p:txBody>
        </p:sp>
      </p:grpSp>
      <p:sp>
        <p:nvSpPr>
          <p:cNvPr id="70" name="TextBox 69">
            <a:extLst>
              <a:ext uri="{FF2B5EF4-FFF2-40B4-BE49-F238E27FC236}">
                <a16:creationId xmlns:a16="http://schemas.microsoft.com/office/drawing/2014/main" id="{B00C0E2E-13EE-4470-B4F0-41FF424EF726}"/>
              </a:ext>
            </a:extLst>
          </p:cNvPr>
          <p:cNvSpPr txBox="1"/>
          <p:nvPr/>
        </p:nvSpPr>
        <p:spPr>
          <a:xfrm>
            <a:off x="7586683" y="93930"/>
            <a:ext cx="4413974" cy="830997"/>
          </a:xfrm>
          <a:prstGeom prst="rect">
            <a:avLst/>
          </a:prstGeom>
          <a:noFill/>
          <a:ln>
            <a:solidFill>
              <a:schemeClr val="tx1"/>
            </a:solidFill>
            <a:prstDash val="dash"/>
          </a:ln>
        </p:spPr>
        <p:txBody>
          <a:bodyPr wrap="square" rtlCol="0">
            <a:spAutoFit/>
          </a:bodyPr>
          <a:lstStyle/>
          <a:p>
            <a:r>
              <a:rPr lang="en-US" sz="1200" dirty="0"/>
              <a:t>Here the tape will be presented via each of these squares with the centre green square representing the current position of the tape. This design should allow the user to navigate the tape using the provided arrows and therefore setting the initial position of the tape</a:t>
            </a:r>
          </a:p>
        </p:txBody>
      </p:sp>
      <p:sp>
        <p:nvSpPr>
          <p:cNvPr id="3" name="Rectangle 2">
            <a:extLst>
              <a:ext uri="{FF2B5EF4-FFF2-40B4-BE49-F238E27FC236}">
                <a16:creationId xmlns:a16="http://schemas.microsoft.com/office/drawing/2014/main" id="{B483756C-21AD-415C-BEE7-15ABA43197E3}"/>
              </a:ext>
            </a:extLst>
          </p:cNvPr>
          <p:cNvSpPr/>
          <p:nvPr/>
        </p:nvSpPr>
        <p:spPr>
          <a:xfrm>
            <a:off x="2637263" y="1701783"/>
            <a:ext cx="7641906" cy="901156"/>
          </a:xfrm>
          <a:prstGeom prst="rect">
            <a:avLst/>
          </a:prstGeom>
          <a:noFill/>
          <a:ln w="28575">
            <a:solidFill>
              <a:srgbClr val="B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ctor: Elbow 5">
            <a:extLst>
              <a:ext uri="{FF2B5EF4-FFF2-40B4-BE49-F238E27FC236}">
                <a16:creationId xmlns:a16="http://schemas.microsoft.com/office/drawing/2014/main" id="{7C792E34-EAA7-48E5-AA43-7E626ABE8718}"/>
              </a:ext>
            </a:extLst>
          </p:cNvPr>
          <p:cNvCxnSpPr>
            <a:endCxn id="3" idx="3"/>
          </p:cNvCxnSpPr>
          <p:nvPr/>
        </p:nvCxnSpPr>
        <p:spPr>
          <a:xfrm rot="5400000">
            <a:off x="10036981" y="1167115"/>
            <a:ext cx="1227434" cy="743058"/>
          </a:xfrm>
          <a:prstGeom prst="bentConnector2">
            <a:avLst/>
          </a:prstGeom>
          <a:ln w="38100">
            <a:solidFill>
              <a:srgbClr val="BC0000"/>
            </a:solidFill>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7C748C5D-DD83-47D6-B9B4-E42F4A2B8A0C}"/>
              </a:ext>
            </a:extLst>
          </p:cNvPr>
          <p:cNvSpPr/>
          <p:nvPr/>
        </p:nvSpPr>
        <p:spPr>
          <a:xfrm>
            <a:off x="1893281" y="2651934"/>
            <a:ext cx="2584500" cy="106836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TextBox 77">
            <a:extLst>
              <a:ext uri="{FF2B5EF4-FFF2-40B4-BE49-F238E27FC236}">
                <a16:creationId xmlns:a16="http://schemas.microsoft.com/office/drawing/2014/main" id="{DFCB0B52-C1E3-47BB-88AA-32C43F577F08}"/>
              </a:ext>
            </a:extLst>
          </p:cNvPr>
          <p:cNvSpPr txBox="1"/>
          <p:nvPr/>
        </p:nvSpPr>
        <p:spPr>
          <a:xfrm>
            <a:off x="54462" y="2562328"/>
            <a:ext cx="1652986" cy="646331"/>
          </a:xfrm>
          <a:prstGeom prst="rect">
            <a:avLst/>
          </a:prstGeom>
          <a:noFill/>
          <a:ln>
            <a:solidFill>
              <a:schemeClr val="tx1"/>
            </a:solidFill>
            <a:prstDash val="dash"/>
          </a:ln>
        </p:spPr>
        <p:txBody>
          <a:bodyPr wrap="square" rtlCol="0">
            <a:spAutoFit/>
          </a:bodyPr>
          <a:lstStyle/>
          <a:p>
            <a:r>
              <a:rPr lang="en-US" sz="1200" dirty="0"/>
              <a:t>This allows the user to insert a tape using a CSV format</a:t>
            </a:r>
          </a:p>
        </p:txBody>
      </p:sp>
      <p:cxnSp>
        <p:nvCxnSpPr>
          <p:cNvPr id="9" name="Straight Connector 8">
            <a:extLst>
              <a:ext uri="{FF2B5EF4-FFF2-40B4-BE49-F238E27FC236}">
                <a16:creationId xmlns:a16="http://schemas.microsoft.com/office/drawing/2014/main" id="{936F5D97-0738-4AB5-853C-44568D57EBB0}"/>
              </a:ext>
            </a:extLst>
          </p:cNvPr>
          <p:cNvCxnSpPr>
            <a:stCxn id="78" idx="3"/>
          </p:cNvCxnSpPr>
          <p:nvPr/>
        </p:nvCxnSpPr>
        <p:spPr>
          <a:xfrm flipV="1">
            <a:off x="1707448" y="2885493"/>
            <a:ext cx="190418" cy="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B900DFDF-3A12-466F-8A16-8557EBEA79F6}"/>
              </a:ext>
            </a:extLst>
          </p:cNvPr>
          <p:cNvSpPr txBox="1"/>
          <p:nvPr/>
        </p:nvSpPr>
        <p:spPr>
          <a:xfrm>
            <a:off x="54462" y="3582805"/>
            <a:ext cx="1652986" cy="646331"/>
          </a:xfrm>
          <a:prstGeom prst="rect">
            <a:avLst/>
          </a:prstGeom>
          <a:noFill/>
          <a:ln>
            <a:solidFill>
              <a:schemeClr val="tx1"/>
            </a:solidFill>
            <a:prstDash val="dash"/>
          </a:ln>
        </p:spPr>
        <p:txBody>
          <a:bodyPr wrap="square" rtlCol="0">
            <a:spAutoFit/>
          </a:bodyPr>
          <a:lstStyle/>
          <a:p>
            <a:r>
              <a:rPr lang="en-US" sz="1200" dirty="0"/>
              <a:t>Runs the machine with the given instructions and tape</a:t>
            </a:r>
          </a:p>
        </p:txBody>
      </p:sp>
      <p:sp>
        <p:nvSpPr>
          <p:cNvPr id="86" name="Rectangle 85">
            <a:extLst>
              <a:ext uri="{FF2B5EF4-FFF2-40B4-BE49-F238E27FC236}">
                <a16:creationId xmlns:a16="http://schemas.microsoft.com/office/drawing/2014/main" id="{E6565C13-35A1-4A15-A52A-B6F1D989C7C9}"/>
              </a:ext>
            </a:extLst>
          </p:cNvPr>
          <p:cNvSpPr/>
          <p:nvPr/>
        </p:nvSpPr>
        <p:spPr>
          <a:xfrm>
            <a:off x="1893281" y="3750879"/>
            <a:ext cx="2584500" cy="3107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 name="Straight Connector 23">
            <a:extLst>
              <a:ext uri="{FF2B5EF4-FFF2-40B4-BE49-F238E27FC236}">
                <a16:creationId xmlns:a16="http://schemas.microsoft.com/office/drawing/2014/main" id="{F096B6BC-2CD6-46B7-8B9D-160D00296462}"/>
              </a:ext>
            </a:extLst>
          </p:cNvPr>
          <p:cNvCxnSpPr>
            <a:cxnSpLocks/>
            <a:stCxn id="79" idx="3"/>
            <a:endCxn id="86" idx="1"/>
          </p:cNvCxnSpPr>
          <p:nvPr/>
        </p:nvCxnSpPr>
        <p:spPr>
          <a:xfrm>
            <a:off x="1707448" y="3905971"/>
            <a:ext cx="185833" cy="2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605E35C1-53FA-4B9B-9FD0-67135691ABAC}"/>
              </a:ext>
            </a:extLst>
          </p:cNvPr>
          <p:cNvSpPr txBox="1"/>
          <p:nvPr/>
        </p:nvSpPr>
        <p:spPr>
          <a:xfrm>
            <a:off x="4544313" y="5950883"/>
            <a:ext cx="2794455" cy="646331"/>
          </a:xfrm>
          <a:prstGeom prst="rect">
            <a:avLst/>
          </a:prstGeom>
          <a:noFill/>
          <a:ln>
            <a:solidFill>
              <a:schemeClr val="tx1"/>
            </a:solidFill>
            <a:prstDash val="dash"/>
          </a:ln>
        </p:spPr>
        <p:txBody>
          <a:bodyPr wrap="square" rtlCol="0">
            <a:spAutoFit/>
          </a:bodyPr>
          <a:lstStyle/>
          <a:p>
            <a:r>
              <a:rPr lang="en-US" sz="1200" dirty="0"/>
              <a:t>List of all the instructions currently in the machine with instruction numbers assigned to each for modification later</a:t>
            </a:r>
          </a:p>
        </p:txBody>
      </p:sp>
      <p:sp>
        <p:nvSpPr>
          <p:cNvPr id="90" name="Rectangle 89">
            <a:extLst>
              <a:ext uri="{FF2B5EF4-FFF2-40B4-BE49-F238E27FC236}">
                <a16:creationId xmlns:a16="http://schemas.microsoft.com/office/drawing/2014/main" id="{93C50EE4-EA10-4D2A-9CBC-15BCDC857598}"/>
              </a:ext>
            </a:extLst>
          </p:cNvPr>
          <p:cNvSpPr/>
          <p:nvPr/>
        </p:nvSpPr>
        <p:spPr>
          <a:xfrm>
            <a:off x="4548642" y="2731645"/>
            <a:ext cx="2790127" cy="2953849"/>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6" name="Straight Connector 35">
            <a:extLst>
              <a:ext uri="{FF2B5EF4-FFF2-40B4-BE49-F238E27FC236}">
                <a16:creationId xmlns:a16="http://schemas.microsoft.com/office/drawing/2014/main" id="{A540F8E7-59A7-402D-9575-09FB74179AA6}"/>
              </a:ext>
            </a:extLst>
          </p:cNvPr>
          <p:cNvCxnSpPr>
            <a:cxnSpLocks/>
            <a:stCxn id="90" idx="2"/>
            <a:endCxn id="89" idx="0"/>
          </p:cNvCxnSpPr>
          <p:nvPr/>
        </p:nvCxnSpPr>
        <p:spPr>
          <a:xfrm flipH="1">
            <a:off x="5941541" y="5685494"/>
            <a:ext cx="2165" cy="265389"/>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3728EEAA-17AF-4613-96ED-0AF611C2A689}"/>
              </a:ext>
            </a:extLst>
          </p:cNvPr>
          <p:cNvSpPr/>
          <p:nvPr/>
        </p:nvSpPr>
        <p:spPr>
          <a:xfrm>
            <a:off x="1906061" y="4183357"/>
            <a:ext cx="2584500" cy="758468"/>
          </a:xfrm>
          <a:prstGeom prst="rect">
            <a:avLst/>
          </a:prstGeom>
          <a:noFill/>
          <a:ln w="28575">
            <a:solidFill>
              <a:srgbClr val="0D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TextBox 91">
            <a:extLst>
              <a:ext uri="{FF2B5EF4-FFF2-40B4-BE49-F238E27FC236}">
                <a16:creationId xmlns:a16="http://schemas.microsoft.com/office/drawing/2014/main" id="{2F4AF1EC-A116-4ECB-BDED-1C5F7005D1E0}"/>
              </a:ext>
            </a:extLst>
          </p:cNvPr>
          <p:cNvSpPr txBox="1"/>
          <p:nvPr/>
        </p:nvSpPr>
        <p:spPr>
          <a:xfrm>
            <a:off x="54462" y="4313740"/>
            <a:ext cx="1652986" cy="1200329"/>
          </a:xfrm>
          <a:prstGeom prst="rect">
            <a:avLst/>
          </a:prstGeom>
          <a:noFill/>
          <a:ln>
            <a:solidFill>
              <a:schemeClr val="tx1"/>
            </a:solidFill>
            <a:prstDash val="dash"/>
          </a:ln>
        </p:spPr>
        <p:txBody>
          <a:bodyPr wrap="square" rtlCol="0">
            <a:spAutoFit/>
          </a:bodyPr>
          <a:lstStyle/>
          <a:p>
            <a:r>
              <a:rPr lang="en-US" sz="1200" dirty="0"/>
              <a:t>Help Button to supply information on how to use the machine and what it is and an exit button to leave the application</a:t>
            </a:r>
          </a:p>
        </p:txBody>
      </p:sp>
      <p:cxnSp>
        <p:nvCxnSpPr>
          <p:cNvPr id="49" name="Straight Connector 48">
            <a:extLst>
              <a:ext uri="{FF2B5EF4-FFF2-40B4-BE49-F238E27FC236}">
                <a16:creationId xmlns:a16="http://schemas.microsoft.com/office/drawing/2014/main" id="{36859903-03C4-4986-929C-0CBEA15991F7}"/>
              </a:ext>
            </a:extLst>
          </p:cNvPr>
          <p:cNvCxnSpPr>
            <a:cxnSpLocks/>
            <a:stCxn id="91" idx="1"/>
          </p:cNvCxnSpPr>
          <p:nvPr/>
        </p:nvCxnSpPr>
        <p:spPr>
          <a:xfrm flipH="1">
            <a:off x="1707448" y="4562591"/>
            <a:ext cx="198613" cy="0"/>
          </a:xfrm>
          <a:prstGeom prst="line">
            <a:avLst/>
          </a:prstGeom>
          <a:ln w="38100">
            <a:solidFill>
              <a:srgbClr val="0DAF0D"/>
            </a:solidFill>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AF3F51BE-322F-4136-9696-7783A1DC2121}"/>
              </a:ext>
            </a:extLst>
          </p:cNvPr>
          <p:cNvSpPr/>
          <p:nvPr/>
        </p:nvSpPr>
        <p:spPr>
          <a:xfrm>
            <a:off x="7437459" y="2737489"/>
            <a:ext cx="2790127" cy="2953849"/>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4" name="Straight Connector 93">
            <a:extLst>
              <a:ext uri="{FF2B5EF4-FFF2-40B4-BE49-F238E27FC236}">
                <a16:creationId xmlns:a16="http://schemas.microsoft.com/office/drawing/2014/main" id="{D9B17B64-25B6-4D4E-AB34-7EAAB8354A8C}"/>
              </a:ext>
            </a:extLst>
          </p:cNvPr>
          <p:cNvCxnSpPr>
            <a:cxnSpLocks/>
            <a:stCxn id="93" idx="2"/>
          </p:cNvCxnSpPr>
          <p:nvPr/>
        </p:nvCxnSpPr>
        <p:spPr>
          <a:xfrm flipH="1">
            <a:off x="8832522" y="5691338"/>
            <a:ext cx="1" cy="259545"/>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EBB6EA98-A46E-4724-843B-D7C1763F6792}"/>
              </a:ext>
            </a:extLst>
          </p:cNvPr>
          <p:cNvSpPr txBox="1"/>
          <p:nvPr/>
        </p:nvSpPr>
        <p:spPr>
          <a:xfrm>
            <a:off x="7523176" y="5950883"/>
            <a:ext cx="4027466" cy="646331"/>
          </a:xfrm>
          <a:prstGeom prst="rect">
            <a:avLst/>
          </a:prstGeom>
          <a:noFill/>
          <a:ln>
            <a:solidFill>
              <a:schemeClr val="tx1"/>
            </a:solidFill>
            <a:prstDash val="dash"/>
          </a:ln>
        </p:spPr>
        <p:txBody>
          <a:bodyPr wrap="square" rtlCol="0">
            <a:spAutoFit/>
          </a:bodyPr>
          <a:lstStyle/>
          <a:p>
            <a:r>
              <a:rPr lang="en-US" sz="1200" dirty="0"/>
              <a:t>The ability to add instructions to the machine and a field to show the current instructions being run whilst the machine is running, allowing for the user to easily follow the progress</a:t>
            </a:r>
          </a:p>
        </p:txBody>
      </p:sp>
      <p:sp>
        <p:nvSpPr>
          <p:cNvPr id="97" name="Rectangle 96">
            <a:extLst>
              <a:ext uri="{FF2B5EF4-FFF2-40B4-BE49-F238E27FC236}">
                <a16:creationId xmlns:a16="http://schemas.microsoft.com/office/drawing/2014/main" id="{52DE2349-60E3-4F8E-866A-9DDA278AC1AD}"/>
              </a:ext>
            </a:extLst>
          </p:cNvPr>
          <p:cNvSpPr/>
          <p:nvPr/>
        </p:nvSpPr>
        <p:spPr>
          <a:xfrm>
            <a:off x="1899405" y="5088783"/>
            <a:ext cx="2584500" cy="645467"/>
          </a:xfrm>
          <a:prstGeom prst="rect">
            <a:avLst/>
          </a:prstGeom>
          <a:noFill/>
          <a:ln w="28575">
            <a:solidFill>
              <a:srgbClr val="0DA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TextBox 97">
            <a:extLst>
              <a:ext uri="{FF2B5EF4-FFF2-40B4-BE49-F238E27FC236}">
                <a16:creationId xmlns:a16="http://schemas.microsoft.com/office/drawing/2014/main" id="{6AD90352-279F-4648-9620-B5DB8E665C5E}"/>
              </a:ext>
            </a:extLst>
          </p:cNvPr>
          <p:cNvSpPr txBox="1"/>
          <p:nvPr/>
        </p:nvSpPr>
        <p:spPr>
          <a:xfrm>
            <a:off x="1657655" y="5946464"/>
            <a:ext cx="2794455" cy="646331"/>
          </a:xfrm>
          <a:prstGeom prst="rect">
            <a:avLst/>
          </a:prstGeom>
          <a:noFill/>
          <a:ln>
            <a:solidFill>
              <a:schemeClr val="tx1"/>
            </a:solidFill>
            <a:prstDash val="dash"/>
          </a:ln>
        </p:spPr>
        <p:txBody>
          <a:bodyPr wrap="square" rtlCol="0">
            <a:spAutoFit/>
          </a:bodyPr>
          <a:lstStyle/>
          <a:p>
            <a:r>
              <a:rPr lang="en-US" sz="1200" dirty="0"/>
              <a:t>The ability to delete an instruction from the machine using the provided instruction number</a:t>
            </a:r>
          </a:p>
        </p:txBody>
      </p:sp>
      <p:cxnSp>
        <p:nvCxnSpPr>
          <p:cNvPr id="100" name="Straight Connector 99">
            <a:extLst>
              <a:ext uri="{FF2B5EF4-FFF2-40B4-BE49-F238E27FC236}">
                <a16:creationId xmlns:a16="http://schemas.microsoft.com/office/drawing/2014/main" id="{3676B875-1FCD-485D-9F3E-15F6CF6A7039}"/>
              </a:ext>
            </a:extLst>
          </p:cNvPr>
          <p:cNvCxnSpPr>
            <a:cxnSpLocks/>
            <a:stCxn id="97" idx="2"/>
          </p:cNvCxnSpPr>
          <p:nvPr/>
        </p:nvCxnSpPr>
        <p:spPr>
          <a:xfrm>
            <a:off x="3191655" y="5734250"/>
            <a:ext cx="0" cy="207085"/>
          </a:xfrm>
          <a:prstGeom prst="line">
            <a:avLst/>
          </a:prstGeom>
          <a:ln w="38100">
            <a:solidFill>
              <a:srgbClr val="0DA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3945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236</Words>
  <Application>Microsoft Office PowerPoint</Application>
  <PresentationFormat>Widescreen</PresentationFormat>
  <Paragraphs>65</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Adobe Kaiti Std R</vt:lpstr>
      <vt:lpstr>Adobe Ming Std L</vt:lpstr>
      <vt:lpstr>Adobe Devanagari</vt: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 Brindle</dc:creator>
  <cp:lastModifiedBy>Ash Brindle</cp:lastModifiedBy>
  <cp:revision>11</cp:revision>
  <dcterms:created xsi:type="dcterms:W3CDTF">2019-01-27T15:02:36Z</dcterms:created>
  <dcterms:modified xsi:type="dcterms:W3CDTF">2019-01-28T23:42:15Z</dcterms:modified>
</cp:coreProperties>
</file>