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94" d="100"/>
          <a:sy n="194" d="100"/>
        </p:scale>
        <p:origin x="163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5677E89-B82A-FD4D-2F84-2ABE7BABD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5765E5F-4143-6AAD-6E81-9FFA58386C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C1710E5-47F0-92B2-7545-0CAEEA358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551C3-7F2F-4BDB-9D5B-1CD444400D03}" type="datetimeFigureOut">
              <a:rPr lang="pl-PL" smtClean="0"/>
              <a:t>28.11.2024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A774BB3-CEA6-ABAD-FDDB-BC7C69819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98DEFA5-6E9D-A925-FB80-3E9DEC09A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8A672-25EC-4978-978F-EBA2806C74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79289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71C029D-CB01-2582-1760-6FDBF10F5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D2B0A01-03CD-E843-3AF3-D0224B2B2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63FF201-67CA-2CFD-2D77-378F67FAD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551C3-7F2F-4BDB-9D5B-1CD444400D03}" type="datetimeFigureOut">
              <a:rPr lang="pl-PL" smtClean="0"/>
              <a:t>28.11.2024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1159634-7F33-0029-599D-CBE8B1F5F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F90BE6D-6C84-666A-5E48-A48A260DB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8A672-25EC-4978-978F-EBA2806C74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89854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0564012B-02C9-9638-415E-F87D415C37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07865DB-1B73-4F50-0059-4CB092CC1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BA04D04-7AD5-1618-5A65-B8D666B1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551C3-7F2F-4BDB-9D5B-1CD444400D03}" type="datetimeFigureOut">
              <a:rPr lang="pl-PL" smtClean="0"/>
              <a:t>28.11.2024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5D6A5A1-4D5B-7312-EC9C-E79E4452E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CBAC274-9D0F-481A-0152-FBD6DBAEF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8A672-25EC-4978-978F-EBA2806C74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7120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82F7286-A123-BA98-05F6-7F92D4F9C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B4E6A3F-2916-0F4D-A303-02642DC49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318F3BE-B33C-F278-A268-BE68100B0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551C3-7F2F-4BDB-9D5B-1CD444400D03}" type="datetimeFigureOut">
              <a:rPr lang="pl-PL" smtClean="0"/>
              <a:t>28.11.2024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879B19A-9ED2-D2D4-0F3A-C7A2F4416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CFB0AFA-CDDA-B205-F666-0385EF9AB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8A672-25EC-4978-978F-EBA2806C74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73345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758B2A-349F-8BC3-843B-D36B51193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2AD084B-95D5-EAFC-6DE7-EF2916695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0F1B8FB-DC36-5AD8-AE97-B00F9DD4E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551C3-7F2F-4BDB-9D5B-1CD444400D03}" type="datetimeFigureOut">
              <a:rPr lang="pl-PL" smtClean="0"/>
              <a:t>28.11.2024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2FF1667-9A08-8514-6F0E-171D32E79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700C0AA-888B-6F37-F7A6-268FE5046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8A672-25EC-4978-978F-EBA2806C74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90567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587B38B-653B-6830-6CD1-1150093E4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112DE20-DD00-3F67-A99A-EA4763573E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B65C1F6-999C-B360-F0A5-D448CDF8B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5FECB97-0CC2-B285-2C14-94E67A594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551C3-7F2F-4BDB-9D5B-1CD444400D03}" type="datetimeFigureOut">
              <a:rPr lang="pl-PL" smtClean="0"/>
              <a:t>28.11.2024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4929AE4-6AE6-D2A4-C01A-DD5761AA6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85F2DE5-4EBE-485C-6AF9-CDB8C6E04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8A672-25EC-4978-978F-EBA2806C74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342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84A85D2-425C-ED54-C714-ACCBD5FCD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8E424B8-0AB8-F1CF-594C-FA7AC1853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F76A2A5-CAAF-9905-DA0D-333B551AA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5FF99AFA-693F-429B-5A2E-D2239FBE4D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0A7A0592-B573-6140-4BD5-3A8FFFB82A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AB89C16E-6B3C-6561-5FAB-1D18E3164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551C3-7F2F-4BDB-9D5B-1CD444400D03}" type="datetimeFigureOut">
              <a:rPr lang="pl-PL" smtClean="0"/>
              <a:t>28.11.2024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45898B65-D756-B384-9237-28DAD3386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9033CFE0-6358-77FC-9D87-F6D097B72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8A672-25EC-4978-978F-EBA2806C74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25082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C7F72C1-D92B-647D-7DD8-915A9B905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35A803BD-DF36-E98E-6377-4A480A42B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551C3-7F2F-4BDB-9D5B-1CD444400D03}" type="datetimeFigureOut">
              <a:rPr lang="pl-PL" smtClean="0"/>
              <a:t>28.11.2024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B611E8AA-1258-53B9-1555-333A6585B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B5657D1D-C297-FDB4-DC00-B079EB5D7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8A672-25EC-4978-978F-EBA2806C74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5542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B3CA9BC7-2E2C-A672-5737-DB2EC86E1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551C3-7F2F-4BDB-9D5B-1CD444400D03}" type="datetimeFigureOut">
              <a:rPr lang="pl-PL" smtClean="0"/>
              <a:t>28.11.2024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8C31AF73-5766-328A-A772-80B3F0985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AAA0FEA-39EE-816A-8FA1-3CC208D33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8A672-25EC-4978-978F-EBA2806C74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51053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33DB607-494C-8A3B-7A32-8FA730A3F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A014F25-B920-FFC3-F565-21275CA53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13F1A04-4ECE-CF84-FDE8-EDBA08964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66361AD-314F-FE5B-76EE-9E315DD03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551C3-7F2F-4BDB-9D5B-1CD444400D03}" type="datetimeFigureOut">
              <a:rPr lang="pl-PL" smtClean="0"/>
              <a:t>28.11.2024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B67706E-A099-BFF2-991E-8D08D0AE2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ABF0A26-BC78-0C40-38F2-1461E4BD3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8A672-25EC-4978-978F-EBA2806C74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8914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EFDADD5-B06D-A52D-FDD4-C7CAB867C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B83C20DC-9C8A-7586-411C-DF11E1317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1632D87-7E7E-272C-A9A5-DA6A481D1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330808F-7469-5B83-58C8-27E57731D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551C3-7F2F-4BDB-9D5B-1CD444400D03}" type="datetimeFigureOut">
              <a:rPr lang="pl-PL" smtClean="0"/>
              <a:t>28.11.2024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AD6C9BA-C94B-8C72-2A8A-FAC60E3AE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8685848-B050-338F-1323-1A3769206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8A672-25EC-4978-978F-EBA2806C74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0826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B1E653A4-CE96-FA3D-2A57-5D6E99BD7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DD6CF1B-821C-7A24-D431-DE6A9D6CF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86D8687-B3AE-123D-7B94-779B9D6D87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E551C3-7F2F-4BDB-9D5B-1CD444400D03}" type="datetimeFigureOut">
              <a:rPr lang="pl-PL" smtClean="0"/>
              <a:t>28.11.2024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2109AEB-2A8C-E602-5FA5-B4F771D380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4051B0A-3A4A-E163-4C54-2994F6A7D6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D8A672-25EC-4978-978F-EBA2806C74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416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Obraz zawierający metr&#10;&#10;Opis wygenerowany automatycznie przy średnim poziomie pewności">
            <a:extLst>
              <a:ext uri="{FF2B5EF4-FFF2-40B4-BE49-F238E27FC236}">
                <a16:creationId xmlns:a16="http://schemas.microsoft.com/office/drawing/2014/main" id="{039633FD-5C3A-4660-E630-D8F3A478222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083" y="1099035"/>
            <a:ext cx="5386456" cy="3306475"/>
          </a:xfrm>
          <a:prstGeom prst="rect">
            <a:avLst/>
          </a:prstGeom>
        </p:spPr>
      </p:pic>
      <p:sp>
        <p:nvSpPr>
          <p:cNvPr id="6" name="Strzałka: w cztery strony 5">
            <a:extLst>
              <a:ext uri="{FF2B5EF4-FFF2-40B4-BE49-F238E27FC236}">
                <a16:creationId xmlns:a16="http://schemas.microsoft.com/office/drawing/2014/main" id="{BCBA01B3-CAA5-CFAA-E82C-348EC73089AE}"/>
              </a:ext>
            </a:extLst>
          </p:cNvPr>
          <p:cNvSpPr/>
          <p:nvPr/>
        </p:nvSpPr>
        <p:spPr>
          <a:xfrm rot="19211605">
            <a:off x="3020860" y="2355987"/>
            <a:ext cx="1971053" cy="1971053"/>
          </a:xfrm>
          <a:prstGeom prst="quadArrow">
            <a:avLst>
              <a:gd name="adj1" fmla="val 6929"/>
              <a:gd name="adj2" fmla="val 7266"/>
              <a:gd name="adj3" fmla="val 8691"/>
            </a:avLst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perspectiveContrastingLeftFacing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C1BDE85D-F80F-7144-0A88-B40F4113E530}"/>
              </a:ext>
            </a:extLst>
          </p:cNvPr>
          <p:cNvSpPr txBox="1"/>
          <p:nvPr/>
        </p:nvSpPr>
        <p:spPr>
          <a:xfrm>
            <a:off x="3414007" y="630621"/>
            <a:ext cx="1637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Left</a:t>
            </a:r>
            <a:r>
              <a:rPr lang="pl-PL" dirty="0"/>
              <a:t> Hand Ring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79232DFC-DF48-8ECC-8211-434AFA12C770}"/>
              </a:ext>
            </a:extLst>
          </p:cNvPr>
          <p:cNvSpPr txBox="1"/>
          <p:nvPr/>
        </p:nvSpPr>
        <p:spPr>
          <a:xfrm>
            <a:off x="7140686" y="630621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l-PL" dirty="0"/>
              <a:t>Right Hand Ring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21BEB4FF-2084-0A9F-7B3D-8026E2FE44AF}"/>
              </a:ext>
            </a:extLst>
          </p:cNvPr>
          <p:cNvSpPr txBox="1"/>
          <p:nvPr/>
        </p:nvSpPr>
        <p:spPr>
          <a:xfrm rot="19493210">
            <a:off x="4570221" y="2603105"/>
            <a:ext cx="1048051" cy="369332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l-PL" dirty="0" err="1"/>
              <a:t>left</a:t>
            </a:r>
            <a:r>
              <a:rPr lang="pl-PL" dirty="0"/>
              <a:t> </a:t>
            </a:r>
            <a:r>
              <a:rPr lang="pl-PL" dirty="0" err="1"/>
              <a:t>click</a:t>
            </a:r>
            <a:endParaRPr lang="pl-PL" dirty="0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C32A0586-F4A5-1437-1272-AF8AD32A31AC}"/>
              </a:ext>
            </a:extLst>
          </p:cNvPr>
          <p:cNvSpPr txBox="1"/>
          <p:nvPr/>
        </p:nvSpPr>
        <p:spPr>
          <a:xfrm rot="19464703">
            <a:off x="2609469" y="3694573"/>
            <a:ext cx="827471" cy="276999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r"/>
            <a:r>
              <a:rPr lang="pl-PL" sz="1200" dirty="0" err="1"/>
              <a:t>right</a:t>
            </a:r>
            <a:r>
              <a:rPr lang="pl-PL" sz="1200" dirty="0"/>
              <a:t> </a:t>
            </a:r>
            <a:r>
              <a:rPr lang="pl-PL" sz="1200" dirty="0" err="1"/>
              <a:t>click</a:t>
            </a:r>
            <a:endParaRPr lang="pl-PL" sz="1200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FE105A19-A284-BFE8-F6AE-DACDCC40AF3A}"/>
              </a:ext>
            </a:extLst>
          </p:cNvPr>
          <p:cNvSpPr txBox="1"/>
          <p:nvPr/>
        </p:nvSpPr>
        <p:spPr>
          <a:xfrm rot="19476682">
            <a:off x="2811396" y="2189294"/>
            <a:ext cx="949684" cy="338554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l-PL" sz="1600" dirty="0" err="1"/>
              <a:t>scroll</a:t>
            </a:r>
            <a:r>
              <a:rPr lang="pl-PL" sz="1600" dirty="0"/>
              <a:t> </a:t>
            </a:r>
            <a:r>
              <a:rPr lang="pl-PL" sz="1600" dirty="0" err="1"/>
              <a:t>up</a:t>
            </a:r>
            <a:endParaRPr lang="pl-PL" sz="1600" dirty="0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AE130D75-A8FF-506F-B967-6966B2815ED5}"/>
              </a:ext>
            </a:extLst>
          </p:cNvPr>
          <p:cNvSpPr txBox="1"/>
          <p:nvPr/>
        </p:nvSpPr>
        <p:spPr>
          <a:xfrm rot="19705260">
            <a:off x="4138488" y="4149325"/>
            <a:ext cx="1079783" cy="307777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l-PL" sz="1400" dirty="0" err="1"/>
              <a:t>scroll</a:t>
            </a:r>
            <a:r>
              <a:rPr lang="pl-PL" sz="1400" dirty="0"/>
              <a:t> down</a:t>
            </a:r>
          </a:p>
        </p:txBody>
      </p:sp>
      <p:sp>
        <p:nvSpPr>
          <p:cNvPr id="14" name="Strzałka: w cztery strony 13">
            <a:extLst>
              <a:ext uri="{FF2B5EF4-FFF2-40B4-BE49-F238E27FC236}">
                <a16:creationId xmlns:a16="http://schemas.microsoft.com/office/drawing/2014/main" id="{ADA4F023-52B9-A8B0-2B1B-CFEBEC336BC6}"/>
              </a:ext>
            </a:extLst>
          </p:cNvPr>
          <p:cNvSpPr/>
          <p:nvPr/>
        </p:nvSpPr>
        <p:spPr>
          <a:xfrm rot="1479853">
            <a:off x="6211273" y="2797634"/>
            <a:ext cx="1858826" cy="1932561"/>
          </a:xfrm>
          <a:prstGeom prst="quadArrow">
            <a:avLst>
              <a:gd name="adj1" fmla="val 8274"/>
              <a:gd name="adj2" fmla="val 8957"/>
              <a:gd name="adj3" fmla="val 9325"/>
            </a:avLst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isometricOffAxis2Lef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E884E647-8CFD-740F-44B5-A7804BB58E35}"/>
              </a:ext>
            </a:extLst>
          </p:cNvPr>
          <p:cNvSpPr txBox="1"/>
          <p:nvPr/>
        </p:nvSpPr>
        <p:spPr>
          <a:xfrm rot="1443252">
            <a:off x="5475959" y="2835284"/>
            <a:ext cx="1027589" cy="369332"/>
          </a:xfrm>
          <a:prstGeom prst="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r"/>
            <a:r>
              <a:rPr lang="pl-PL" dirty="0" err="1"/>
              <a:t>left</a:t>
            </a:r>
            <a:r>
              <a:rPr lang="pl-PL" dirty="0"/>
              <a:t> </a:t>
            </a:r>
            <a:r>
              <a:rPr lang="pl-PL" dirty="0" err="1"/>
              <a:t>click</a:t>
            </a:r>
            <a:endParaRPr lang="pl-PL" dirty="0"/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A1347E52-BE8E-A7FA-4767-DD6FD76ED371}"/>
              </a:ext>
            </a:extLst>
          </p:cNvPr>
          <p:cNvSpPr txBox="1"/>
          <p:nvPr/>
        </p:nvSpPr>
        <p:spPr>
          <a:xfrm rot="1405972">
            <a:off x="7811456" y="4346761"/>
            <a:ext cx="934871" cy="307777"/>
          </a:xfrm>
          <a:prstGeom prst="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l-PL" sz="1400" dirty="0" err="1"/>
              <a:t>right</a:t>
            </a:r>
            <a:r>
              <a:rPr lang="pl-PL" sz="1400" dirty="0"/>
              <a:t> </a:t>
            </a:r>
            <a:r>
              <a:rPr lang="pl-PL" sz="1400" dirty="0" err="1"/>
              <a:t>click</a:t>
            </a:r>
            <a:endParaRPr lang="pl-PL" sz="1400" dirty="0"/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1B2A3A0B-EB43-E3A3-8B2F-F41B07C2197D}"/>
              </a:ext>
            </a:extLst>
          </p:cNvPr>
          <p:cNvSpPr txBox="1"/>
          <p:nvPr/>
        </p:nvSpPr>
        <p:spPr>
          <a:xfrm rot="1405972">
            <a:off x="7142641" y="2555706"/>
            <a:ext cx="949684" cy="338554"/>
          </a:xfrm>
          <a:prstGeom prst="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l-PL" sz="1600" dirty="0" err="1"/>
              <a:t>scroll</a:t>
            </a:r>
            <a:r>
              <a:rPr lang="pl-PL" sz="1600" dirty="0"/>
              <a:t> </a:t>
            </a:r>
            <a:r>
              <a:rPr lang="pl-PL" sz="1600" dirty="0" err="1"/>
              <a:t>up</a:t>
            </a:r>
            <a:endParaRPr lang="pl-PL" sz="1600" dirty="0"/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EDA87FE0-666A-592D-4704-6BE60642DBFC}"/>
              </a:ext>
            </a:extLst>
          </p:cNvPr>
          <p:cNvSpPr txBox="1"/>
          <p:nvPr/>
        </p:nvSpPr>
        <p:spPr>
          <a:xfrm>
            <a:off x="2670540" y="4263183"/>
            <a:ext cx="1035861" cy="523220"/>
          </a:xfrm>
          <a:prstGeom prst="rect">
            <a:avLst/>
          </a:prstGeom>
          <a:solidFill>
            <a:schemeClr val="bg1"/>
          </a:solidFill>
          <a:scene3d>
            <a:camera prst="perspectiveContrastingLeftFacing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l-PL" sz="1400" dirty="0" err="1"/>
              <a:t>deep</a:t>
            </a:r>
            <a:r>
              <a:rPr lang="pl-PL" sz="1400" dirty="0"/>
              <a:t> </a:t>
            </a:r>
            <a:r>
              <a:rPr lang="pl-PL" sz="1400" dirty="0" err="1"/>
              <a:t>sleep</a:t>
            </a:r>
            <a:endParaRPr lang="pl-PL" sz="1400" dirty="0"/>
          </a:p>
          <a:p>
            <a:pPr algn="ctr"/>
            <a:r>
              <a:rPr lang="pl-PL" sz="1400" dirty="0"/>
              <a:t>reset</a:t>
            </a:r>
          </a:p>
        </p:txBody>
      </p:sp>
      <p:sp>
        <p:nvSpPr>
          <p:cNvPr id="21" name="Strzałka: w górę 20">
            <a:extLst>
              <a:ext uri="{FF2B5EF4-FFF2-40B4-BE49-F238E27FC236}">
                <a16:creationId xmlns:a16="http://schemas.microsoft.com/office/drawing/2014/main" id="{4E905B57-0AA3-E4CB-4D15-384FF070C37D}"/>
              </a:ext>
            </a:extLst>
          </p:cNvPr>
          <p:cNvSpPr/>
          <p:nvPr/>
        </p:nvSpPr>
        <p:spPr>
          <a:xfrm rot="2676613">
            <a:off x="3344915" y="3301267"/>
            <a:ext cx="441268" cy="1099850"/>
          </a:xfrm>
          <a:prstGeom prst="upArrow">
            <a:avLst>
              <a:gd name="adj1" fmla="val 50000"/>
              <a:gd name="adj2" fmla="val 30426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823241AE-8F05-16A9-C2EA-AC3C0CF7B086}"/>
              </a:ext>
            </a:extLst>
          </p:cNvPr>
          <p:cNvSpPr txBox="1"/>
          <p:nvPr/>
        </p:nvSpPr>
        <p:spPr>
          <a:xfrm rot="1405972">
            <a:off x="6116548" y="4649066"/>
            <a:ext cx="1079783" cy="307777"/>
          </a:xfrm>
          <a:prstGeom prst="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l-PL" sz="1400" dirty="0" err="1"/>
              <a:t>scroll</a:t>
            </a:r>
            <a:r>
              <a:rPr lang="pl-PL" sz="1400" dirty="0"/>
              <a:t> down</a:t>
            </a:r>
          </a:p>
        </p:txBody>
      </p:sp>
      <p:sp>
        <p:nvSpPr>
          <p:cNvPr id="23" name="Strzałka: w górę 22">
            <a:extLst>
              <a:ext uri="{FF2B5EF4-FFF2-40B4-BE49-F238E27FC236}">
                <a16:creationId xmlns:a16="http://schemas.microsoft.com/office/drawing/2014/main" id="{24AC0653-6743-2893-A8BA-4476FB68F446}"/>
              </a:ext>
            </a:extLst>
          </p:cNvPr>
          <p:cNvSpPr/>
          <p:nvPr/>
        </p:nvSpPr>
        <p:spPr>
          <a:xfrm rot="1185101">
            <a:off x="6696757" y="3877437"/>
            <a:ext cx="330363" cy="1488931"/>
          </a:xfrm>
          <a:prstGeom prst="upArrow">
            <a:avLst>
              <a:gd name="adj1" fmla="val 50000"/>
              <a:gd name="adj2" fmla="val 30426"/>
            </a:avLst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perspectiveContrastingRightFacing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817EA04B-DE11-AFFF-B887-0B4620348F48}"/>
              </a:ext>
            </a:extLst>
          </p:cNvPr>
          <p:cNvSpPr txBox="1"/>
          <p:nvPr/>
        </p:nvSpPr>
        <p:spPr>
          <a:xfrm rot="21418538">
            <a:off x="6131649" y="5359677"/>
            <a:ext cx="1033943" cy="523220"/>
          </a:xfrm>
          <a:prstGeom prst="rect">
            <a:avLst/>
          </a:prstGeom>
          <a:solidFill>
            <a:schemeClr val="bg1"/>
          </a:solidFill>
          <a:scene3d>
            <a:camera prst="isometricOffAxis2Left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l-PL" sz="1400" dirty="0" err="1"/>
              <a:t>deep</a:t>
            </a:r>
            <a:r>
              <a:rPr lang="pl-PL" sz="1400" dirty="0"/>
              <a:t> </a:t>
            </a:r>
            <a:r>
              <a:rPr lang="pl-PL" sz="1400" dirty="0" err="1"/>
              <a:t>sleep</a:t>
            </a:r>
            <a:endParaRPr lang="pl-PL" sz="1400" dirty="0"/>
          </a:p>
          <a:p>
            <a:pPr algn="ctr"/>
            <a:r>
              <a:rPr lang="pl-PL" sz="1400" dirty="0"/>
              <a:t>reset</a:t>
            </a:r>
          </a:p>
        </p:txBody>
      </p:sp>
    </p:spTree>
    <p:extLst>
      <p:ext uri="{BB962C8B-B14F-4D97-AF65-F5344CB8AC3E}">
        <p14:creationId xmlns:p14="http://schemas.microsoft.com/office/powerpoint/2010/main" val="3699421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Obraz zawierający metr&#10;&#10;Opis wygenerowany automatycznie przy średnim poziomie pewności">
            <a:extLst>
              <a:ext uri="{FF2B5EF4-FFF2-40B4-BE49-F238E27FC236}">
                <a16:creationId xmlns:a16="http://schemas.microsoft.com/office/drawing/2014/main" id="{039633FD-5C3A-4660-E630-D8F3A478222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083" y="1099035"/>
            <a:ext cx="5386456" cy="3306475"/>
          </a:xfrm>
          <a:prstGeom prst="rect">
            <a:avLst/>
          </a:prstGeom>
        </p:spPr>
      </p:pic>
      <p:sp>
        <p:nvSpPr>
          <p:cNvPr id="6" name="Strzałka: w cztery strony 5">
            <a:extLst>
              <a:ext uri="{FF2B5EF4-FFF2-40B4-BE49-F238E27FC236}">
                <a16:creationId xmlns:a16="http://schemas.microsoft.com/office/drawing/2014/main" id="{BCBA01B3-CAA5-CFAA-E82C-348EC73089AE}"/>
              </a:ext>
            </a:extLst>
          </p:cNvPr>
          <p:cNvSpPr/>
          <p:nvPr/>
        </p:nvSpPr>
        <p:spPr>
          <a:xfrm rot="19211605">
            <a:off x="3020860" y="2355987"/>
            <a:ext cx="1971053" cy="1971053"/>
          </a:xfrm>
          <a:prstGeom prst="quadArrow">
            <a:avLst>
              <a:gd name="adj1" fmla="val 6929"/>
              <a:gd name="adj2" fmla="val 7266"/>
              <a:gd name="adj3" fmla="val 8691"/>
            </a:avLst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perspectiveContrastingLeftFacing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21BEB4FF-2084-0A9F-7B3D-8026E2FE44AF}"/>
              </a:ext>
            </a:extLst>
          </p:cNvPr>
          <p:cNvSpPr txBox="1"/>
          <p:nvPr/>
        </p:nvSpPr>
        <p:spPr>
          <a:xfrm rot="19493210">
            <a:off x="4570221" y="2603105"/>
            <a:ext cx="1048051" cy="369332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l-PL" dirty="0"/>
              <a:t>X </a:t>
            </a:r>
            <a:r>
              <a:rPr lang="pl-PL" dirty="0" err="1"/>
              <a:t>axis</a:t>
            </a:r>
            <a:endParaRPr lang="pl-PL" dirty="0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C32A0586-F4A5-1437-1272-AF8AD32A31AC}"/>
              </a:ext>
            </a:extLst>
          </p:cNvPr>
          <p:cNvSpPr txBox="1"/>
          <p:nvPr/>
        </p:nvSpPr>
        <p:spPr>
          <a:xfrm rot="19464703">
            <a:off x="2741718" y="3694573"/>
            <a:ext cx="562976" cy="276999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r"/>
            <a:r>
              <a:rPr lang="pl-PL" sz="1200" dirty="0"/>
              <a:t>X </a:t>
            </a:r>
            <a:r>
              <a:rPr lang="pl-PL" sz="1200" dirty="0" err="1"/>
              <a:t>axis</a:t>
            </a:r>
            <a:endParaRPr lang="pl-PL" sz="1200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FE105A19-A284-BFE8-F6AE-DACDCC40AF3A}"/>
              </a:ext>
            </a:extLst>
          </p:cNvPr>
          <p:cNvSpPr txBox="1"/>
          <p:nvPr/>
        </p:nvSpPr>
        <p:spPr>
          <a:xfrm rot="19476682">
            <a:off x="2943036" y="2189294"/>
            <a:ext cx="686406" cy="338554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l-PL" sz="1600" dirty="0"/>
              <a:t>Y </a:t>
            </a:r>
            <a:r>
              <a:rPr lang="pl-PL" sz="1600" dirty="0" err="1"/>
              <a:t>axis</a:t>
            </a:r>
            <a:endParaRPr lang="pl-PL" sz="1600" dirty="0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AE130D75-A8FF-506F-B967-6966B2815ED5}"/>
              </a:ext>
            </a:extLst>
          </p:cNvPr>
          <p:cNvSpPr txBox="1"/>
          <p:nvPr/>
        </p:nvSpPr>
        <p:spPr>
          <a:xfrm rot="19705260">
            <a:off x="4366436" y="4149325"/>
            <a:ext cx="623890" cy="307777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l-PL" sz="1400" dirty="0"/>
              <a:t>Y </a:t>
            </a:r>
            <a:r>
              <a:rPr lang="pl-PL" sz="1400" dirty="0" err="1"/>
              <a:t>axis</a:t>
            </a:r>
            <a:endParaRPr lang="pl-PL" sz="1400" dirty="0"/>
          </a:p>
        </p:txBody>
      </p:sp>
      <p:sp>
        <p:nvSpPr>
          <p:cNvPr id="14" name="Strzałka: w cztery strony 13">
            <a:extLst>
              <a:ext uri="{FF2B5EF4-FFF2-40B4-BE49-F238E27FC236}">
                <a16:creationId xmlns:a16="http://schemas.microsoft.com/office/drawing/2014/main" id="{ADA4F023-52B9-A8B0-2B1B-CFEBEC336BC6}"/>
              </a:ext>
            </a:extLst>
          </p:cNvPr>
          <p:cNvSpPr/>
          <p:nvPr/>
        </p:nvSpPr>
        <p:spPr>
          <a:xfrm rot="1479853">
            <a:off x="6211273" y="2797634"/>
            <a:ext cx="1858826" cy="1932561"/>
          </a:xfrm>
          <a:prstGeom prst="quadArrow">
            <a:avLst>
              <a:gd name="adj1" fmla="val 8274"/>
              <a:gd name="adj2" fmla="val 8957"/>
              <a:gd name="adj3" fmla="val 9325"/>
            </a:avLst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isometricOffAxis2Lef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E884E647-8CFD-740F-44B5-A7804BB58E35}"/>
              </a:ext>
            </a:extLst>
          </p:cNvPr>
          <p:cNvSpPr txBox="1"/>
          <p:nvPr/>
        </p:nvSpPr>
        <p:spPr>
          <a:xfrm rot="1443252">
            <a:off x="5613689" y="2835284"/>
            <a:ext cx="752130" cy="369332"/>
          </a:xfrm>
          <a:prstGeom prst="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r"/>
            <a:r>
              <a:rPr lang="pl-PL" dirty="0"/>
              <a:t>X </a:t>
            </a:r>
            <a:r>
              <a:rPr lang="pl-PL" dirty="0" err="1"/>
              <a:t>axis</a:t>
            </a:r>
            <a:endParaRPr lang="pl-PL" dirty="0"/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A1347E52-BE8E-A7FA-4767-DD6FD76ED371}"/>
              </a:ext>
            </a:extLst>
          </p:cNvPr>
          <p:cNvSpPr txBox="1"/>
          <p:nvPr/>
        </p:nvSpPr>
        <p:spPr>
          <a:xfrm rot="1405972">
            <a:off x="7965344" y="4346761"/>
            <a:ext cx="627095" cy="307777"/>
          </a:xfrm>
          <a:prstGeom prst="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l-PL" sz="1400" dirty="0"/>
              <a:t>X </a:t>
            </a:r>
            <a:r>
              <a:rPr lang="pl-PL" sz="1400" dirty="0" err="1"/>
              <a:t>axis</a:t>
            </a:r>
            <a:endParaRPr lang="pl-PL" sz="1400" dirty="0"/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1B2A3A0B-EB43-E3A3-8B2F-F41B07C2197D}"/>
              </a:ext>
            </a:extLst>
          </p:cNvPr>
          <p:cNvSpPr txBox="1"/>
          <p:nvPr/>
        </p:nvSpPr>
        <p:spPr>
          <a:xfrm rot="1405972">
            <a:off x="7274280" y="2555706"/>
            <a:ext cx="686406" cy="338554"/>
          </a:xfrm>
          <a:prstGeom prst="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l-PL" sz="1600" dirty="0"/>
              <a:t>Y </a:t>
            </a:r>
            <a:r>
              <a:rPr lang="pl-PL" sz="1600" dirty="0" err="1"/>
              <a:t>axis</a:t>
            </a:r>
            <a:endParaRPr lang="pl-PL" sz="1600" dirty="0"/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EDA87FE0-666A-592D-4704-6BE60642DBFC}"/>
              </a:ext>
            </a:extLst>
          </p:cNvPr>
          <p:cNvSpPr txBox="1"/>
          <p:nvPr/>
        </p:nvSpPr>
        <p:spPr>
          <a:xfrm>
            <a:off x="2682855" y="4263183"/>
            <a:ext cx="1011238" cy="523220"/>
          </a:xfrm>
          <a:prstGeom prst="rect">
            <a:avLst/>
          </a:prstGeom>
          <a:solidFill>
            <a:schemeClr val="bg1"/>
          </a:solidFill>
          <a:scene3d>
            <a:camera prst="perspectiveContrastingLeftFacing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l-PL" sz="1400" dirty="0" err="1"/>
              <a:t>left</a:t>
            </a:r>
            <a:r>
              <a:rPr lang="pl-PL" sz="1400" dirty="0"/>
              <a:t> </a:t>
            </a:r>
            <a:r>
              <a:rPr lang="pl-PL" sz="1400" dirty="0" err="1"/>
              <a:t>mouse</a:t>
            </a:r>
            <a:endParaRPr lang="pl-PL" sz="1400" dirty="0"/>
          </a:p>
          <a:p>
            <a:pPr algn="ctr"/>
            <a:r>
              <a:rPr lang="pl-PL" sz="1400" dirty="0" err="1"/>
              <a:t>click</a:t>
            </a:r>
            <a:endParaRPr lang="pl-PL" sz="1400" dirty="0"/>
          </a:p>
        </p:txBody>
      </p:sp>
      <p:sp>
        <p:nvSpPr>
          <p:cNvPr id="21" name="Strzałka: w górę 20">
            <a:extLst>
              <a:ext uri="{FF2B5EF4-FFF2-40B4-BE49-F238E27FC236}">
                <a16:creationId xmlns:a16="http://schemas.microsoft.com/office/drawing/2014/main" id="{4E905B57-0AA3-E4CB-4D15-384FF070C37D}"/>
              </a:ext>
            </a:extLst>
          </p:cNvPr>
          <p:cNvSpPr/>
          <p:nvPr/>
        </p:nvSpPr>
        <p:spPr>
          <a:xfrm rot="2676613">
            <a:off x="3344915" y="3301267"/>
            <a:ext cx="441268" cy="1099850"/>
          </a:xfrm>
          <a:prstGeom prst="upArrow">
            <a:avLst>
              <a:gd name="adj1" fmla="val 50000"/>
              <a:gd name="adj2" fmla="val 30426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823241AE-8F05-16A9-C2EA-AC3C0CF7B086}"/>
              </a:ext>
            </a:extLst>
          </p:cNvPr>
          <p:cNvSpPr txBox="1"/>
          <p:nvPr/>
        </p:nvSpPr>
        <p:spPr>
          <a:xfrm rot="1405972">
            <a:off x="6344495" y="4649066"/>
            <a:ext cx="623890" cy="307777"/>
          </a:xfrm>
          <a:prstGeom prst="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l-PL" sz="1400" dirty="0"/>
              <a:t>Y </a:t>
            </a:r>
            <a:r>
              <a:rPr lang="pl-PL" sz="1400" dirty="0" err="1"/>
              <a:t>axis</a:t>
            </a:r>
            <a:endParaRPr lang="pl-PL" sz="1400" dirty="0"/>
          </a:p>
        </p:txBody>
      </p:sp>
      <p:sp>
        <p:nvSpPr>
          <p:cNvPr id="23" name="Strzałka: w górę 22">
            <a:extLst>
              <a:ext uri="{FF2B5EF4-FFF2-40B4-BE49-F238E27FC236}">
                <a16:creationId xmlns:a16="http://schemas.microsoft.com/office/drawing/2014/main" id="{24AC0653-6743-2893-A8BA-4476FB68F446}"/>
              </a:ext>
            </a:extLst>
          </p:cNvPr>
          <p:cNvSpPr/>
          <p:nvPr/>
        </p:nvSpPr>
        <p:spPr>
          <a:xfrm rot="1185101">
            <a:off x="6696757" y="3877437"/>
            <a:ext cx="330363" cy="1488931"/>
          </a:xfrm>
          <a:prstGeom prst="upArrow">
            <a:avLst>
              <a:gd name="adj1" fmla="val 50000"/>
              <a:gd name="adj2" fmla="val 30426"/>
            </a:avLst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perspectiveContrastingRightFacing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817EA04B-DE11-AFFF-B887-0B4620348F48}"/>
              </a:ext>
            </a:extLst>
          </p:cNvPr>
          <p:cNvSpPr txBox="1"/>
          <p:nvPr/>
        </p:nvSpPr>
        <p:spPr>
          <a:xfrm rot="21418538">
            <a:off x="6131649" y="5359677"/>
            <a:ext cx="1033943" cy="523220"/>
          </a:xfrm>
          <a:prstGeom prst="rect">
            <a:avLst/>
          </a:prstGeom>
          <a:solidFill>
            <a:schemeClr val="bg1"/>
          </a:solidFill>
          <a:scene3d>
            <a:camera prst="isometricOffAxis2Left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l-PL" sz="1400" dirty="0" err="1"/>
              <a:t>left</a:t>
            </a:r>
            <a:r>
              <a:rPr lang="pl-PL" sz="1400" dirty="0"/>
              <a:t> </a:t>
            </a:r>
            <a:r>
              <a:rPr lang="pl-PL" sz="1400" dirty="0" err="1"/>
              <a:t>mouse</a:t>
            </a:r>
            <a:endParaRPr lang="pl-PL" sz="1400" dirty="0"/>
          </a:p>
          <a:p>
            <a:pPr algn="ctr"/>
            <a:r>
              <a:rPr lang="pl-PL" sz="1400" dirty="0" err="1"/>
              <a:t>click</a:t>
            </a:r>
            <a:endParaRPr lang="pl-PL" sz="1400" dirty="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AAE04259-230F-34D7-8C86-E17A27E70875}"/>
              </a:ext>
            </a:extLst>
          </p:cNvPr>
          <p:cNvSpPr txBox="1"/>
          <p:nvPr/>
        </p:nvSpPr>
        <p:spPr>
          <a:xfrm rot="21418538">
            <a:off x="4719466" y="331460"/>
            <a:ext cx="1162979" cy="461665"/>
          </a:xfrm>
          <a:prstGeom prst="rect">
            <a:avLst/>
          </a:prstGeom>
          <a:solidFill>
            <a:schemeClr val="bg1"/>
          </a:solidFill>
          <a:scene3d>
            <a:camera prst="isometricOffAxis2Left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l-PL" sz="1200" dirty="0" err="1"/>
              <a:t>deep</a:t>
            </a:r>
            <a:r>
              <a:rPr lang="pl-PL" sz="1200" dirty="0"/>
              <a:t> </a:t>
            </a:r>
            <a:r>
              <a:rPr lang="pl-PL" sz="1200" dirty="0" err="1"/>
              <a:t>sleep</a:t>
            </a:r>
            <a:endParaRPr lang="pl-PL" sz="1200" dirty="0"/>
          </a:p>
          <a:p>
            <a:pPr algn="ctr"/>
            <a:r>
              <a:rPr lang="pl-PL" sz="1200" dirty="0"/>
              <a:t>reset</a:t>
            </a:r>
          </a:p>
        </p:txBody>
      </p:sp>
      <p:sp>
        <p:nvSpPr>
          <p:cNvPr id="3" name="Strzałka: w dół 2">
            <a:extLst>
              <a:ext uri="{FF2B5EF4-FFF2-40B4-BE49-F238E27FC236}">
                <a16:creationId xmlns:a16="http://schemas.microsoft.com/office/drawing/2014/main" id="{93A80AFB-5DD1-13A0-1317-AE9A7A0F89A6}"/>
              </a:ext>
            </a:extLst>
          </p:cNvPr>
          <p:cNvSpPr/>
          <p:nvPr/>
        </p:nvSpPr>
        <p:spPr>
          <a:xfrm rot="21375387">
            <a:off x="6708590" y="1422880"/>
            <a:ext cx="275896" cy="543378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scene3d>
            <a:camera prst="perspectiveContrastingLeftFacing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Strzałka: w dół 3">
            <a:extLst>
              <a:ext uri="{FF2B5EF4-FFF2-40B4-BE49-F238E27FC236}">
                <a16:creationId xmlns:a16="http://schemas.microsoft.com/office/drawing/2014/main" id="{1475A8C6-E03D-79E1-3EAD-D41361A8FF01}"/>
              </a:ext>
            </a:extLst>
          </p:cNvPr>
          <p:cNvSpPr/>
          <p:nvPr/>
        </p:nvSpPr>
        <p:spPr>
          <a:xfrm rot="21375387">
            <a:off x="5164997" y="862647"/>
            <a:ext cx="275896" cy="543378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scene3d>
            <a:camera prst="perspectiveContrastingLeftFacing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C4A18CC3-C4A6-24B6-A07F-791BC7247DA0}"/>
              </a:ext>
            </a:extLst>
          </p:cNvPr>
          <p:cNvSpPr txBox="1"/>
          <p:nvPr/>
        </p:nvSpPr>
        <p:spPr>
          <a:xfrm rot="21418538">
            <a:off x="6343856" y="843675"/>
            <a:ext cx="1033943" cy="523220"/>
          </a:xfrm>
          <a:prstGeom prst="rect">
            <a:avLst/>
          </a:prstGeom>
          <a:solidFill>
            <a:schemeClr val="bg1"/>
          </a:solidFill>
          <a:scene3d>
            <a:camera prst="perspectiveHeroicExtremeLeftFacing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l-PL" sz="1400" dirty="0" err="1"/>
              <a:t>deep</a:t>
            </a:r>
            <a:r>
              <a:rPr lang="pl-PL" sz="1400" dirty="0"/>
              <a:t> </a:t>
            </a:r>
            <a:r>
              <a:rPr lang="pl-PL" sz="1400" dirty="0" err="1"/>
              <a:t>sleep</a:t>
            </a:r>
            <a:endParaRPr lang="pl-PL" sz="1400" dirty="0"/>
          </a:p>
          <a:p>
            <a:pPr algn="ctr"/>
            <a:r>
              <a:rPr lang="pl-PL" sz="1400" dirty="0"/>
              <a:t>reset</a:t>
            </a:r>
          </a:p>
        </p:txBody>
      </p:sp>
    </p:spTree>
    <p:extLst>
      <p:ext uri="{BB962C8B-B14F-4D97-AF65-F5344CB8AC3E}">
        <p14:creationId xmlns:p14="http://schemas.microsoft.com/office/powerpoint/2010/main" val="2336459825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56</Words>
  <Application>Microsoft Office PowerPoint</Application>
  <PresentationFormat>Panoramiczny</PresentationFormat>
  <Paragraphs>30</Paragraphs>
  <Slides>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Motyw pakietu Office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Rafał Gajek</dc:creator>
  <cp:lastModifiedBy>Rafał Gajek</cp:lastModifiedBy>
  <cp:revision>8</cp:revision>
  <dcterms:created xsi:type="dcterms:W3CDTF">2024-11-15T13:13:26Z</dcterms:created>
  <dcterms:modified xsi:type="dcterms:W3CDTF">2024-11-28T12:17:24Z</dcterms:modified>
</cp:coreProperties>
</file>