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677E89-B82A-FD4D-2F84-2ABE7BAB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5765E5F-4143-6AAD-6E81-9FFA58386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710E5-47F0-92B2-7545-0CAEEA3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15.11.2024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774BB3-CEA6-ABAD-FDDB-BC7C6981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8DEFA5-6E9D-A925-FB80-3E9DEC09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928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1C029D-CB01-2582-1760-6FDBF10F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D2B0A01-03CD-E843-3AF3-D0224B2B2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3FF201-67CA-2CFD-2D77-378F67FA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15.11.2024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159634-7F33-0029-599D-CBE8B1F5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90BE6D-6C84-666A-5E48-A48A260D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98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564012B-02C9-9638-415E-F87D415C3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7865DB-1B73-4F50-0059-4CB092CC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A04D04-7AD5-1618-5A65-B8D666B1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15.11.2024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D6A5A1-4D5B-7312-EC9C-E79E4452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AC274-9D0F-481A-0152-FBD6DBAE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12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2F7286-A123-BA98-05F6-7F92D4F9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4E6A3F-2916-0F4D-A303-02642DC4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18F3BE-B33C-F278-A268-BE68100B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15.11.2024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79B19A-9ED2-D2D4-0F3A-C7A2F441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FB0AFA-CDDA-B205-F666-0385EF9A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33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758B2A-349F-8BC3-843B-D36B5119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AD084B-95D5-EAFC-6DE7-EF291669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F1B8FB-DC36-5AD8-AE97-B00F9DD4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15.11.2024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FF1667-9A08-8514-6F0E-171D32E7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00C0AA-888B-6F37-F7A6-268FE504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05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87B38B-653B-6830-6CD1-1150093E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12DE20-DD00-3F67-A99A-EA4763573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B65C1F6-999C-B360-F0A5-D448CDF8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5FECB97-0CC2-B285-2C14-94E67A59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15.11.2024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4929AE4-6AE6-D2A4-C01A-DD5761AA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5F2DE5-4EBE-485C-6AF9-CDB8C6E0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4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4A85D2-425C-ED54-C714-ACCBD5FC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8E424B8-0AB8-F1CF-594C-FA7AC185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F76A2A5-CAAF-9905-DA0D-333B551AA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FF99AFA-693F-429B-5A2E-D2239FBE4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A7A0592-B573-6140-4BD5-3A8FFFB82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B89C16E-6B3C-6561-5FAB-1D18E316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15.11.2024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5898B65-D756-B384-9237-28DAD338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033CFE0-6358-77FC-9D87-F6D097B7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08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7F72C1-D92B-647D-7DD8-915A9B90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5A803BD-DF36-E98E-6377-4A480A42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15.11.2024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611E8AA-1258-53B9-1555-333A6585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5657D1D-C297-FDB4-DC00-B079EB5D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54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3CA9BC7-2E2C-A672-5737-DB2EC86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15.11.2024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C31AF73-5766-328A-A772-80B3F098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AAA0FEA-39EE-816A-8FA1-3CC208D3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10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3DB607-494C-8A3B-7A32-8FA730A3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014F25-B920-FFC3-F565-21275CA5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3F1A04-4ECE-CF84-FDE8-EDBA08964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66361AD-314F-FE5B-76EE-9E315DD0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15.11.2024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B67706E-A099-BFF2-991E-8D08D0AE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BF0A26-BC78-0C40-38F2-1461E4BD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91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FDADD5-B06D-A52D-FDD4-C7CAB867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83C20DC-9C8A-7586-411C-DF11E1317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632D87-7E7E-272C-A9A5-DA6A481D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30808F-7469-5B83-58C8-27E57731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15.11.2024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D6C9BA-C94B-8C72-2A8A-FAC60E3A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8685848-B050-338F-1323-1A376920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82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1E653A4-CE96-FA3D-2A57-5D6E99BD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D6CF1B-821C-7A24-D431-DE6A9D6C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6D8687-B3AE-123D-7B94-779B9D6D8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551C3-7F2F-4BDB-9D5B-1CD444400D03}" type="datetimeFigureOut">
              <a:rPr lang="pl-PL" smtClean="0"/>
              <a:t>15.11.2024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109AEB-2A8C-E602-5FA5-B4F771D38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051B0A-3A4A-E163-4C54-2994F6A7D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1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metr&#10;&#10;Opis wygenerowany automatycznie przy średnim poziomie pewności">
            <a:extLst>
              <a:ext uri="{FF2B5EF4-FFF2-40B4-BE49-F238E27FC236}">
                <a16:creationId xmlns:a16="http://schemas.microsoft.com/office/drawing/2014/main" id="{039633FD-5C3A-4660-E630-D8F3A47822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83" y="1099035"/>
            <a:ext cx="5386456" cy="3306475"/>
          </a:xfrm>
          <a:prstGeom prst="rect">
            <a:avLst/>
          </a:prstGeom>
        </p:spPr>
      </p:pic>
      <p:sp>
        <p:nvSpPr>
          <p:cNvPr id="6" name="Strzałka: w cztery strony 5">
            <a:extLst>
              <a:ext uri="{FF2B5EF4-FFF2-40B4-BE49-F238E27FC236}">
                <a16:creationId xmlns:a16="http://schemas.microsoft.com/office/drawing/2014/main" id="{BCBA01B3-CAA5-CFAA-E82C-348EC73089AE}"/>
              </a:ext>
            </a:extLst>
          </p:cNvPr>
          <p:cNvSpPr/>
          <p:nvPr/>
        </p:nvSpPr>
        <p:spPr>
          <a:xfrm rot="19211605">
            <a:off x="3020860" y="2355987"/>
            <a:ext cx="1971053" cy="1971053"/>
          </a:xfrm>
          <a:prstGeom prst="quadArrow">
            <a:avLst>
              <a:gd name="adj1" fmla="val 6929"/>
              <a:gd name="adj2" fmla="val 7266"/>
              <a:gd name="adj3" fmla="val 8691"/>
            </a:avLst>
          </a:prstGeom>
          <a:noFill/>
          <a:ln>
            <a:solidFill>
              <a:schemeClr val="tx1"/>
            </a:solidFill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1BDE85D-F80F-7144-0A88-B40F4113E530}"/>
              </a:ext>
            </a:extLst>
          </p:cNvPr>
          <p:cNvSpPr txBox="1"/>
          <p:nvPr/>
        </p:nvSpPr>
        <p:spPr>
          <a:xfrm>
            <a:off x="3291052" y="630621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Left</a:t>
            </a:r>
            <a:r>
              <a:rPr lang="pl-PL" dirty="0"/>
              <a:t> Ring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9232DFC-DF48-8ECC-8211-434AFA12C770}"/>
              </a:ext>
            </a:extLst>
          </p:cNvPr>
          <p:cNvSpPr txBox="1"/>
          <p:nvPr/>
        </p:nvSpPr>
        <p:spPr>
          <a:xfrm>
            <a:off x="7653423" y="6306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Right Ring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1BEB4FF-2084-0A9F-7B3D-8026E2FE44AF}"/>
              </a:ext>
            </a:extLst>
          </p:cNvPr>
          <p:cNvSpPr txBox="1"/>
          <p:nvPr/>
        </p:nvSpPr>
        <p:spPr>
          <a:xfrm rot="19253085">
            <a:off x="4684041" y="2529606"/>
            <a:ext cx="842923" cy="30777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dirty="0" err="1"/>
              <a:t>left</a:t>
            </a:r>
            <a:r>
              <a:rPr lang="pl-PL" sz="1400" dirty="0"/>
              <a:t> </a:t>
            </a:r>
            <a:r>
              <a:rPr lang="pl-PL" sz="1400" dirty="0" err="1"/>
              <a:t>click</a:t>
            </a:r>
            <a:endParaRPr lang="pl-PL" sz="1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32A0586-F4A5-1437-1272-AF8AD32A31AC}"/>
              </a:ext>
            </a:extLst>
          </p:cNvPr>
          <p:cNvSpPr txBox="1"/>
          <p:nvPr/>
        </p:nvSpPr>
        <p:spPr>
          <a:xfrm rot="19100802">
            <a:off x="2516359" y="3825009"/>
            <a:ext cx="934871" cy="30777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dirty="0" err="1"/>
              <a:t>right</a:t>
            </a:r>
            <a:r>
              <a:rPr lang="pl-PL" sz="1400" dirty="0"/>
              <a:t> </a:t>
            </a:r>
            <a:r>
              <a:rPr lang="pl-PL" sz="1400" dirty="0" err="1"/>
              <a:t>click</a:t>
            </a:r>
            <a:endParaRPr lang="pl-PL" sz="14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E105A19-A284-BFE8-F6AE-DACDCC40AF3A}"/>
              </a:ext>
            </a:extLst>
          </p:cNvPr>
          <p:cNvSpPr txBox="1"/>
          <p:nvPr/>
        </p:nvSpPr>
        <p:spPr>
          <a:xfrm rot="19202106">
            <a:off x="2859294" y="2204682"/>
            <a:ext cx="853888" cy="30777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dirty="0" err="1"/>
              <a:t>scroll</a:t>
            </a:r>
            <a:r>
              <a:rPr lang="pl-PL" sz="1400" dirty="0"/>
              <a:t> </a:t>
            </a:r>
            <a:r>
              <a:rPr lang="pl-PL" sz="1400" dirty="0" err="1"/>
              <a:t>up</a:t>
            </a:r>
            <a:endParaRPr lang="pl-PL" sz="14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E130D75-A8FF-506F-B967-6966B2815ED5}"/>
              </a:ext>
            </a:extLst>
          </p:cNvPr>
          <p:cNvSpPr txBox="1"/>
          <p:nvPr/>
        </p:nvSpPr>
        <p:spPr>
          <a:xfrm rot="19449586">
            <a:off x="4170018" y="4133560"/>
            <a:ext cx="1079783" cy="30777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dirty="0" err="1"/>
              <a:t>scroll</a:t>
            </a:r>
            <a:r>
              <a:rPr lang="pl-PL" sz="1400" dirty="0"/>
              <a:t> down</a:t>
            </a:r>
          </a:p>
        </p:txBody>
      </p:sp>
      <p:sp>
        <p:nvSpPr>
          <p:cNvPr id="14" name="Strzałka: w cztery strony 13">
            <a:extLst>
              <a:ext uri="{FF2B5EF4-FFF2-40B4-BE49-F238E27FC236}">
                <a16:creationId xmlns:a16="http://schemas.microsoft.com/office/drawing/2014/main" id="{ADA4F023-52B9-A8B0-2B1B-CFEBEC336BC6}"/>
              </a:ext>
            </a:extLst>
          </p:cNvPr>
          <p:cNvSpPr/>
          <p:nvPr/>
        </p:nvSpPr>
        <p:spPr>
          <a:xfrm rot="1479853">
            <a:off x="6211273" y="2797634"/>
            <a:ext cx="1858826" cy="1932561"/>
          </a:xfrm>
          <a:prstGeom prst="quadArrow">
            <a:avLst>
              <a:gd name="adj1" fmla="val 8274"/>
              <a:gd name="adj2" fmla="val 8957"/>
              <a:gd name="adj3" fmla="val 9325"/>
            </a:avLst>
          </a:prstGeom>
          <a:noFill/>
          <a:ln>
            <a:solidFill>
              <a:schemeClr val="tx1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84E647-8CFD-740F-44B5-A7804BB58E35}"/>
              </a:ext>
            </a:extLst>
          </p:cNvPr>
          <p:cNvSpPr txBox="1"/>
          <p:nvPr/>
        </p:nvSpPr>
        <p:spPr>
          <a:xfrm rot="1443252">
            <a:off x="5647112" y="2905471"/>
            <a:ext cx="842923" cy="307777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dirty="0" err="1"/>
              <a:t>left</a:t>
            </a:r>
            <a:r>
              <a:rPr lang="pl-PL" sz="1400" dirty="0"/>
              <a:t> </a:t>
            </a:r>
            <a:r>
              <a:rPr lang="pl-PL" sz="1400" dirty="0" err="1"/>
              <a:t>click</a:t>
            </a:r>
            <a:endParaRPr lang="pl-PL" sz="1400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1347E52-BE8E-A7FA-4767-DD6FD76ED371}"/>
              </a:ext>
            </a:extLst>
          </p:cNvPr>
          <p:cNvSpPr txBox="1"/>
          <p:nvPr/>
        </p:nvSpPr>
        <p:spPr>
          <a:xfrm rot="1405972">
            <a:off x="7811456" y="4346761"/>
            <a:ext cx="934871" cy="307777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dirty="0" err="1"/>
              <a:t>right</a:t>
            </a:r>
            <a:r>
              <a:rPr lang="pl-PL" sz="1400" dirty="0"/>
              <a:t> </a:t>
            </a:r>
            <a:r>
              <a:rPr lang="pl-PL" sz="1400" dirty="0" err="1"/>
              <a:t>click</a:t>
            </a:r>
            <a:endParaRPr lang="pl-PL" sz="14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B2A3A0B-EB43-E3A3-8B2F-F41B07C2197D}"/>
              </a:ext>
            </a:extLst>
          </p:cNvPr>
          <p:cNvSpPr txBox="1"/>
          <p:nvPr/>
        </p:nvSpPr>
        <p:spPr>
          <a:xfrm rot="1405972">
            <a:off x="7190539" y="2571094"/>
            <a:ext cx="853888" cy="307777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dirty="0" err="1"/>
              <a:t>scroll</a:t>
            </a:r>
            <a:r>
              <a:rPr lang="pl-PL" sz="1400" dirty="0"/>
              <a:t> </a:t>
            </a:r>
            <a:r>
              <a:rPr lang="pl-PL" sz="1400" dirty="0" err="1"/>
              <a:t>up</a:t>
            </a:r>
            <a:endParaRPr lang="pl-PL" sz="1400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DA87FE0-666A-592D-4704-6BE60642DBFC}"/>
              </a:ext>
            </a:extLst>
          </p:cNvPr>
          <p:cNvSpPr txBox="1"/>
          <p:nvPr/>
        </p:nvSpPr>
        <p:spPr>
          <a:xfrm>
            <a:off x="2698127" y="4345955"/>
            <a:ext cx="1035861" cy="523220"/>
          </a:xfrm>
          <a:prstGeom prst="rect">
            <a:avLst/>
          </a:prstGeom>
          <a:solidFill>
            <a:schemeClr val="bg1"/>
          </a:solidFill>
          <a:scene3d>
            <a:camera prst="perspectiveContrasting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400" dirty="0" err="1"/>
              <a:t>deep</a:t>
            </a:r>
            <a:r>
              <a:rPr lang="pl-PL" sz="1400" dirty="0"/>
              <a:t> </a:t>
            </a:r>
            <a:r>
              <a:rPr lang="pl-PL" sz="1400" dirty="0" err="1"/>
              <a:t>sleep</a:t>
            </a:r>
            <a:endParaRPr lang="pl-PL" sz="1400" dirty="0"/>
          </a:p>
          <a:p>
            <a:pPr algn="ctr"/>
            <a:r>
              <a:rPr lang="pl-PL" sz="1400" dirty="0"/>
              <a:t>reset</a:t>
            </a: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4E905B57-0AA3-E4CB-4D15-384FF070C37D}"/>
              </a:ext>
            </a:extLst>
          </p:cNvPr>
          <p:cNvSpPr/>
          <p:nvPr/>
        </p:nvSpPr>
        <p:spPr>
          <a:xfrm rot="2676613">
            <a:off x="3396150" y="3301267"/>
            <a:ext cx="441268" cy="1099850"/>
          </a:xfrm>
          <a:prstGeom prst="upArrow">
            <a:avLst>
              <a:gd name="adj1" fmla="val 50000"/>
              <a:gd name="adj2" fmla="val 30426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trzałka: w górę 22">
            <a:extLst>
              <a:ext uri="{FF2B5EF4-FFF2-40B4-BE49-F238E27FC236}">
                <a16:creationId xmlns:a16="http://schemas.microsoft.com/office/drawing/2014/main" id="{24AC0653-6743-2893-A8BA-4476FB68F446}"/>
              </a:ext>
            </a:extLst>
          </p:cNvPr>
          <p:cNvSpPr/>
          <p:nvPr/>
        </p:nvSpPr>
        <p:spPr>
          <a:xfrm rot="1185101">
            <a:off x="6736213" y="3730864"/>
            <a:ext cx="330363" cy="1642871"/>
          </a:xfrm>
          <a:prstGeom prst="upArrow">
            <a:avLst>
              <a:gd name="adj1" fmla="val 50000"/>
              <a:gd name="adj2" fmla="val 30426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17EA04B-DE11-AFFF-B887-0B4620348F48}"/>
              </a:ext>
            </a:extLst>
          </p:cNvPr>
          <p:cNvSpPr txBox="1"/>
          <p:nvPr/>
        </p:nvSpPr>
        <p:spPr>
          <a:xfrm rot="240056">
            <a:off x="6002288" y="5384137"/>
            <a:ext cx="1266039" cy="523220"/>
          </a:xfrm>
          <a:prstGeom prst="rect">
            <a:avLst/>
          </a:prstGeom>
          <a:solidFill>
            <a:schemeClr val="bg1"/>
          </a:solidFill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400" dirty="0" err="1"/>
              <a:t>deep</a:t>
            </a:r>
            <a:r>
              <a:rPr lang="pl-PL" sz="1400" dirty="0"/>
              <a:t> </a:t>
            </a:r>
            <a:r>
              <a:rPr lang="pl-PL" sz="1400" dirty="0" err="1"/>
              <a:t>sleep</a:t>
            </a:r>
            <a:endParaRPr lang="pl-PL" sz="1400" dirty="0"/>
          </a:p>
          <a:p>
            <a:pPr algn="ctr"/>
            <a:r>
              <a:rPr lang="pl-PL" sz="1400" dirty="0"/>
              <a:t>reset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23241AE-8F05-16A9-C2EA-AC3C0CF7B086}"/>
              </a:ext>
            </a:extLst>
          </p:cNvPr>
          <p:cNvSpPr txBox="1"/>
          <p:nvPr/>
        </p:nvSpPr>
        <p:spPr>
          <a:xfrm rot="1405972">
            <a:off x="6116548" y="4649066"/>
            <a:ext cx="1079783" cy="307777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dirty="0" err="1"/>
              <a:t>scroll</a:t>
            </a:r>
            <a:r>
              <a:rPr lang="pl-PL" sz="1400" dirty="0"/>
              <a:t> down</a:t>
            </a:r>
          </a:p>
        </p:txBody>
      </p:sp>
    </p:spTree>
    <p:extLst>
      <p:ext uri="{BB962C8B-B14F-4D97-AF65-F5344CB8AC3E}">
        <p14:creationId xmlns:p14="http://schemas.microsoft.com/office/powerpoint/2010/main" val="36994216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</Words>
  <Application>Microsoft Office PowerPoint</Application>
  <PresentationFormat>Panoramiczny</PresentationFormat>
  <Paragraphs>14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Rafał Gajek</dc:creator>
  <cp:lastModifiedBy>Rafał Gajek</cp:lastModifiedBy>
  <cp:revision>3</cp:revision>
  <dcterms:created xsi:type="dcterms:W3CDTF">2024-11-15T13:13:26Z</dcterms:created>
  <dcterms:modified xsi:type="dcterms:W3CDTF">2024-11-15T13:41:36Z</dcterms:modified>
</cp:coreProperties>
</file>