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Mono SemiBold"/>
      <p:regular r:id="rId14"/>
      <p:bold r:id="rId15"/>
      <p:italic r:id="rId16"/>
      <p:boldItalic r:id="rId17"/>
    </p:embeddedFont>
    <p:embeddedFont>
      <p:font typeface="Roboto"/>
      <p:regular r:id="rId18"/>
      <p:bold r:id="rId19"/>
      <p:italic r:id="rId20"/>
      <p:boldItalic r:id="rId21"/>
    </p:embeddedFont>
    <p:embeddedFont>
      <p:font typeface="Abril Fatface"/>
      <p:regular r:id="rId22"/>
    </p:embeddedFont>
    <p:embeddedFont>
      <p:font typeface="Griffy"/>
      <p:regular r:id="rId23"/>
    </p:embeddedFont>
    <p:embeddedFont>
      <p:font typeface="Poppins"/>
      <p:regular r:id="rId24"/>
      <p:bold r:id="rId25"/>
      <p:italic r:id="rId26"/>
      <p:boldItalic r:id="rId27"/>
    </p:embeddedFont>
    <p:embeddedFont>
      <p:font typeface="Roboto Mono"/>
      <p:regular r:id="rId28"/>
      <p:bold r:id="rId29"/>
      <p:italic r:id="rId30"/>
      <p:boldItalic r:id="rId31"/>
    </p:embeddedFont>
    <p:embeddedFont>
      <p:font typeface="Homemade Appl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brilFatface-regular.fntdata"/><Relationship Id="rId21" Type="http://schemas.openxmlformats.org/officeDocument/2006/relationships/font" Target="fonts/Roboto-boldItalic.fntdata"/><Relationship Id="rId24" Type="http://schemas.openxmlformats.org/officeDocument/2006/relationships/font" Target="fonts/Poppins-regular.fntdata"/><Relationship Id="rId23" Type="http://schemas.openxmlformats.org/officeDocument/2006/relationships/font" Target="fonts/Griff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RobotoMono-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omemadeAppl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MonoSemiBold-bold.fntdata"/><Relationship Id="rId14" Type="http://schemas.openxmlformats.org/officeDocument/2006/relationships/font" Target="fonts/RobotoMonoSemiBold-regular.fntdata"/><Relationship Id="rId17" Type="http://schemas.openxmlformats.org/officeDocument/2006/relationships/font" Target="fonts/RobotoMonoSemiBold-boldItalic.fntdata"/><Relationship Id="rId16" Type="http://schemas.openxmlformats.org/officeDocument/2006/relationships/font" Target="fonts/RobotoMonoSemiBold-italic.fntdata"/><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dad59f8c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dad59f8c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As part of the main function, the collectAssignments function will collect </a:t>
            </a:r>
            <a:r>
              <a:rPr lang="en">
                <a:solidFill>
                  <a:schemeClr val="dk1"/>
                </a:solidFill>
                <a:latin typeface="Roboto Mono"/>
                <a:ea typeface="Roboto Mono"/>
                <a:cs typeface="Roboto Mono"/>
                <a:sym typeface="Roboto Mono"/>
              </a:rPr>
              <a:t>assignment</a:t>
            </a:r>
            <a:r>
              <a:rPr lang="en">
                <a:solidFill>
                  <a:schemeClr val="dk1"/>
                </a:solidFill>
                <a:latin typeface="Roboto Mono"/>
                <a:ea typeface="Roboto Mono"/>
                <a:cs typeface="Roboto Mono"/>
                <a:sym typeface="Roboto Mono"/>
              </a:rPr>
              <a:t> details:</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Each assignment will have details including:</a:t>
            </a:r>
            <a:endParaRPr>
              <a:solidFill>
                <a:schemeClr val="dk1"/>
              </a:solidFill>
              <a:latin typeface="Roboto Mono"/>
              <a:ea typeface="Roboto Mono"/>
              <a:cs typeface="Roboto Mono"/>
              <a:sym typeface="Roboto Mono"/>
            </a:endParaRPr>
          </a:p>
          <a:p>
            <a:pPr indent="-298450" lvl="2" marL="13716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Assignment Name</a:t>
            </a:r>
            <a:endParaRPr>
              <a:solidFill>
                <a:schemeClr val="dk1"/>
              </a:solidFill>
              <a:latin typeface="Roboto Mono"/>
              <a:ea typeface="Roboto Mono"/>
              <a:cs typeface="Roboto Mono"/>
              <a:sym typeface="Roboto Mono"/>
            </a:endParaRPr>
          </a:p>
          <a:p>
            <a:pPr indent="-298450" lvl="2" marL="13716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Class Name</a:t>
            </a:r>
            <a:endParaRPr>
              <a:solidFill>
                <a:schemeClr val="dk1"/>
              </a:solidFill>
              <a:latin typeface="Roboto Mono"/>
              <a:ea typeface="Roboto Mono"/>
              <a:cs typeface="Roboto Mono"/>
              <a:sym typeface="Roboto Mono"/>
            </a:endParaRPr>
          </a:p>
          <a:p>
            <a:pPr indent="-298450" lvl="2" marL="13716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Week Due</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Tool generates weekly plan displaying tasks for each week </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Assignments are sorted in a list by week due having upcoming deadlines appear first</a:t>
            </a:r>
            <a:endParaRPr>
              <a:solidFill>
                <a:schemeClr val="dk1"/>
              </a:solidFill>
              <a:latin typeface="Roboto Mono"/>
              <a:ea typeface="Roboto Mono"/>
              <a:cs typeface="Roboto Mono"/>
              <a:sym typeface="Roboto Mono"/>
            </a:endParaRPr>
          </a:p>
          <a:p>
            <a:pPr indent="-298450" lvl="0" marL="457200" rtl="0" algn="l">
              <a:spcBef>
                <a:spcPts val="0"/>
              </a:spcBef>
              <a:spcAft>
                <a:spcPts val="0"/>
              </a:spcAft>
              <a:buClr>
                <a:schemeClr val="dk1"/>
              </a:buClr>
              <a:buSzPts val="1100"/>
              <a:buFont typeface="Roboto Mono"/>
              <a:buChar char="➢"/>
            </a:pPr>
            <a:r>
              <a:rPr lang="en">
                <a:solidFill>
                  <a:schemeClr val="dk1"/>
                </a:solidFill>
                <a:latin typeface="Roboto Mono"/>
                <a:ea typeface="Roboto Mono"/>
                <a:cs typeface="Roboto Mono"/>
                <a:sym typeface="Roboto Mono"/>
              </a:rPr>
              <a:t>User can modify tasks at any time and planner will update</a:t>
            </a:r>
            <a:endParaRPr sz="3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2611d81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d2611d81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declare an empty list.</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200">
                <a:solidFill>
                  <a:srgbClr val="0D0D0D"/>
                </a:solidFill>
                <a:latin typeface="Roboto"/>
                <a:ea typeface="Roboto"/>
                <a:cs typeface="Roboto"/>
                <a:sym typeface="Roboto"/>
              </a:rPr>
              <a:t>Recursive Call</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 function calls itself (</a:t>
            </a:r>
            <a:r>
              <a:rPr lang="en" sz="1050">
                <a:solidFill>
                  <a:srgbClr val="0D0D0D"/>
                </a:solidFill>
                <a:latin typeface="Courier New"/>
                <a:ea typeface="Courier New"/>
                <a:cs typeface="Courier New"/>
                <a:sym typeface="Courier New"/>
              </a:rPr>
              <a:t>collectAssignmentsRec(assignments)</a:t>
            </a:r>
            <a:r>
              <a:rPr lang="en" sz="1200">
                <a:solidFill>
                  <a:srgbClr val="0D0D0D"/>
                </a:solidFill>
                <a:latin typeface="Roboto"/>
                <a:ea typeface="Roboto"/>
                <a:cs typeface="Roboto"/>
                <a:sym typeface="Roboto"/>
              </a:rPr>
              <a:t>) at the end of its execution, allowing for continuous data entry until the user decides to stop by entering "done". This is the recursive element of the function, where it calls itself within its own definition.</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 Final List:</a:t>
            </a:r>
            <a:endParaRPr/>
          </a:p>
          <a:p>
            <a:pPr indent="-304800" lvl="0" marL="457200" rtl="0" algn="l">
              <a:lnSpc>
                <a:spcPct val="115000"/>
              </a:lnSpc>
              <a:spcBef>
                <a:spcPts val="0"/>
              </a:spcBef>
              <a:spcAft>
                <a:spcPts val="0"/>
              </a:spcAft>
              <a:buClr>
                <a:srgbClr val="0D0D0D"/>
              </a:buClr>
              <a:buSzPts val="1200"/>
              <a:buFont typeface="Roboto"/>
              <a:buChar char="●"/>
            </a:pPr>
            <a:r>
              <a:rPr lang="en" sz="1050">
                <a:solidFill>
                  <a:srgbClr val="0D0D0D"/>
                </a:solidFill>
                <a:latin typeface="Courier New"/>
                <a:ea typeface="Courier New"/>
                <a:cs typeface="Courier New"/>
                <a:sym typeface="Courier New"/>
              </a:rPr>
              <a:t>assignments</a:t>
            </a:r>
            <a:r>
              <a:rPr lang="en" sz="1200">
                <a:solidFill>
                  <a:srgbClr val="0D0D0D"/>
                </a:solidFill>
                <a:latin typeface="Roboto"/>
                <a:ea typeface="Roboto"/>
                <a:cs typeface="Roboto"/>
                <a:sym typeface="Roboto"/>
              </a:rPr>
              <a:t>: This is the list that contains all the dictionaries representing individual assignments.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 sz="1050">
                <a:solidFill>
                  <a:srgbClr val="0D0D0D"/>
                </a:solidFill>
                <a:latin typeface="Courier New"/>
                <a:ea typeface="Courier New"/>
                <a:cs typeface="Courier New"/>
                <a:sym typeface="Courier New"/>
              </a:rPr>
              <a:t>for assignment in assignments:</a:t>
            </a:r>
            <a:r>
              <a:rPr lang="en" sz="1200">
                <a:solidFill>
                  <a:srgbClr val="0D0D0D"/>
                </a:solidFill>
                <a:latin typeface="Roboto"/>
                <a:ea typeface="Roboto"/>
                <a:cs typeface="Roboto"/>
                <a:sym typeface="Roboto"/>
              </a:rPr>
              <a:t>: This is a for-loop. Each iteration of the loop takes the next dictionary from the </a:t>
            </a:r>
            <a:r>
              <a:rPr lang="en" sz="1050">
                <a:solidFill>
                  <a:srgbClr val="0D0D0D"/>
                </a:solidFill>
                <a:latin typeface="Courier New"/>
                <a:ea typeface="Courier New"/>
                <a:cs typeface="Courier New"/>
                <a:sym typeface="Courier New"/>
              </a:rPr>
              <a:t>assignments</a:t>
            </a:r>
            <a:r>
              <a:rPr lang="en" sz="1200">
                <a:solidFill>
                  <a:srgbClr val="0D0D0D"/>
                </a:solidFill>
                <a:latin typeface="Roboto"/>
                <a:ea typeface="Roboto"/>
                <a:cs typeface="Roboto"/>
                <a:sym typeface="Roboto"/>
              </a:rPr>
              <a:t> list and assigns it to the variable </a:t>
            </a:r>
            <a:r>
              <a:rPr lang="en" sz="1050">
                <a:solidFill>
                  <a:srgbClr val="0D0D0D"/>
                </a:solidFill>
                <a:latin typeface="Courier New"/>
                <a:ea typeface="Courier New"/>
                <a:cs typeface="Courier New"/>
                <a:sym typeface="Courier New"/>
              </a:rPr>
              <a:t>assignment</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latin typeface="Roboto"/>
                <a:ea typeface="Roboto"/>
                <a:cs typeface="Roboto"/>
                <a:sym typeface="Roboto"/>
              </a:rPr>
              <a:t>Each </a:t>
            </a:r>
            <a:r>
              <a:rPr lang="en" sz="1050">
                <a:solidFill>
                  <a:srgbClr val="0D0D0D"/>
                </a:solidFill>
                <a:latin typeface="Courier New"/>
                <a:ea typeface="Courier New"/>
                <a:cs typeface="Courier New"/>
                <a:sym typeface="Courier New"/>
              </a:rPr>
              <a:t>assignment</a:t>
            </a:r>
            <a:r>
              <a:rPr lang="en" sz="1200">
                <a:solidFill>
                  <a:srgbClr val="0D0D0D"/>
                </a:solidFill>
                <a:latin typeface="Roboto"/>
                <a:ea typeface="Roboto"/>
                <a:cs typeface="Roboto"/>
                <a:sym typeface="Roboto"/>
              </a:rPr>
              <a:t> is a dictionary containing the keys 'Class Name', 'Assignment Name', and 'Week Due'. Within the loop, each of these dictionaries is accessed and the corresponding values are printed, showing the class, assignment, and the week it's due.</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d2611d81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d2611d81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50">
              <a:solidFill>
                <a:schemeClr val="dk1"/>
              </a:solidFill>
              <a:highlight>
                <a:srgbClr val="F2F2F2"/>
              </a:highlight>
            </a:endParaRPr>
          </a:p>
          <a:p>
            <a:pPr indent="0" lvl="0" marL="0" rtl="0" algn="l">
              <a:spcBef>
                <a:spcPts val="0"/>
              </a:spcBef>
              <a:spcAft>
                <a:spcPts val="0"/>
              </a:spcAft>
              <a:buNone/>
            </a:pPr>
            <a:r>
              <a:rPr lang="en" sz="1250">
                <a:solidFill>
                  <a:schemeClr val="dk1"/>
                </a:solidFill>
                <a:highlight>
                  <a:srgbClr val="F2F2F2"/>
                </a:highlight>
              </a:rPr>
              <a:t>Recursive functions call on themselves indefinitely, so when there is an error it is likely to result in a stack overflow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dad59f8c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dad59f8c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ad59f8cf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dad59f8cf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3.png"/><Relationship Id="rId11"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43"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63" name="Google Shape;63;p2"/>
          <p:cNvSpPr txBox="1"/>
          <p:nvPr>
            <p:ph type="title"/>
          </p:nvPr>
        </p:nvSpPr>
        <p:spPr>
          <a:xfrm>
            <a:off x="2176875" y="1137800"/>
            <a:ext cx="6796800" cy="3227700"/>
          </a:xfrm>
          <a:prstGeom prst="rect">
            <a:avLst/>
          </a:prstGeom>
        </p:spPr>
        <p:txBody>
          <a:bodyPr anchorCtr="0" anchor="t" bIns="121900" lIns="121900" spcFirstLastPara="1" rIns="121900" wrap="square" tIns="12190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p:txBody>
      </p:sp>
      <p:sp>
        <p:nvSpPr>
          <p:cNvPr id="64" name="Google Shape;64;p2"/>
          <p:cNvSpPr txBox="1"/>
          <p:nvPr>
            <p:ph idx="1" type="subTitle"/>
          </p:nvPr>
        </p:nvSpPr>
        <p:spPr>
          <a:xfrm>
            <a:off x="5733525" y="4974200"/>
            <a:ext cx="4935600" cy="798000"/>
          </a:xfrm>
          <a:prstGeom prst="rect">
            <a:avLst/>
          </a:prstGeom>
        </p:spPr>
        <p:txBody>
          <a:bodyPr anchorCtr="0" anchor="t" bIns="121900" lIns="121900" spcFirstLastPara="1" rIns="121900" wrap="square" tIns="12190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184"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90" name="Google Shape;190;p11"/>
          <p:cNvSpPr txBox="1"/>
          <p:nvPr>
            <p:ph idx="1" type="subTitle"/>
          </p:nvPr>
        </p:nvSpPr>
        <p:spPr>
          <a:xfrm>
            <a:off x="1217558" y="1800269"/>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1" name="Google Shape;191;p11"/>
          <p:cNvSpPr txBox="1"/>
          <p:nvPr>
            <p:ph idx="2" type="subTitle"/>
          </p:nvPr>
        </p:nvSpPr>
        <p:spPr>
          <a:xfrm>
            <a:off x="1217558" y="310036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2" name="Google Shape;192;p11"/>
          <p:cNvSpPr txBox="1"/>
          <p:nvPr>
            <p:ph idx="3" type="subTitle"/>
          </p:nvPr>
        </p:nvSpPr>
        <p:spPr>
          <a:xfrm>
            <a:off x="1217558" y="4400450"/>
            <a:ext cx="97551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93" name="Google Shape;193;p11"/>
          <p:cNvSpPr txBox="1"/>
          <p:nvPr>
            <p:ph type="title"/>
          </p:nvPr>
        </p:nvSpPr>
        <p:spPr>
          <a:xfrm>
            <a:off x="684150" y="358863"/>
            <a:ext cx="975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94" name="Google Shape;194;p11"/>
          <p:cNvSpPr txBox="1"/>
          <p:nvPr>
            <p:ph idx="4" type="body"/>
          </p:nvPr>
        </p:nvSpPr>
        <p:spPr>
          <a:xfrm>
            <a:off x="1217550" y="2238218"/>
            <a:ext cx="97551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5" name="Google Shape;195;p11"/>
          <p:cNvSpPr txBox="1"/>
          <p:nvPr>
            <p:ph idx="5" type="body"/>
          </p:nvPr>
        </p:nvSpPr>
        <p:spPr>
          <a:xfrm>
            <a:off x="1217550" y="3526878"/>
            <a:ext cx="97551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196" name="Google Shape;196;p11"/>
          <p:cNvSpPr txBox="1"/>
          <p:nvPr>
            <p:ph idx="6" type="body"/>
          </p:nvPr>
        </p:nvSpPr>
        <p:spPr>
          <a:xfrm>
            <a:off x="1217550" y="4813738"/>
            <a:ext cx="97569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197"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22" name="Google Shape;222;p12"/>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3" name="Google Shape;223;p12"/>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2"/>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12"/>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solidFill>
                  <a:schemeClr val="accent3"/>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5" name="Google Shape;225;p12"/>
          <p:cNvSpPr txBox="1"/>
          <p:nvPr>
            <p:ph type="title"/>
          </p:nvPr>
        </p:nvSpPr>
        <p:spPr>
          <a:xfrm>
            <a:off x="1189050" y="3647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6" name="Google Shape;226;p12"/>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7" name="Google Shape;227;p12"/>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228" name="Google Shape;228;p12"/>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29" name="Shape 229"/>
        <p:cNvGrpSpPr/>
        <p:nvPr/>
      </p:nvGrpSpPr>
      <p:grpSpPr>
        <a:xfrm>
          <a:off x="0" y="0"/>
          <a:ext cx="0" cy="0"/>
          <a:chOff x="0" y="0"/>
          <a:chExt cx="0" cy="0"/>
        </a:xfrm>
      </p:grpSpPr>
      <p:sp>
        <p:nvSpPr>
          <p:cNvPr id="230" name="Google Shape;230;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31" name="Google Shape;231;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32"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49" name="Google Shape;249;p14"/>
          <p:cNvSpPr txBox="1"/>
          <p:nvPr>
            <p:ph hasCustomPrompt="1" type="title"/>
          </p:nvPr>
        </p:nvSpPr>
        <p:spPr>
          <a:xfrm>
            <a:off x="715025"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0" name="Google Shape;250;p14"/>
          <p:cNvSpPr txBox="1"/>
          <p:nvPr>
            <p:ph idx="2" type="title"/>
          </p:nvPr>
        </p:nvSpPr>
        <p:spPr>
          <a:xfrm>
            <a:off x="715025" y="3647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51" name="Google Shape;251;p14"/>
          <p:cNvSpPr txBox="1"/>
          <p:nvPr>
            <p:ph hasCustomPrompt="1" idx="3" type="title"/>
          </p:nvPr>
        </p:nvSpPr>
        <p:spPr>
          <a:xfrm>
            <a:off x="4598239" y="2465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2" name="Google Shape;252;p14"/>
          <p:cNvSpPr txBox="1"/>
          <p:nvPr>
            <p:ph hasCustomPrompt="1" idx="4" type="title"/>
          </p:nvPr>
        </p:nvSpPr>
        <p:spPr>
          <a:xfrm>
            <a:off x="8481454" y="29223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b="0" sz="7000">
                <a:latin typeface="Roboto Mono SemiBold"/>
                <a:ea typeface="Roboto Mono SemiBold"/>
                <a:cs typeface="Roboto Mono SemiBold"/>
                <a:sym typeface="Roboto Mono SemiBold"/>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253" name="Google Shape;253;p14"/>
          <p:cNvSpPr txBox="1"/>
          <p:nvPr>
            <p:ph idx="1" type="body"/>
          </p:nvPr>
        </p:nvSpPr>
        <p:spPr>
          <a:xfrm>
            <a:off x="8481446" y="41639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254" name="Google Shape;254;p14"/>
          <p:cNvSpPr txBox="1"/>
          <p:nvPr>
            <p:ph idx="5" type="body"/>
          </p:nvPr>
        </p:nvSpPr>
        <p:spPr>
          <a:xfrm>
            <a:off x="4598236" y="3695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255" name="Google Shape;255;p14"/>
          <p:cNvSpPr txBox="1"/>
          <p:nvPr>
            <p:ph idx="6" type="body"/>
          </p:nvPr>
        </p:nvSpPr>
        <p:spPr>
          <a:xfrm>
            <a:off x="715025" y="41527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56"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62" name="Google Shape;262;p15"/>
          <p:cNvSpPr txBox="1"/>
          <p:nvPr>
            <p:ph idx="1" type="subTitle"/>
          </p:nvPr>
        </p:nvSpPr>
        <p:spPr>
          <a:xfrm>
            <a:off x="1068150" y="239220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3" name="Google Shape;263;p15"/>
          <p:cNvSpPr txBox="1"/>
          <p:nvPr>
            <p:ph idx="2" type="subTitle"/>
          </p:nvPr>
        </p:nvSpPr>
        <p:spPr>
          <a:xfrm>
            <a:off x="1068150"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4" name="Google Shape;264;p15"/>
          <p:cNvSpPr txBox="1"/>
          <p:nvPr>
            <p:ph idx="3" type="subTitle"/>
          </p:nvPr>
        </p:nvSpPr>
        <p:spPr>
          <a:xfrm>
            <a:off x="8181360" y="24015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5" name="Google Shape;265;p15"/>
          <p:cNvSpPr txBox="1"/>
          <p:nvPr>
            <p:ph idx="4" type="subTitle"/>
          </p:nvPr>
        </p:nvSpPr>
        <p:spPr>
          <a:xfrm>
            <a:off x="4643968" y="240955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2"/>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6" name="Google Shape;266;p15"/>
          <p:cNvSpPr txBox="1"/>
          <p:nvPr>
            <p:ph idx="5" type="subTitle"/>
          </p:nvPr>
        </p:nvSpPr>
        <p:spPr>
          <a:xfrm>
            <a:off x="4643968" y="4248925"/>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1"/>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7" name="Google Shape;267;p15"/>
          <p:cNvSpPr txBox="1"/>
          <p:nvPr>
            <p:ph idx="6" type="subTitle"/>
          </p:nvPr>
        </p:nvSpPr>
        <p:spPr>
          <a:xfrm>
            <a:off x="8181360" y="4230380"/>
            <a:ext cx="3018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solidFill>
                  <a:schemeClr val="accent3"/>
                </a:solidFill>
              </a:defRPr>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268" name="Google Shape;268;p15"/>
          <p:cNvSpPr txBox="1"/>
          <p:nvPr>
            <p:ph type="title"/>
          </p:nvPr>
        </p:nvSpPr>
        <p:spPr>
          <a:xfrm>
            <a:off x="720400" y="3647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69" name="Google Shape;269;p15"/>
          <p:cNvSpPr txBox="1"/>
          <p:nvPr>
            <p:ph idx="7" type="body"/>
          </p:nvPr>
        </p:nvSpPr>
        <p:spPr>
          <a:xfrm>
            <a:off x="4643968" y="2818400"/>
            <a:ext cx="30180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70" name="Google Shape;270;p15"/>
          <p:cNvSpPr txBox="1"/>
          <p:nvPr>
            <p:ph idx="8" type="body"/>
          </p:nvPr>
        </p:nvSpPr>
        <p:spPr>
          <a:xfrm>
            <a:off x="818136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1" name="Google Shape;271;p15"/>
          <p:cNvSpPr txBox="1"/>
          <p:nvPr>
            <p:ph idx="9" type="body"/>
          </p:nvPr>
        </p:nvSpPr>
        <p:spPr>
          <a:xfrm>
            <a:off x="4643968"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2" name="Google Shape;272;p15"/>
          <p:cNvSpPr txBox="1"/>
          <p:nvPr>
            <p:ph idx="13" type="body"/>
          </p:nvPr>
        </p:nvSpPr>
        <p:spPr>
          <a:xfrm>
            <a:off x="106815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3" name="Google Shape;273;p15"/>
          <p:cNvSpPr txBox="1"/>
          <p:nvPr>
            <p:ph idx="14" type="body"/>
          </p:nvPr>
        </p:nvSpPr>
        <p:spPr>
          <a:xfrm>
            <a:off x="8181360" y="28184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274" name="Google Shape;274;p15"/>
          <p:cNvSpPr txBox="1"/>
          <p:nvPr>
            <p:ph idx="15" type="body"/>
          </p:nvPr>
        </p:nvSpPr>
        <p:spPr>
          <a:xfrm>
            <a:off x="1068150" y="4647200"/>
            <a:ext cx="30180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275"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fmla="val 1957"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88" name="Google Shape;288;p16"/>
          <p:cNvSpPr txBox="1"/>
          <p:nvPr>
            <p:ph idx="1" type="subTitle"/>
          </p:nvPr>
        </p:nvSpPr>
        <p:spPr>
          <a:xfrm>
            <a:off x="8454700" y="2110975"/>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89" name="Google Shape;289;p16"/>
          <p:cNvSpPr txBox="1"/>
          <p:nvPr>
            <p:ph idx="2" type="subTitle"/>
          </p:nvPr>
        </p:nvSpPr>
        <p:spPr>
          <a:xfrm>
            <a:off x="8454700" y="4331357"/>
            <a:ext cx="32310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solidFill>
                  <a:schemeClr val="accent3"/>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0" name="Google Shape;290;p16"/>
          <p:cNvSpPr txBox="1"/>
          <p:nvPr>
            <p:ph type="title"/>
          </p:nvPr>
        </p:nvSpPr>
        <p:spPr>
          <a:xfrm>
            <a:off x="568000" y="593375"/>
            <a:ext cx="103521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1" name="Google Shape;291;p16"/>
          <p:cNvSpPr txBox="1"/>
          <p:nvPr>
            <p:ph idx="3" type="body"/>
          </p:nvPr>
        </p:nvSpPr>
        <p:spPr>
          <a:xfrm>
            <a:off x="8454700" y="2546975"/>
            <a:ext cx="32310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292" name="Google Shape;292;p16"/>
          <p:cNvSpPr txBox="1"/>
          <p:nvPr>
            <p:ph idx="4" type="body"/>
          </p:nvPr>
        </p:nvSpPr>
        <p:spPr>
          <a:xfrm>
            <a:off x="8454700" y="4735300"/>
            <a:ext cx="32310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293"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fmla="val 3539"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23" name="Google Shape;323;p17"/>
          <p:cNvSpPr txBox="1"/>
          <p:nvPr>
            <p:ph idx="1" type="subTitle"/>
          </p:nvPr>
        </p:nvSpPr>
        <p:spPr>
          <a:xfrm>
            <a:off x="316463"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4" name="Google Shape;324;p17"/>
          <p:cNvSpPr txBox="1"/>
          <p:nvPr>
            <p:ph idx="2" type="subTitle"/>
          </p:nvPr>
        </p:nvSpPr>
        <p:spPr>
          <a:xfrm>
            <a:off x="2706814"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5" name="Google Shape;325;p17"/>
          <p:cNvSpPr txBox="1"/>
          <p:nvPr>
            <p:ph idx="3" type="subTitle"/>
          </p:nvPr>
        </p:nvSpPr>
        <p:spPr>
          <a:xfrm>
            <a:off x="5097166"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3"/>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6" name="Google Shape;326;p17"/>
          <p:cNvSpPr txBox="1"/>
          <p:nvPr>
            <p:ph idx="4" type="subTitle"/>
          </p:nvPr>
        </p:nvSpPr>
        <p:spPr>
          <a:xfrm>
            <a:off x="7487518" y="2566175"/>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2"/>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7" name="Google Shape;327;p17"/>
          <p:cNvSpPr txBox="1"/>
          <p:nvPr>
            <p:ph idx="5" type="subTitle"/>
          </p:nvPr>
        </p:nvSpPr>
        <p:spPr>
          <a:xfrm>
            <a:off x="9877869" y="2569713"/>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solidFill>
                  <a:schemeClr val="accent1"/>
                </a:solidFill>
              </a:defRPr>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28" name="Google Shape;328;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29" name="Google Shape;329;p17"/>
          <p:cNvSpPr txBox="1"/>
          <p:nvPr>
            <p:ph idx="6" type="body"/>
          </p:nvPr>
        </p:nvSpPr>
        <p:spPr>
          <a:xfrm>
            <a:off x="316463" y="3184000"/>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0" name="Google Shape;330;p17"/>
          <p:cNvSpPr txBox="1"/>
          <p:nvPr>
            <p:ph idx="7" type="body"/>
          </p:nvPr>
        </p:nvSpPr>
        <p:spPr>
          <a:xfrm>
            <a:off x="27068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1" name="Google Shape;331;p17"/>
          <p:cNvSpPr txBox="1"/>
          <p:nvPr>
            <p:ph idx="8" type="body"/>
          </p:nvPr>
        </p:nvSpPr>
        <p:spPr>
          <a:xfrm>
            <a:off x="509716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2" name="Google Shape;332;p17"/>
          <p:cNvSpPr txBox="1"/>
          <p:nvPr>
            <p:ph idx="9" type="body"/>
          </p:nvPr>
        </p:nvSpPr>
        <p:spPr>
          <a:xfrm>
            <a:off x="7487513" y="3184000"/>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33" name="Google Shape;333;p17"/>
          <p:cNvSpPr txBox="1"/>
          <p:nvPr>
            <p:ph idx="13" type="body"/>
          </p:nvPr>
        </p:nvSpPr>
        <p:spPr>
          <a:xfrm>
            <a:off x="9877863" y="3187538"/>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34"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0" name="Google Shape;340;p18"/>
          <p:cNvSpPr txBox="1"/>
          <p:nvPr>
            <p:ph type="title"/>
          </p:nvPr>
        </p:nvSpPr>
        <p:spPr>
          <a:xfrm>
            <a:off x="876525" y="1617625"/>
            <a:ext cx="5581500" cy="1973700"/>
          </a:xfrm>
          <a:prstGeom prst="rect">
            <a:avLst/>
          </a:prstGeom>
        </p:spPr>
        <p:txBody>
          <a:bodyPr anchorCtr="0" anchor="t" bIns="121900" lIns="121900" spcFirstLastPara="1" rIns="121900" wrap="square" tIns="121900">
            <a:noAutofit/>
          </a:bodyPr>
          <a:lstStyle>
            <a:lvl1pPr indent="0" lvl="0" marL="0" marR="0" rtl="0" algn="r">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1" name="Google Shape;341;p18"/>
          <p:cNvSpPr txBox="1"/>
          <p:nvPr>
            <p:ph idx="1" type="body"/>
          </p:nvPr>
        </p:nvSpPr>
        <p:spPr>
          <a:xfrm>
            <a:off x="876525" y="3591350"/>
            <a:ext cx="5581500" cy="1702500"/>
          </a:xfrm>
          <a:prstGeom prst="rect">
            <a:avLst/>
          </a:prstGeom>
        </p:spPr>
        <p:txBody>
          <a:bodyPr anchorCtr="0" anchor="t" bIns="121900" lIns="121900" spcFirstLastPara="1" rIns="121900" wrap="square" tIns="121900">
            <a:noAutofit/>
          </a:bodyPr>
          <a:lstStyle>
            <a:lvl1pPr indent="-342900" lvl="0" marL="457200" algn="r">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342"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48" name="Google Shape;348;p19"/>
          <p:cNvSpPr txBox="1"/>
          <p:nvPr>
            <p:ph type="title"/>
          </p:nvPr>
        </p:nvSpPr>
        <p:spPr>
          <a:xfrm>
            <a:off x="5300000" y="1512400"/>
            <a:ext cx="3831300" cy="1839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49" name="Google Shape;349;p19"/>
          <p:cNvSpPr txBox="1"/>
          <p:nvPr>
            <p:ph idx="1" type="body"/>
          </p:nvPr>
        </p:nvSpPr>
        <p:spPr>
          <a:xfrm>
            <a:off x="5300088" y="3351250"/>
            <a:ext cx="5581500" cy="1702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350"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62" name="Google Shape;362;p20"/>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3" name="Google Shape;363;p20"/>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lvl1pPr indent="0" lvl="0" marL="0" marR="0" rtl="0" algn="l">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364" name="Google Shape;364;p20"/>
          <p:cNvSpPr txBox="1"/>
          <p:nvPr>
            <p:ph idx="2" type="body"/>
          </p:nvPr>
        </p:nvSpPr>
        <p:spPr>
          <a:xfrm>
            <a:off x="7372700" y="3014400"/>
            <a:ext cx="3167700" cy="1068300"/>
          </a:xfrm>
          <a:prstGeom prst="rect">
            <a:avLst/>
          </a:prstGeom>
        </p:spPr>
        <p:txBody>
          <a:bodyPr anchorCtr="0" anchor="ctr" bIns="121900" lIns="121900" spcFirstLastPara="1" rIns="121900" wrap="square" tIns="121900">
            <a:noAutofit/>
          </a:bodyPr>
          <a:lstStyle>
            <a:lvl1pPr indent="-342900" lvl="0" marL="457200">
              <a:lnSpc>
                <a:spcPct val="100000"/>
              </a:lnSpc>
              <a:spcBef>
                <a:spcPts val="0"/>
              </a:spcBef>
              <a:spcAft>
                <a:spcPts val="0"/>
              </a:spcAft>
              <a:buSzPts val="1800"/>
              <a:buChar char="●"/>
              <a:defRPr/>
            </a:lvl1pPr>
            <a:lvl2pPr indent="-342900" lvl="1" marL="914400">
              <a:lnSpc>
                <a:spcPct val="100000"/>
              </a:lnSpc>
              <a:spcBef>
                <a:spcPts val="0"/>
              </a:spcBef>
              <a:spcAft>
                <a:spcPts val="0"/>
              </a:spcAft>
              <a:buSzPts val="1800"/>
              <a:buChar char="○"/>
              <a:defRPr/>
            </a:lvl2pPr>
            <a:lvl3pPr indent="-342900" lvl="2" marL="1371600">
              <a:lnSpc>
                <a:spcPct val="100000"/>
              </a:lnSpc>
              <a:spcBef>
                <a:spcPts val="0"/>
              </a:spcBef>
              <a:spcAft>
                <a:spcPts val="0"/>
              </a:spcAft>
              <a:buSzPts val="1800"/>
              <a:buChar char="■"/>
              <a:defRPr/>
            </a:lvl3pPr>
            <a:lvl4pPr indent="-342900" lvl="3" marL="1828800">
              <a:lnSpc>
                <a:spcPct val="100000"/>
              </a:lnSpc>
              <a:spcBef>
                <a:spcPts val="0"/>
              </a:spcBef>
              <a:spcAft>
                <a:spcPts val="0"/>
              </a:spcAft>
              <a:buSzPts val="1800"/>
              <a:buChar char="●"/>
              <a:defRPr/>
            </a:lvl4pPr>
            <a:lvl5pPr indent="-342900" lvl="4" marL="2286000">
              <a:lnSpc>
                <a:spcPct val="100000"/>
              </a:lnSpc>
              <a:spcBef>
                <a:spcPts val="0"/>
              </a:spcBef>
              <a:spcAft>
                <a:spcPts val="0"/>
              </a:spcAft>
              <a:buSzPts val="1800"/>
              <a:buChar char="○"/>
              <a:defRPr/>
            </a:lvl5pPr>
            <a:lvl6pPr indent="-342900" lvl="5" marL="2743200">
              <a:lnSpc>
                <a:spcPct val="100000"/>
              </a:lnSpc>
              <a:spcBef>
                <a:spcPts val="0"/>
              </a:spcBef>
              <a:spcAft>
                <a:spcPts val="0"/>
              </a:spcAft>
              <a:buSzPts val="1800"/>
              <a:buChar char="■"/>
              <a:defRPr/>
            </a:lvl6pPr>
            <a:lvl7pPr indent="-342900" lvl="6" marL="3200400">
              <a:lnSpc>
                <a:spcPct val="100000"/>
              </a:lnSpc>
              <a:spcBef>
                <a:spcPts val="0"/>
              </a:spcBef>
              <a:spcAft>
                <a:spcPts val="0"/>
              </a:spcAft>
              <a:buSzPts val="1800"/>
              <a:buChar char="●"/>
              <a:defRPr/>
            </a:lvl7pPr>
            <a:lvl8pPr indent="-342900" lvl="7" marL="3657600">
              <a:lnSpc>
                <a:spcPct val="100000"/>
              </a:lnSpc>
              <a:spcBef>
                <a:spcPts val="0"/>
              </a:spcBef>
              <a:spcAft>
                <a:spcPts val="0"/>
              </a:spcAft>
              <a:buSzPts val="1800"/>
              <a:buChar char="○"/>
              <a:defRPr/>
            </a:lvl8pPr>
            <a:lvl9pPr indent="-342900" lvl="8" marL="4114800">
              <a:lnSpc>
                <a:spcPct val="100000"/>
              </a:lnSpc>
              <a:spcBef>
                <a:spcPts val="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5" name="Shape 65"/>
        <p:cNvGrpSpPr/>
        <p:nvPr/>
      </p:nvGrpSpPr>
      <p:grpSpPr>
        <a:xfrm>
          <a:off x="0" y="0"/>
          <a:ext cx="0" cy="0"/>
          <a:chOff x="0" y="0"/>
          <a:chExt cx="0" cy="0"/>
        </a:xfrm>
      </p:grpSpPr>
      <p:sp>
        <p:nvSpPr>
          <p:cNvPr id="66" name="Google Shape;66;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365"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67"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fmla="val 6604"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fmla="val 6604"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79" name="Google Shape;79;p4"/>
          <p:cNvSpPr txBox="1"/>
          <p:nvPr>
            <p:ph type="title"/>
          </p:nvPr>
        </p:nvSpPr>
        <p:spPr>
          <a:xfrm>
            <a:off x="1462450" y="1795650"/>
            <a:ext cx="5322600" cy="10593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80" name="Google Shape;80;p4"/>
          <p:cNvSpPr txBox="1"/>
          <p:nvPr>
            <p:ph idx="1" type="body"/>
          </p:nvPr>
        </p:nvSpPr>
        <p:spPr>
          <a:xfrm>
            <a:off x="1462425" y="2898225"/>
            <a:ext cx="5322600" cy="25377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lgn="r">
              <a:spcBef>
                <a:spcPts val="2100"/>
              </a:spcBef>
              <a:spcAft>
                <a:spcPts val="0"/>
              </a:spcAft>
              <a:buSzPts val="1800"/>
              <a:buChar char="○"/>
              <a:defRPr/>
            </a:lvl2pPr>
            <a:lvl3pPr indent="-342900" lvl="2" marL="1371600" algn="r">
              <a:spcBef>
                <a:spcPts val="2100"/>
              </a:spcBef>
              <a:spcAft>
                <a:spcPts val="0"/>
              </a:spcAft>
              <a:buSzPts val="1800"/>
              <a:buChar char="■"/>
              <a:defRPr/>
            </a:lvl3pPr>
            <a:lvl4pPr indent="-342900" lvl="3" marL="1828800" algn="r">
              <a:spcBef>
                <a:spcPts val="2100"/>
              </a:spcBef>
              <a:spcAft>
                <a:spcPts val="0"/>
              </a:spcAft>
              <a:buSzPts val="1800"/>
              <a:buChar char="●"/>
              <a:defRPr/>
            </a:lvl4pPr>
            <a:lvl5pPr indent="-342900" lvl="4" marL="2286000" algn="r">
              <a:spcBef>
                <a:spcPts val="2100"/>
              </a:spcBef>
              <a:spcAft>
                <a:spcPts val="0"/>
              </a:spcAft>
              <a:buSzPts val="1800"/>
              <a:buChar char="○"/>
              <a:defRPr/>
            </a:lvl5pPr>
            <a:lvl6pPr indent="-342900" lvl="5" marL="2743200" algn="r">
              <a:spcBef>
                <a:spcPts val="2100"/>
              </a:spcBef>
              <a:spcAft>
                <a:spcPts val="0"/>
              </a:spcAft>
              <a:buSzPts val="1800"/>
              <a:buChar char="■"/>
              <a:defRPr/>
            </a:lvl6pPr>
            <a:lvl7pPr indent="-342900" lvl="6" marL="3200400" algn="r">
              <a:spcBef>
                <a:spcPts val="2100"/>
              </a:spcBef>
              <a:spcAft>
                <a:spcPts val="0"/>
              </a:spcAft>
              <a:buSzPts val="1800"/>
              <a:buChar char="●"/>
              <a:defRPr/>
            </a:lvl7pPr>
            <a:lvl8pPr indent="-342900" lvl="7" marL="3657600" algn="r">
              <a:spcBef>
                <a:spcPts val="2100"/>
              </a:spcBef>
              <a:spcAft>
                <a:spcPts val="0"/>
              </a:spcAft>
              <a:buSzPts val="1800"/>
              <a:buChar char="○"/>
              <a:defRPr/>
            </a:lvl8pPr>
            <a:lvl9pPr indent="-342900" lvl="8" marL="4114800" algn="r">
              <a:spcBef>
                <a:spcPts val="2100"/>
              </a:spcBef>
              <a:spcAft>
                <a:spcPts val="210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8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sp>
        <p:nvSpPr>
          <p:cNvPr id="118" name="Google Shape;118;p5"/>
          <p:cNvSpPr txBox="1"/>
          <p:nvPr>
            <p:ph type="title"/>
          </p:nvPr>
        </p:nvSpPr>
        <p:spPr>
          <a:xfrm>
            <a:off x="490775" y="523275"/>
            <a:ext cx="11210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19" name="Google Shape;119;p5"/>
          <p:cNvSpPr txBox="1"/>
          <p:nvPr>
            <p:ph idx="1" type="body"/>
          </p:nvPr>
        </p:nvSpPr>
        <p:spPr>
          <a:xfrm>
            <a:off x="575950"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0" name="Google Shape;120;p5"/>
          <p:cNvSpPr txBox="1"/>
          <p:nvPr>
            <p:ph idx="2" type="body"/>
          </p:nvPr>
        </p:nvSpPr>
        <p:spPr>
          <a:xfrm>
            <a:off x="4418613"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1" name="Google Shape;121;p5"/>
          <p:cNvSpPr txBox="1"/>
          <p:nvPr>
            <p:ph idx="3" type="body"/>
          </p:nvPr>
        </p:nvSpPr>
        <p:spPr>
          <a:xfrm>
            <a:off x="575950"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2" name="Google Shape;122;p5"/>
          <p:cNvSpPr txBox="1"/>
          <p:nvPr>
            <p:ph idx="4" type="body"/>
          </p:nvPr>
        </p:nvSpPr>
        <p:spPr>
          <a:xfrm>
            <a:off x="4418613"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3" name="Google Shape;123;p5"/>
          <p:cNvSpPr txBox="1"/>
          <p:nvPr>
            <p:ph idx="5" type="title"/>
          </p:nvPr>
        </p:nvSpPr>
        <p:spPr>
          <a:xfrm>
            <a:off x="9427075" y="4180200"/>
            <a:ext cx="2166900" cy="6957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4" name="Google Shape;124;p5"/>
          <p:cNvSpPr txBox="1"/>
          <p:nvPr>
            <p:ph idx="6" type="title"/>
          </p:nvPr>
        </p:nvSpPr>
        <p:spPr>
          <a:xfrm>
            <a:off x="4448700"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5" name="Google Shape;125;p5"/>
          <p:cNvSpPr txBox="1"/>
          <p:nvPr>
            <p:ph idx="7" type="title"/>
          </p:nvPr>
        </p:nvSpPr>
        <p:spPr>
          <a:xfrm>
            <a:off x="49077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6" name="Google Shape;126;p5"/>
          <p:cNvSpPr txBox="1"/>
          <p:nvPr>
            <p:ph idx="8" type="title"/>
          </p:nvPr>
        </p:nvSpPr>
        <p:spPr>
          <a:xfrm>
            <a:off x="4448700"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27" name="Google Shape;127;p5"/>
          <p:cNvSpPr txBox="1"/>
          <p:nvPr>
            <p:ph idx="9" type="body"/>
          </p:nvPr>
        </p:nvSpPr>
        <p:spPr>
          <a:xfrm>
            <a:off x="8299375" y="2437574"/>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8" name="Google Shape;128;p5"/>
          <p:cNvSpPr txBox="1"/>
          <p:nvPr>
            <p:ph idx="13" type="body"/>
          </p:nvPr>
        </p:nvSpPr>
        <p:spPr>
          <a:xfrm>
            <a:off x="8299375" y="4783425"/>
            <a:ext cx="3294600" cy="1206300"/>
          </a:xfrm>
          <a:prstGeom prst="rect">
            <a:avLst/>
          </a:prstGeom>
        </p:spPr>
        <p:txBody>
          <a:bodyPr anchorCtr="0" anchor="ctr" bIns="121900" lIns="121900" spcFirstLastPara="1" rIns="121900" wrap="square" tIns="121900">
            <a:noAutofit/>
          </a:bodyPr>
          <a:lstStyle>
            <a:lvl1pPr indent="-342900" lvl="0" marL="457200" rtl="0">
              <a:lnSpc>
                <a:spcPct val="100000"/>
              </a:lnSpc>
              <a:spcBef>
                <a:spcPts val="0"/>
              </a:spcBef>
              <a:spcAft>
                <a:spcPts val="0"/>
              </a:spcAft>
              <a:buSzPts val="1800"/>
              <a:buChar char="●"/>
              <a:defRPr/>
            </a:lvl1pPr>
            <a:lvl2pPr indent="-342900" lvl="1" marL="914400" rtl="0">
              <a:lnSpc>
                <a:spcPct val="100000"/>
              </a:lnSpc>
              <a:spcBef>
                <a:spcPts val="2100"/>
              </a:spcBef>
              <a:spcAft>
                <a:spcPts val="0"/>
              </a:spcAft>
              <a:buSzPts val="1800"/>
              <a:buChar char="○"/>
              <a:defRPr/>
            </a:lvl2pPr>
            <a:lvl3pPr indent="-342900" lvl="2" marL="1371600" rtl="0">
              <a:lnSpc>
                <a:spcPct val="100000"/>
              </a:lnSpc>
              <a:spcBef>
                <a:spcPts val="2100"/>
              </a:spcBef>
              <a:spcAft>
                <a:spcPts val="0"/>
              </a:spcAft>
              <a:buSzPts val="1800"/>
              <a:buChar char="■"/>
              <a:defRPr/>
            </a:lvl3pPr>
            <a:lvl4pPr indent="-342900" lvl="3" marL="1828800" rtl="0">
              <a:lnSpc>
                <a:spcPct val="100000"/>
              </a:lnSpc>
              <a:spcBef>
                <a:spcPts val="2100"/>
              </a:spcBef>
              <a:spcAft>
                <a:spcPts val="0"/>
              </a:spcAft>
              <a:buSzPts val="1800"/>
              <a:buChar char="●"/>
              <a:defRPr/>
            </a:lvl4pPr>
            <a:lvl5pPr indent="-342900" lvl="4" marL="2286000" rtl="0">
              <a:lnSpc>
                <a:spcPct val="100000"/>
              </a:lnSpc>
              <a:spcBef>
                <a:spcPts val="2100"/>
              </a:spcBef>
              <a:spcAft>
                <a:spcPts val="0"/>
              </a:spcAft>
              <a:buSzPts val="1800"/>
              <a:buChar char="○"/>
              <a:defRPr/>
            </a:lvl5pPr>
            <a:lvl6pPr indent="-342900" lvl="5" marL="2743200" rtl="0">
              <a:lnSpc>
                <a:spcPct val="100000"/>
              </a:lnSpc>
              <a:spcBef>
                <a:spcPts val="2100"/>
              </a:spcBef>
              <a:spcAft>
                <a:spcPts val="0"/>
              </a:spcAft>
              <a:buSzPts val="1800"/>
              <a:buChar char="■"/>
              <a:defRPr/>
            </a:lvl6pPr>
            <a:lvl7pPr indent="-342900" lvl="6" marL="3200400" rtl="0">
              <a:lnSpc>
                <a:spcPct val="100000"/>
              </a:lnSpc>
              <a:spcBef>
                <a:spcPts val="2100"/>
              </a:spcBef>
              <a:spcAft>
                <a:spcPts val="0"/>
              </a:spcAft>
              <a:buSzPts val="1800"/>
              <a:buChar char="●"/>
              <a:defRPr/>
            </a:lvl7pPr>
            <a:lvl8pPr indent="-342900" lvl="7" marL="3657600" rtl="0">
              <a:lnSpc>
                <a:spcPct val="100000"/>
              </a:lnSpc>
              <a:spcBef>
                <a:spcPts val="2100"/>
              </a:spcBef>
              <a:spcAft>
                <a:spcPts val="0"/>
              </a:spcAft>
              <a:buSzPts val="1800"/>
              <a:buChar char="○"/>
              <a:defRPr/>
            </a:lvl8pPr>
            <a:lvl9pPr indent="-342900" lvl="8" marL="4114800" rtl="0">
              <a:lnSpc>
                <a:spcPct val="100000"/>
              </a:lnSpc>
              <a:spcBef>
                <a:spcPts val="2100"/>
              </a:spcBef>
              <a:spcAft>
                <a:spcPts val="2100"/>
              </a:spcAft>
              <a:buSzPts val="1800"/>
              <a:buChar char="■"/>
              <a:defRPr/>
            </a:lvl9pPr>
          </a:lstStyle>
          <a:p/>
        </p:txBody>
      </p:sp>
      <p:sp>
        <p:nvSpPr>
          <p:cNvPr id="129" name="Google Shape;129;p5"/>
          <p:cNvSpPr txBox="1"/>
          <p:nvPr>
            <p:ph idx="14" type="title"/>
          </p:nvPr>
        </p:nvSpPr>
        <p:spPr>
          <a:xfrm>
            <a:off x="8406625" y="2046600"/>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30" name="Google Shape;130;p5"/>
          <p:cNvSpPr txBox="1"/>
          <p:nvPr>
            <p:ph idx="15" type="title"/>
          </p:nvPr>
        </p:nvSpPr>
        <p:spPr>
          <a:xfrm>
            <a:off x="8406625" y="4087659"/>
            <a:ext cx="3294600" cy="6957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3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37" name="Google Shape;137;p6"/>
          <p:cNvSpPr txBox="1"/>
          <p:nvPr>
            <p:ph type="title"/>
          </p:nvPr>
        </p:nvSpPr>
        <p:spPr>
          <a:xfrm>
            <a:off x="3811700" y="2041663"/>
            <a:ext cx="6345900" cy="1575000"/>
          </a:xfrm>
          <a:prstGeom prst="rect">
            <a:avLst/>
          </a:prstGeom>
        </p:spPr>
        <p:txBody>
          <a:bodyPr anchorCtr="0" anchor="t" bIns="121900" lIns="121900" spcFirstLastPara="1" rIns="121900" wrap="square" tIns="121900">
            <a:noAutofit/>
          </a:bodyPr>
          <a:lstStyle>
            <a:lvl1pPr indent="0" lvl="0" marL="0" marR="0" rtl="0" algn="l">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138" name="Google Shape;138;p6"/>
          <p:cNvSpPr txBox="1"/>
          <p:nvPr>
            <p:ph idx="1" type="body"/>
          </p:nvPr>
        </p:nvSpPr>
        <p:spPr>
          <a:xfrm>
            <a:off x="2034300" y="4052838"/>
            <a:ext cx="8123400" cy="763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39"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0" name="Google Shape;150;p7"/>
          <p:cNvSpPr txBox="1"/>
          <p:nvPr>
            <p:ph type="title"/>
          </p:nvPr>
        </p:nvSpPr>
        <p:spPr>
          <a:xfrm>
            <a:off x="994425" y="361575"/>
            <a:ext cx="10110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1" name="Google Shape;151;p7"/>
          <p:cNvSpPr txBox="1"/>
          <p:nvPr>
            <p:ph idx="1" type="body"/>
          </p:nvPr>
        </p:nvSpPr>
        <p:spPr>
          <a:xfrm>
            <a:off x="1315075" y="2268525"/>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
        <p:nvSpPr>
          <p:cNvPr id="152" name="Google Shape;152;p7"/>
          <p:cNvSpPr txBox="1"/>
          <p:nvPr>
            <p:ph idx="2" type="body"/>
          </p:nvPr>
        </p:nvSpPr>
        <p:spPr>
          <a:xfrm>
            <a:off x="6679275" y="2255000"/>
            <a:ext cx="4154400" cy="35901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53"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59" name="Google Shape;159;p8"/>
          <p:cNvSpPr txBox="1"/>
          <p:nvPr>
            <p:ph idx="1" type="subTitle"/>
          </p:nvPr>
        </p:nvSpPr>
        <p:spPr>
          <a:xfrm>
            <a:off x="920475" y="1895300"/>
            <a:ext cx="77940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60" name="Google Shape;160;p8"/>
          <p:cNvSpPr txBox="1"/>
          <p:nvPr>
            <p:ph type="title"/>
          </p:nvPr>
        </p:nvSpPr>
        <p:spPr>
          <a:xfrm>
            <a:off x="920475" y="845500"/>
            <a:ext cx="7794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1" name="Google Shape;161;p8"/>
          <p:cNvSpPr txBox="1"/>
          <p:nvPr>
            <p:ph idx="2" type="body"/>
          </p:nvPr>
        </p:nvSpPr>
        <p:spPr>
          <a:xfrm>
            <a:off x="920475" y="2555475"/>
            <a:ext cx="7794000" cy="3436500"/>
          </a:xfrm>
          <a:prstGeom prst="rect">
            <a:avLst/>
          </a:prstGeom>
        </p:spPr>
        <p:txBody>
          <a:bodyPr anchorCtr="0" anchor="t" bIns="121900" lIns="121900" spcFirstLastPara="1" rIns="121900" wrap="square" tIns="121900">
            <a:noAutofit/>
          </a:bodyPr>
          <a:lstStyle>
            <a:lvl1pPr indent="-342900" lvl="0" marL="457200">
              <a:spcBef>
                <a:spcPts val="0"/>
              </a:spcBef>
              <a:spcAft>
                <a:spcPts val="0"/>
              </a:spcAft>
              <a:buSzPts val="1800"/>
              <a:buChar char="●"/>
              <a:defRPr/>
            </a:lvl1pPr>
            <a:lvl2pPr indent="-342900" lvl="1" marL="914400">
              <a:spcBef>
                <a:spcPts val="2100"/>
              </a:spcBef>
              <a:spcAft>
                <a:spcPts val="0"/>
              </a:spcAft>
              <a:buSzPts val="1800"/>
              <a:buChar char="○"/>
              <a:defRPr/>
            </a:lvl2pPr>
            <a:lvl3pPr indent="-342900" lvl="2" marL="1371600">
              <a:spcBef>
                <a:spcPts val="2100"/>
              </a:spcBef>
              <a:spcAft>
                <a:spcPts val="0"/>
              </a:spcAft>
              <a:buSzPts val="1800"/>
              <a:buChar char="■"/>
              <a:defRPr/>
            </a:lvl3pPr>
            <a:lvl4pPr indent="-342900" lvl="3" marL="1828800">
              <a:spcBef>
                <a:spcPts val="2100"/>
              </a:spcBef>
              <a:spcAft>
                <a:spcPts val="0"/>
              </a:spcAft>
              <a:buSzPts val="1800"/>
              <a:buChar char="●"/>
              <a:defRPr/>
            </a:lvl4pPr>
            <a:lvl5pPr indent="-342900" lvl="4" marL="2286000">
              <a:spcBef>
                <a:spcPts val="2100"/>
              </a:spcBef>
              <a:spcAft>
                <a:spcPts val="0"/>
              </a:spcAft>
              <a:buSzPts val="1800"/>
              <a:buChar char="○"/>
              <a:defRPr/>
            </a:lvl5pPr>
            <a:lvl6pPr indent="-342900" lvl="5" marL="2743200">
              <a:spcBef>
                <a:spcPts val="2100"/>
              </a:spcBef>
              <a:spcAft>
                <a:spcPts val="0"/>
              </a:spcAft>
              <a:buSzPts val="1800"/>
              <a:buChar char="■"/>
              <a:defRPr/>
            </a:lvl6pPr>
            <a:lvl7pPr indent="-342900" lvl="6" marL="3200400">
              <a:spcBef>
                <a:spcPts val="2100"/>
              </a:spcBef>
              <a:spcAft>
                <a:spcPts val="0"/>
              </a:spcAft>
              <a:buSzPts val="1800"/>
              <a:buChar char="●"/>
              <a:defRPr/>
            </a:lvl7pPr>
            <a:lvl8pPr indent="-342900" lvl="7" marL="3657600">
              <a:spcBef>
                <a:spcPts val="2100"/>
              </a:spcBef>
              <a:spcAft>
                <a:spcPts val="0"/>
              </a:spcAft>
              <a:buSzPts val="1800"/>
              <a:buChar char="○"/>
              <a:defRPr/>
            </a:lvl8pPr>
            <a:lvl9pPr indent="-342900" lvl="8" marL="4114800">
              <a:spcBef>
                <a:spcPts val="2100"/>
              </a:spcBef>
              <a:spcAft>
                <a:spcPts val="210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62"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fmla="val 9303"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fmla="val 9303" name="adj"/>
              </a:avLst>
            </a:prstGeom>
            <a:solidFill>
              <a:srgbClr val="000000">
                <a:alpha val="131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75" name="Google Shape;175;p9"/>
          <p:cNvSpPr txBox="1"/>
          <p:nvPr>
            <p:ph type="title"/>
          </p:nvPr>
        </p:nvSpPr>
        <p:spPr>
          <a:xfrm>
            <a:off x="819250" y="1873525"/>
            <a:ext cx="106068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6" name="Google Shape;176;p9"/>
          <p:cNvSpPr txBox="1"/>
          <p:nvPr>
            <p:ph idx="1" type="subTitle"/>
          </p:nvPr>
        </p:nvSpPr>
        <p:spPr>
          <a:xfrm>
            <a:off x="8070450" y="5758050"/>
            <a:ext cx="3754500" cy="717900"/>
          </a:xfrm>
          <a:prstGeom prst="rect">
            <a:avLst/>
          </a:prstGeom>
        </p:spPr>
        <p:txBody>
          <a:bodyPr anchorCtr="0" anchor="ctr" bIns="121900" lIns="121900" spcFirstLastPara="1" rIns="121900" wrap="square" tIns="121900">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a:lvl2pPr>
            <a:lvl3pPr lvl="2" rtl="0" algn="r">
              <a:lnSpc>
                <a:spcPct val="100000"/>
              </a:lnSpc>
              <a:spcBef>
                <a:spcPts val="0"/>
              </a:spcBef>
              <a:spcAft>
                <a:spcPts val="0"/>
              </a:spcAft>
              <a:buSzPts val="1800"/>
              <a:buNone/>
              <a:defRPr/>
            </a:lvl3pPr>
            <a:lvl4pPr lvl="3" rtl="0" algn="r">
              <a:lnSpc>
                <a:spcPct val="100000"/>
              </a:lnSpc>
              <a:spcBef>
                <a:spcPts val="0"/>
              </a:spcBef>
              <a:spcAft>
                <a:spcPts val="0"/>
              </a:spcAft>
              <a:buSzPts val="1800"/>
              <a:buNone/>
              <a:defRPr/>
            </a:lvl4pPr>
            <a:lvl5pPr lvl="4" rtl="0" algn="r">
              <a:lnSpc>
                <a:spcPct val="100000"/>
              </a:lnSpc>
              <a:spcBef>
                <a:spcPts val="0"/>
              </a:spcBef>
              <a:spcAft>
                <a:spcPts val="0"/>
              </a:spcAft>
              <a:buSzPts val="1800"/>
              <a:buNone/>
              <a:defRPr/>
            </a:lvl5pPr>
            <a:lvl6pPr lvl="5" rtl="0" algn="r">
              <a:lnSpc>
                <a:spcPct val="100000"/>
              </a:lnSpc>
              <a:spcBef>
                <a:spcPts val="0"/>
              </a:spcBef>
              <a:spcAft>
                <a:spcPts val="0"/>
              </a:spcAft>
              <a:buSzPts val="1800"/>
              <a:buNone/>
              <a:defRPr/>
            </a:lvl6pPr>
            <a:lvl7pPr lvl="6" rtl="0" algn="r">
              <a:lnSpc>
                <a:spcPct val="100000"/>
              </a:lnSpc>
              <a:spcBef>
                <a:spcPts val="0"/>
              </a:spcBef>
              <a:spcAft>
                <a:spcPts val="0"/>
              </a:spcAft>
              <a:buSzPts val="1800"/>
              <a:buNone/>
              <a:defRPr/>
            </a:lvl7pPr>
            <a:lvl8pPr lvl="7" rtl="0" algn="r">
              <a:lnSpc>
                <a:spcPct val="100000"/>
              </a:lnSpc>
              <a:spcBef>
                <a:spcPts val="0"/>
              </a:spcBef>
              <a:spcAft>
                <a:spcPts val="0"/>
              </a:spcAft>
              <a:buSzPts val="1800"/>
              <a:buNone/>
              <a:defRPr/>
            </a:lvl8pPr>
            <a:lvl9pPr lvl="8" rtl="0" algn="r">
              <a:lnSpc>
                <a:spcPct val="100000"/>
              </a:lnSpc>
              <a:spcBef>
                <a:spcPts val="0"/>
              </a:spcBef>
              <a:spcAft>
                <a:spcPts val="0"/>
              </a:spcAft>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77"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fmla="val 3539" name="adj"/>
            </a:avLst>
          </a:prstGeom>
          <a:solidFill>
            <a:schemeClr val="lt2"/>
          </a:solidFill>
          <a:ln>
            <a:noFill/>
          </a:ln>
          <a:effectLst>
            <a:outerShdw blurRad="63500" sx="102000" rotWithShape="0" algn="ctr" sy="102000">
              <a:srgbClr val="000000">
                <a:alpha val="98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183" name="Google Shape;183;p10"/>
          <p:cNvSpPr txBox="1"/>
          <p:nvPr>
            <p:ph type="title"/>
          </p:nvPr>
        </p:nvSpPr>
        <p:spPr>
          <a:xfrm>
            <a:off x="781800" y="919825"/>
            <a:ext cx="10628400" cy="4720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b="1" sz="4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2900" lvl="0" marL="4572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indent="-342900" lvl="1" marL="914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indent="-342900" lvl="2" marL="1371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indent="-342900" lvl="3" marL="18288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indent="-342900" lvl="4" marL="22860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indent="-342900" lvl="5" marL="27432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indent="-342900" lvl="6" marL="32004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indent="-342900" lvl="7" marL="36576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indent="-342900" lvl="8" marL="41148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2"/>
          <p:cNvSpPr txBox="1"/>
          <p:nvPr>
            <p:ph type="title"/>
          </p:nvPr>
        </p:nvSpPr>
        <p:spPr>
          <a:xfrm>
            <a:off x="2523475" y="1607299"/>
            <a:ext cx="6796800" cy="290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800"/>
              <a:t>Academic Planner</a:t>
            </a:r>
            <a:endParaRPr sz="5800"/>
          </a:p>
          <a:p>
            <a:pPr indent="0" lvl="0" marL="0" rtl="0" algn="l">
              <a:spcBef>
                <a:spcPts val="0"/>
              </a:spcBef>
              <a:spcAft>
                <a:spcPts val="0"/>
              </a:spcAft>
              <a:buNone/>
            </a:pPr>
            <a:r>
              <a:rPr lang="en" sz="5800"/>
              <a:t>Function </a:t>
            </a:r>
            <a:endParaRPr sz="5800"/>
          </a:p>
          <a:p>
            <a:pPr indent="0" lvl="0" marL="0" rtl="0" algn="l">
              <a:spcBef>
                <a:spcPts val="0"/>
              </a:spcBef>
              <a:spcAft>
                <a:spcPts val="0"/>
              </a:spcAft>
              <a:buNone/>
            </a:pPr>
            <a:r>
              <a:t/>
            </a:r>
            <a:endParaRPr sz="5800"/>
          </a:p>
          <a:p>
            <a:pPr indent="0" lvl="0" marL="0" rtl="0" algn="l">
              <a:spcBef>
                <a:spcPts val="0"/>
              </a:spcBef>
              <a:spcAft>
                <a:spcPts val="0"/>
              </a:spcAft>
              <a:buNone/>
            </a:pPr>
            <a:r>
              <a:t/>
            </a:r>
            <a:endParaRPr sz="5800"/>
          </a:p>
        </p:txBody>
      </p:sp>
      <p:sp>
        <p:nvSpPr>
          <p:cNvPr id="381" name="Google Shape;381;p22"/>
          <p:cNvSpPr txBox="1"/>
          <p:nvPr>
            <p:ph idx="1" type="subTitle"/>
          </p:nvPr>
        </p:nvSpPr>
        <p:spPr>
          <a:xfrm>
            <a:off x="5733525" y="4974200"/>
            <a:ext cx="4935600" cy="1002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700">
                <a:solidFill>
                  <a:schemeClr val="dk1"/>
                </a:solidFill>
                <a:latin typeface="Roboto"/>
                <a:ea typeface="Roboto"/>
                <a:cs typeface="Roboto"/>
                <a:sym typeface="Roboto"/>
              </a:rPr>
              <a:t>Emely Callejas, Ashley Cortez, Robert Pimentel, Angelica Verduzco</a:t>
            </a:r>
            <a:endParaRPr sz="1900">
              <a:solidFill>
                <a:schemeClr val="accent1"/>
              </a:solidFill>
            </a:endParaRPr>
          </a:p>
        </p:txBody>
      </p:sp>
      <p:grpSp>
        <p:nvGrpSpPr>
          <p:cNvPr id="382" name="Google Shape;382;p22"/>
          <p:cNvGrpSpPr/>
          <p:nvPr/>
        </p:nvGrpSpPr>
        <p:grpSpPr>
          <a:xfrm>
            <a:off x="9573986" y="3599532"/>
            <a:ext cx="802471" cy="910573"/>
            <a:chOff x="4518575" y="2506200"/>
            <a:chExt cx="206100" cy="265450"/>
          </a:xfrm>
        </p:grpSpPr>
        <p:sp>
          <p:nvSpPr>
            <p:cNvPr id="383" name="Google Shape;383;p22"/>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4" name="Google Shape;384;p22"/>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5" name="Google Shape;385;p22"/>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6" name="Google Shape;386;p22"/>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7" name="Google Shape;387;p22"/>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8" name="Google Shape;388;p22"/>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9" name="Google Shape;389;p22"/>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0" name="Google Shape;390;p22"/>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1" name="Google Shape;391;p22"/>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92" name="Google Shape;392;p22"/>
          <p:cNvGrpSpPr/>
          <p:nvPr/>
        </p:nvGrpSpPr>
        <p:grpSpPr>
          <a:xfrm>
            <a:off x="449243" y="398912"/>
            <a:ext cx="802479" cy="910558"/>
            <a:chOff x="3739275" y="2525850"/>
            <a:chExt cx="226625" cy="226175"/>
          </a:xfrm>
        </p:grpSpPr>
        <p:sp>
          <p:nvSpPr>
            <p:cNvPr id="393" name="Google Shape;393;p22"/>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4" name="Google Shape;394;p22"/>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5" name="Google Shape;395;p22"/>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6" name="Google Shape;396;p22"/>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7" name="Google Shape;397;p22"/>
          <p:cNvSpPr txBox="1"/>
          <p:nvPr/>
        </p:nvSpPr>
        <p:spPr>
          <a:xfrm>
            <a:off x="1087900" y="5119725"/>
            <a:ext cx="41271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BANA 622     May 9, 2024</a:t>
            </a:r>
            <a:endParaRPr sz="1800">
              <a:solidFill>
                <a:schemeClr val="dk2"/>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ph type="title"/>
          </p:nvPr>
        </p:nvSpPr>
        <p:spPr>
          <a:xfrm>
            <a:off x="1201000" y="1255500"/>
            <a:ext cx="7794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4500">
                <a:solidFill>
                  <a:schemeClr val="accent3"/>
                </a:solidFill>
              </a:rPr>
              <a:t>Academic Planner Objective </a:t>
            </a:r>
            <a:endParaRPr sz="4500">
              <a:solidFill>
                <a:schemeClr val="accent3"/>
              </a:solidFill>
            </a:endParaRPr>
          </a:p>
        </p:txBody>
      </p:sp>
      <p:sp>
        <p:nvSpPr>
          <p:cNvPr id="403" name="Google Shape;403;p23"/>
          <p:cNvSpPr txBox="1"/>
          <p:nvPr>
            <p:ph idx="2" type="body"/>
          </p:nvPr>
        </p:nvSpPr>
        <p:spPr>
          <a:xfrm>
            <a:off x="1201000" y="2469925"/>
            <a:ext cx="8865600" cy="2590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tool is created to assists students in organizing and </a:t>
            </a:r>
            <a:r>
              <a:rPr lang="en"/>
              <a:t>prioritizing</a:t>
            </a:r>
            <a:r>
              <a:rPr lang="en"/>
              <a:t> their assignments and tasks according to their set deadlines and class schedules.</a:t>
            </a:r>
            <a:endParaRPr/>
          </a:p>
          <a:p>
            <a:pPr indent="0" lvl="0" marL="0" rtl="0" algn="l">
              <a:spcBef>
                <a:spcPts val="2100"/>
              </a:spcBef>
              <a:spcAft>
                <a:spcPts val="2100"/>
              </a:spcAft>
              <a:buNone/>
            </a:pPr>
            <a:r>
              <a:rPr lang="en"/>
              <a:t>This tool will allow students to stay on top of assignments to </a:t>
            </a:r>
            <a:r>
              <a:rPr lang="en"/>
              <a:t>achieve</a:t>
            </a:r>
            <a:r>
              <a:rPr lang="en"/>
              <a:t> the best grades every semester.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4700"/>
              <a:t>Chart Overview of Function’s Design</a:t>
            </a:r>
            <a:endParaRPr sz="4700"/>
          </a:p>
        </p:txBody>
      </p:sp>
      <p:pic>
        <p:nvPicPr>
          <p:cNvPr id="409" name="Google Shape;409;p24"/>
          <p:cNvPicPr preferRelativeResize="0"/>
          <p:nvPr/>
        </p:nvPicPr>
        <p:blipFill>
          <a:blip r:embed="rId3">
            <a:alphaModFix/>
          </a:blip>
          <a:stretch>
            <a:fillRect/>
          </a:stretch>
        </p:blipFill>
        <p:spPr>
          <a:xfrm>
            <a:off x="2266150" y="1373505"/>
            <a:ext cx="7256984" cy="4901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Regular Code            Recursive Code</a:t>
            </a:r>
            <a:endParaRPr/>
          </a:p>
        </p:txBody>
      </p:sp>
      <p:pic>
        <p:nvPicPr>
          <p:cNvPr id="415" name="Google Shape;415;p25"/>
          <p:cNvPicPr preferRelativeResize="0"/>
          <p:nvPr/>
        </p:nvPicPr>
        <p:blipFill rotWithShape="1">
          <a:blip r:embed="rId3">
            <a:alphaModFix/>
          </a:blip>
          <a:srcRect b="0" l="0" r="0" t="0"/>
          <a:stretch/>
        </p:blipFill>
        <p:spPr>
          <a:xfrm>
            <a:off x="5932175" y="1281900"/>
            <a:ext cx="5932175" cy="4036124"/>
          </a:xfrm>
          <a:prstGeom prst="rect">
            <a:avLst/>
          </a:prstGeom>
          <a:noFill/>
          <a:ln>
            <a:noFill/>
          </a:ln>
        </p:spPr>
      </p:pic>
      <p:sp>
        <p:nvSpPr>
          <p:cNvPr id="416" name="Google Shape;416;p25"/>
          <p:cNvSpPr txBox="1"/>
          <p:nvPr/>
        </p:nvSpPr>
        <p:spPr>
          <a:xfrm>
            <a:off x="330375" y="5509850"/>
            <a:ext cx="5073000" cy="123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Uses “while True” statement</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Sorts assignments by week</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Stores in list </a:t>
            </a:r>
            <a:endParaRPr sz="1800">
              <a:solidFill>
                <a:schemeClr val="dk2"/>
              </a:solidFill>
              <a:latin typeface="Roboto Mono"/>
              <a:ea typeface="Roboto Mono"/>
              <a:cs typeface="Roboto Mono"/>
              <a:sym typeface="Roboto Mono"/>
            </a:endParaRPr>
          </a:p>
        </p:txBody>
      </p:sp>
      <p:sp>
        <p:nvSpPr>
          <p:cNvPr id="417" name="Google Shape;417;p25"/>
          <p:cNvSpPr txBox="1"/>
          <p:nvPr/>
        </p:nvSpPr>
        <p:spPr>
          <a:xfrm>
            <a:off x="5279675" y="5541825"/>
            <a:ext cx="6912600" cy="114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Function calls itself “collectAssignmentsRec”</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Sorts assignments by week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Stores in list</a:t>
            </a:r>
            <a:endParaRPr sz="1800">
              <a:solidFill>
                <a:schemeClr val="dk2"/>
              </a:solidFill>
              <a:latin typeface="Roboto Mono"/>
              <a:ea typeface="Roboto Mono"/>
              <a:cs typeface="Roboto Mono"/>
              <a:sym typeface="Roboto Mono"/>
            </a:endParaRPr>
          </a:p>
        </p:txBody>
      </p:sp>
      <p:pic>
        <p:nvPicPr>
          <p:cNvPr id="418" name="Google Shape;418;p25"/>
          <p:cNvPicPr preferRelativeResize="0"/>
          <p:nvPr/>
        </p:nvPicPr>
        <p:blipFill rotWithShape="1">
          <a:blip r:embed="rId4">
            <a:alphaModFix/>
          </a:blip>
          <a:srcRect b="0" l="0" r="0" t="0"/>
          <a:stretch/>
        </p:blipFill>
        <p:spPr>
          <a:xfrm>
            <a:off x="330375" y="1281900"/>
            <a:ext cx="5407473" cy="4036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6"/>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Testing And Validation </a:t>
            </a:r>
            <a:endParaRPr/>
          </a:p>
        </p:txBody>
      </p:sp>
      <p:pic>
        <p:nvPicPr>
          <p:cNvPr id="424" name="Google Shape;424;p26"/>
          <p:cNvPicPr preferRelativeResize="0"/>
          <p:nvPr/>
        </p:nvPicPr>
        <p:blipFill>
          <a:blip r:embed="rId3">
            <a:alphaModFix/>
          </a:blip>
          <a:stretch>
            <a:fillRect/>
          </a:stretch>
        </p:blipFill>
        <p:spPr>
          <a:xfrm>
            <a:off x="568025" y="2049250"/>
            <a:ext cx="5505350" cy="2674474"/>
          </a:xfrm>
          <a:prstGeom prst="rect">
            <a:avLst/>
          </a:prstGeom>
          <a:noFill/>
          <a:ln>
            <a:noFill/>
          </a:ln>
        </p:spPr>
      </p:pic>
      <p:sp>
        <p:nvSpPr>
          <p:cNvPr id="425" name="Google Shape;425;p26"/>
          <p:cNvSpPr txBox="1"/>
          <p:nvPr/>
        </p:nvSpPr>
        <p:spPr>
          <a:xfrm>
            <a:off x="568025" y="1470725"/>
            <a:ext cx="32826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Regular Function</a:t>
            </a:r>
            <a:endParaRPr sz="1800">
              <a:solidFill>
                <a:schemeClr val="dk2"/>
              </a:solidFill>
              <a:latin typeface="Roboto Mono"/>
              <a:ea typeface="Roboto Mono"/>
              <a:cs typeface="Roboto Mono"/>
              <a:sym typeface="Roboto Mono"/>
            </a:endParaRPr>
          </a:p>
        </p:txBody>
      </p:sp>
      <p:pic>
        <p:nvPicPr>
          <p:cNvPr id="426" name="Google Shape;426;p26"/>
          <p:cNvPicPr preferRelativeResize="0"/>
          <p:nvPr/>
        </p:nvPicPr>
        <p:blipFill>
          <a:blip r:embed="rId4">
            <a:alphaModFix/>
          </a:blip>
          <a:stretch>
            <a:fillRect/>
          </a:stretch>
        </p:blipFill>
        <p:spPr>
          <a:xfrm>
            <a:off x="6437075" y="2049251"/>
            <a:ext cx="5453351" cy="2674475"/>
          </a:xfrm>
          <a:prstGeom prst="rect">
            <a:avLst/>
          </a:prstGeom>
          <a:noFill/>
          <a:ln>
            <a:noFill/>
          </a:ln>
        </p:spPr>
      </p:pic>
      <p:sp>
        <p:nvSpPr>
          <p:cNvPr id="427" name="Google Shape;427;p26"/>
          <p:cNvSpPr txBox="1"/>
          <p:nvPr/>
        </p:nvSpPr>
        <p:spPr>
          <a:xfrm>
            <a:off x="6437075" y="1470725"/>
            <a:ext cx="3879300" cy="2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Mono"/>
                <a:ea typeface="Roboto Mono"/>
                <a:cs typeface="Roboto Mono"/>
                <a:sym typeface="Roboto Mono"/>
              </a:rPr>
              <a:t>Recursive Function</a:t>
            </a:r>
            <a:endParaRPr sz="1800">
              <a:solidFill>
                <a:schemeClr val="dk2"/>
              </a:solidFill>
              <a:latin typeface="Roboto Mono"/>
              <a:ea typeface="Roboto Mono"/>
              <a:cs typeface="Roboto Mono"/>
              <a:sym typeface="Roboto Mono"/>
            </a:endParaRPr>
          </a:p>
        </p:txBody>
      </p:sp>
      <p:sp>
        <p:nvSpPr>
          <p:cNvPr id="428" name="Google Shape;428;p26"/>
          <p:cNvSpPr txBox="1"/>
          <p:nvPr/>
        </p:nvSpPr>
        <p:spPr>
          <a:xfrm>
            <a:off x="647700" y="5143500"/>
            <a:ext cx="5283300" cy="123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More reliable and straightforward</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If error occurs, entire code isn’t compromise </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
        <p:nvSpPr>
          <p:cNvPr id="429" name="Google Shape;429;p26"/>
          <p:cNvSpPr txBox="1"/>
          <p:nvPr/>
        </p:nvSpPr>
        <p:spPr>
          <a:xfrm>
            <a:off x="6437075" y="5121275"/>
            <a:ext cx="5676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Less </a:t>
            </a:r>
            <a:r>
              <a:rPr lang="en" sz="1800">
                <a:solidFill>
                  <a:schemeClr val="dk2"/>
                </a:solidFill>
                <a:latin typeface="Roboto Mono"/>
                <a:ea typeface="Roboto Mono"/>
                <a:cs typeface="Roboto Mono"/>
                <a:sym typeface="Roboto Mono"/>
              </a:rPr>
              <a:t>reliable</a:t>
            </a:r>
            <a:r>
              <a:rPr lang="en" sz="1800">
                <a:solidFill>
                  <a:schemeClr val="dk2"/>
                </a:solidFill>
                <a:latin typeface="Roboto Mono"/>
                <a:ea typeface="Roboto Mono"/>
                <a:cs typeface="Roboto Mono"/>
                <a:sym typeface="Roboto Mono"/>
              </a:rPr>
              <a:t> if stack </a:t>
            </a:r>
            <a:r>
              <a:rPr lang="en" sz="1800">
                <a:solidFill>
                  <a:schemeClr val="dk2"/>
                </a:solidFill>
                <a:latin typeface="Roboto Mono"/>
                <a:ea typeface="Roboto Mono"/>
                <a:cs typeface="Roboto Mono"/>
                <a:sym typeface="Roboto Mono"/>
              </a:rPr>
              <a:t>overflow</a:t>
            </a:r>
            <a:r>
              <a:rPr lang="en" sz="1800">
                <a:solidFill>
                  <a:schemeClr val="dk2"/>
                </a:solidFill>
                <a:latin typeface="Roboto Mono"/>
                <a:ea typeface="Roboto Mono"/>
                <a:cs typeface="Roboto Mono"/>
                <a:sym typeface="Roboto Mono"/>
              </a:rPr>
              <a:t> occurs</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More complex</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Performance Analysis </a:t>
            </a:r>
            <a:endParaRPr/>
          </a:p>
        </p:txBody>
      </p:sp>
      <p:sp>
        <p:nvSpPr>
          <p:cNvPr id="435" name="Google Shape;435;p27"/>
          <p:cNvSpPr txBox="1"/>
          <p:nvPr/>
        </p:nvSpPr>
        <p:spPr>
          <a:xfrm>
            <a:off x="6748225" y="1346100"/>
            <a:ext cx="4899000" cy="55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As expected,the regular function typically provided an output in slightly less time than the recursive function. </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lang="en" sz="1800">
                <a:solidFill>
                  <a:schemeClr val="dk2"/>
                </a:solidFill>
                <a:latin typeface="Roboto Mono"/>
                <a:ea typeface="Roboto Mono"/>
                <a:cs typeface="Roboto Mono"/>
                <a:sym typeface="Roboto Mono"/>
              </a:rPr>
              <a:t>Note: The time it takes for the function to complete execution is highly dependent on the time it takes for a user to input the details of their assignments.</a:t>
            </a:r>
            <a:endParaRPr sz="1800">
              <a:solidFill>
                <a:schemeClr val="dk2"/>
              </a:solidFill>
              <a:latin typeface="Roboto Mono"/>
              <a:ea typeface="Roboto Mono"/>
              <a:cs typeface="Roboto Mono"/>
              <a:sym typeface="Roboto Mono"/>
            </a:endParaRPr>
          </a:p>
        </p:txBody>
      </p:sp>
      <p:pic>
        <p:nvPicPr>
          <p:cNvPr id="436" name="Google Shape;436;p27" title="Points scored"/>
          <p:cNvPicPr preferRelativeResize="0"/>
          <p:nvPr/>
        </p:nvPicPr>
        <p:blipFill>
          <a:blip r:embed="rId3">
            <a:alphaModFix/>
          </a:blip>
          <a:stretch>
            <a:fillRect/>
          </a:stretch>
        </p:blipFill>
        <p:spPr>
          <a:xfrm>
            <a:off x="545700" y="1428752"/>
            <a:ext cx="6064650" cy="374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8"/>
          <p:cNvSpPr txBox="1"/>
          <p:nvPr>
            <p:ph type="title"/>
          </p:nvPr>
        </p:nvSpPr>
        <p:spPr>
          <a:xfrm>
            <a:off x="1681025" y="74225"/>
            <a:ext cx="90165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Conclusion and Recommendation </a:t>
            </a:r>
            <a:endParaRPr/>
          </a:p>
        </p:txBody>
      </p:sp>
      <p:sp>
        <p:nvSpPr>
          <p:cNvPr id="442" name="Google Shape;442;p28"/>
          <p:cNvSpPr txBox="1"/>
          <p:nvPr>
            <p:ph idx="2" type="body"/>
          </p:nvPr>
        </p:nvSpPr>
        <p:spPr>
          <a:xfrm>
            <a:off x="1249500" y="1235675"/>
            <a:ext cx="9693000" cy="502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Both </a:t>
            </a:r>
            <a:r>
              <a:rPr lang="en"/>
              <a:t>functions</a:t>
            </a:r>
            <a:r>
              <a:rPr lang="en"/>
              <a:t> serve the same purpose of collecting, sorting, and displaying the information about the class assignments.</a:t>
            </a:r>
            <a:endParaRPr/>
          </a:p>
          <a:p>
            <a:pPr indent="0" lvl="0" marL="0" rtl="0" algn="l">
              <a:spcBef>
                <a:spcPts val="2100"/>
              </a:spcBef>
              <a:spcAft>
                <a:spcPts val="0"/>
              </a:spcAft>
              <a:buNone/>
            </a:pPr>
            <a:r>
              <a:rPr b="1" lang="en" sz="2900"/>
              <a:t>Recommendations</a:t>
            </a:r>
            <a:endParaRPr b="1" sz="2900"/>
          </a:p>
          <a:p>
            <a:pPr indent="0" lvl="0" marL="0" rtl="0" algn="l">
              <a:spcBef>
                <a:spcPts val="2100"/>
              </a:spcBef>
              <a:spcAft>
                <a:spcPts val="0"/>
              </a:spcAft>
              <a:buNone/>
            </a:pPr>
            <a:r>
              <a:rPr lang="en"/>
              <a:t>For this particular function, the iterative function would be recommended over the recursive function. </a:t>
            </a:r>
            <a:endParaRPr/>
          </a:p>
          <a:p>
            <a:pPr indent="0" lvl="0" marL="0" rtl="0" algn="l">
              <a:spcBef>
                <a:spcPts val="2100"/>
              </a:spcBef>
              <a:spcAft>
                <a:spcPts val="0"/>
              </a:spcAft>
              <a:buNone/>
            </a:pPr>
            <a:r>
              <a:rPr lang="en"/>
              <a:t>We would recommend the iterative because of its simplicity and efficiency. </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9"/>
          <p:cNvSpPr txBox="1"/>
          <p:nvPr>
            <p:ph type="title"/>
          </p:nvPr>
        </p:nvSpPr>
        <p:spPr>
          <a:xfrm>
            <a:off x="1499300" y="1557075"/>
            <a:ext cx="5873400" cy="2446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448" name="Google Shape;448;p29"/>
          <p:cNvSpPr txBox="1"/>
          <p:nvPr>
            <p:ph idx="1" type="subTitle"/>
          </p:nvPr>
        </p:nvSpPr>
        <p:spPr>
          <a:xfrm>
            <a:off x="1499300" y="4082675"/>
            <a:ext cx="58734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 you have 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