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74026-FA94-4C6B-9FA5-99816E58C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80FB3A-E0F4-48B1-AB73-257E1D6F24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3040A-49F0-4A2F-BDA4-239AD3EAC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51C0-6DA9-470F-B1A0-3531AC636186}" type="datetimeFigureOut">
              <a:rPr lang="en-AU" smtClean="0"/>
              <a:t>17/12/2021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40D23-262B-4703-B2EC-10105832C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8DE6A-7E86-4124-9E8E-73A365F8C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55F98-F265-41BD-AA64-2DFE4F9484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3298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84C63-4359-42F6-BA76-6FA3F29C9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F9843F-9CFA-4C48-8934-7880FCC14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098E1-21EE-4405-A18A-B8D5C27FB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51C0-6DA9-470F-B1A0-3531AC636186}" type="datetimeFigureOut">
              <a:rPr lang="en-AU" smtClean="0"/>
              <a:t>17/12/2021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2A7E1-7645-4742-B107-F15DDDC63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EDCBA-0A4C-42A6-8875-966FB5387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55F98-F265-41BD-AA64-2DFE4F9484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3019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22388E-2E31-4E09-8FA6-C8686F0C3F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3DEB97-7781-4FA9-9BA8-CD78ABCE1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DD0C8-0063-4A84-A882-234DCE7C0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51C0-6DA9-470F-B1A0-3531AC636186}" type="datetimeFigureOut">
              <a:rPr lang="en-AU" smtClean="0"/>
              <a:t>17/12/2021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9CB8E-FE8B-4231-BD62-C5DAA1F4E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75397-2A7E-41BC-985A-CA57EEBDD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55F98-F265-41BD-AA64-2DFE4F9484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6768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F238E-9872-4FDB-82E2-576C1F4DC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ADEBC-F065-4CFC-B413-3BE999AA4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3569F-0540-4CC3-9944-151BF437E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51C0-6DA9-470F-B1A0-3531AC636186}" type="datetimeFigureOut">
              <a:rPr lang="en-AU" smtClean="0"/>
              <a:t>17/12/2021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55F4A-C371-42C9-A285-4B271934C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02AFB-396C-4998-969C-035336C7E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55F98-F265-41BD-AA64-2DFE4F9484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9196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5E01C-9499-463A-BAD6-283E3AB43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3E112-F5A6-481A-9938-12713AADA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33664-44C8-46BD-A1A0-8E163C762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51C0-6DA9-470F-B1A0-3531AC636186}" type="datetimeFigureOut">
              <a:rPr lang="en-AU" smtClean="0"/>
              <a:t>17/12/2021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6FF5B-1BD5-42A6-B8AE-78B752668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22C47-DE10-4F5F-85BE-FB18F65F5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55F98-F265-41BD-AA64-2DFE4F9484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8789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AC35B-505E-4DF6-8463-10BEFC793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DF076-A7C4-4D50-9A16-124C70CB09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85526B-D144-46DA-BA5B-08DA830FED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1BF443-7D1C-4138-9500-70634407A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51C0-6DA9-470F-B1A0-3531AC636186}" type="datetimeFigureOut">
              <a:rPr lang="en-AU" smtClean="0"/>
              <a:t>17/12/2021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26FC6B-BFA7-4DF8-A421-71B8B97B7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8C4278-B5E7-46D8-9490-B8F1F3A96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55F98-F265-41BD-AA64-2DFE4F9484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958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4C110-9436-4C87-A2DA-C0D40EEC6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9B331-0612-41A5-9118-5B33114EA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030E78-E610-4718-A0A7-09DE4EBD6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0C4709-2472-4BD6-BE64-17BD900148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8EC7A0-8A9B-4BC1-BFE1-9E69CED4EC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F4F637-D629-423D-80D2-F6D6C0DC1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51C0-6DA9-470F-B1A0-3531AC636186}" type="datetimeFigureOut">
              <a:rPr lang="en-AU" smtClean="0"/>
              <a:t>17/12/2021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11136A-1EC1-4D98-A80E-EE267EA32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049BAF-D0E5-4A98-A23D-46CD4C752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55F98-F265-41BD-AA64-2DFE4F9484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3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90853-69F4-4B40-823A-D377FAC58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437D97-45F7-444E-8A64-67A0D5BDE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51C0-6DA9-470F-B1A0-3531AC636186}" type="datetimeFigureOut">
              <a:rPr lang="en-AU" smtClean="0"/>
              <a:t>17/12/2021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BD1625-452B-4822-AF1E-CB818A5F0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EC8B07-08B5-4717-AC0B-9914616EE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55F98-F265-41BD-AA64-2DFE4F9484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677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23CB98-AF4C-4565-B8DA-F826D9433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51C0-6DA9-470F-B1A0-3531AC636186}" type="datetimeFigureOut">
              <a:rPr lang="en-AU" smtClean="0"/>
              <a:t>17/12/2021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C79FC7-2C34-4965-8B7C-E89FB08E3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A719B-0B5B-47D5-ADA9-E9BC3106F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55F98-F265-41BD-AA64-2DFE4F9484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6919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8EC9A-41B9-486A-BE8D-2B54BE3C3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F0226-7CED-47F6-A533-99F61412F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8C36C7-5B13-475A-AF51-5D2256D544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AFCAC-4E27-4F53-9D72-AA6C2C7B3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51C0-6DA9-470F-B1A0-3531AC636186}" type="datetimeFigureOut">
              <a:rPr lang="en-AU" smtClean="0"/>
              <a:t>17/12/2021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82D3C9-EF90-4D6E-A506-49C3D8476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0CB3B-5872-4186-BBDF-B6F1684EF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55F98-F265-41BD-AA64-2DFE4F9484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976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F240C-34EA-43C3-A835-80C9AE438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5F4DE4-FAC1-445E-B6AE-026E943530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A2143F-0819-4610-B768-EA9085AD3E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C9413-13E8-4980-90DA-B4D2AD642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251C0-6DA9-470F-B1A0-3531AC636186}" type="datetimeFigureOut">
              <a:rPr lang="en-AU" smtClean="0"/>
              <a:t>17/12/2021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F6F856-43B0-4A29-BB2E-EB73BBBA7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3B2454-D90D-46CB-9391-F0DFA53E6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55F98-F265-41BD-AA64-2DFE4F9484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5014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187A45-0E6D-40F5-9D8E-7547C974A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92ADD-CED5-4B30-83A6-BC7EB4050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8FAE1-AEA9-4D95-93D7-30F684120D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251C0-6DA9-470F-B1A0-3531AC636186}" type="datetimeFigureOut">
              <a:rPr lang="en-AU" smtClean="0"/>
              <a:t>17/12/2021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C056D-66A8-4D23-BAD8-DF2344577C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3BD18-C46D-45AD-BF42-282476718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55F98-F265-41BD-AA64-2DFE4F94847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6836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CC2AF-34FB-4C9E-9F11-71BEFC98EE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7CBE2D-2DA9-4C44-B09A-352F742B1D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3313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Woong Choi</dc:creator>
  <cp:lastModifiedBy>Woong Choi</cp:lastModifiedBy>
  <cp:revision>1</cp:revision>
  <dcterms:created xsi:type="dcterms:W3CDTF">2021-12-17T04:18:21Z</dcterms:created>
  <dcterms:modified xsi:type="dcterms:W3CDTF">2021-12-17T04:18:29Z</dcterms:modified>
</cp:coreProperties>
</file>