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7B64-D8E6-AC42-9D2A-755ACC0D398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134D6-8A44-D444-BCD9-61E8A318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E1A2-780A-6E41-83A6-C09821E110D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1C9E-5BCA-0240-8557-7A7924CE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 Update – Show Some Love!</dc:title>
  <dc:creator>Metzger Ivan</dc:creator>
  <cp:lastModifiedBy>Metzger Ivan</cp:lastModifiedBy>
  <cp:revision>2</cp:revision>
  <dcterms:created xsi:type="dcterms:W3CDTF">2016-12-12T17:55:04Z</dcterms:created>
  <dcterms:modified xsi:type="dcterms:W3CDTF">2016-12-13T19:30:25Z</dcterms:modified>
</cp:coreProperties>
</file>