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0300-8730-4A5E-B0A4-0A0731E42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08BDD-6EF0-4D07-89AB-1DCA1AC6A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9EC8-B150-464B-AF15-47A58064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9205-7C24-4CBB-904E-7802F5DB7655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B458B-E073-4EF0-B838-AA0B8F01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1AF49-9F0C-4874-AE46-A481B289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1343-1E09-417E-9D8C-563404EA8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906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4073-3DD0-42DF-AD64-B7F157DC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B8072-2815-4EDB-915D-C18686381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A8B60-C2BA-41F3-87D5-70486296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9205-7C24-4CBB-904E-7802F5DB7655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F4F18-B697-4DFB-BD93-9B2C0070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13D6E-7E8F-4ED0-9D58-FEFF3559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1343-1E09-417E-9D8C-563404EA8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779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6DFD3-9CCB-4BD4-A329-BCC7D0BB8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AD2BA-4316-4F36-ADDF-8DAD53175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BDDE5-DD3F-4B16-893D-7BBF679E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9205-7C24-4CBB-904E-7802F5DB7655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440CC-DAEB-4E1A-8504-0FD45214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CC4F-09BA-4950-846E-AE249720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1343-1E09-417E-9D8C-563404EA8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71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333D-F3DA-40D4-8654-A6ACE182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18F70-0070-43D8-A84E-532323B44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1732A-5BCE-4BCE-B41E-6526EC83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9205-7C24-4CBB-904E-7802F5DB7655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3FA3D-2671-41AB-852A-D9ED8010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285B1-F604-482B-BE5B-2FFFDC5A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1343-1E09-417E-9D8C-563404EA8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772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4D97-CE38-4A5D-933E-FFC8936A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89B11-5C2D-41C7-AFA9-E9DC4AA9A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FFA84-AA97-47BB-A347-351D2D53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9205-7C24-4CBB-904E-7802F5DB7655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2602C-A10B-4821-AC26-1C4C4196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30622-B15A-4E47-9DFD-10C64021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1343-1E09-417E-9D8C-563404EA8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60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BE1F-7F39-4205-94AB-C1B02330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AF88-911B-4E76-8EE1-F183047D5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08340-58E7-4B86-9A26-1A1548C27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9D702-4847-4690-8FEA-76D26096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9205-7C24-4CBB-904E-7802F5DB7655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E404C-EC00-4EAA-8086-71F7AA93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F5D50-0136-4983-AED2-0990DC73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1343-1E09-417E-9D8C-563404EA8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445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2AE7-58F2-4EC3-BF28-F8CF2603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78C92-1D57-4A55-84CF-983B8A392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3209B-27BC-4147-B2E9-A2AB00ADD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2ED79-311A-4989-8189-3F021E34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7A30E-33F2-4C63-AC6F-D723BF90F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92C9F-5471-4A17-8CA2-B9F6A511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9205-7C24-4CBB-904E-7802F5DB7655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68109-649A-4BE1-85A2-062EFB28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B7989-7A52-4024-9CE0-BC645C4A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1343-1E09-417E-9D8C-563404EA8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41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ABF0-7A6D-4E30-BB89-BD9292A2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EB0F2-2AD4-4D1E-A043-CFA2CB9A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9205-7C24-4CBB-904E-7802F5DB7655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01B71-AAD4-43DC-99EE-23D7A4DA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E1A16-4580-443F-BF04-C0669D8E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1343-1E09-417E-9D8C-563404EA8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458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2E28C-EF69-4F76-9ED6-FAE7A695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9205-7C24-4CBB-904E-7802F5DB7655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DC813-696E-4B49-A93A-F24246C1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E4C3B-3469-47BF-AE1E-D36C9116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1343-1E09-417E-9D8C-563404EA8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477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1127-9EBE-4ADD-A459-E26958E7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E3476-8B8F-43BD-B7CD-46D554A59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D3695-3D75-4FE5-AAE1-AC47D90F8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88255-D7C6-43CA-A1CF-1B3EFBAA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9205-7C24-4CBB-904E-7802F5DB7655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C12C4-0620-42DF-9BB7-1D902AC0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863C7-CEF6-4996-91CB-6E9A3836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1343-1E09-417E-9D8C-563404EA8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27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9434-C7CC-4DF2-AB7E-A83AD416E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546C1-81AF-4278-AADC-554883119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5B615-5A4D-4B65-A6C1-469E19A2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644AC-93DC-4C06-A3AC-4AAAE9DC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9205-7C24-4CBB-904E-7802F5DB7655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03BA0-14B1-49A2-BB46-3717CE02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DE035-AD0E-4685-A6D2-61696C2B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1343-1E09-417E-9D8C-563404EA8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98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010FF-931C-492E-9B47-0A0AC81F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F9423-9E87-4D92-A886-3A0CA2C56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D5626-20F2-402F-B66E-E79F75DF4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B9205-7C24-4CBB-904E-7802F5DB7655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7D241-00E1-4F54-81D6-31D74A5B3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4D09C-108D-4F98-89A5-52955DFAD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71343-1E09-417E-9D8C-563404EA8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21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1AFBD0-4352-4F58-BBC1-770FB680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Clean-up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67F4338-D658-4781-8B95-20C6E446F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1"/>
          <a:stretch/>
        </p:blipFill>
        <p:spPr>
          <a:xfrm>
            <a:off x="1760399" y="1825625"/>
            <a:ext cx="8671201" cy="436416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182889-CB8E-41E1-BB2F-408E14EC18D1}"/>
              </a:ext>
            </a:extLst>
          </p:cNvPr>
          <p:cNvSpPr txBox="1"/>
          <p:nvPr/>
        </p:nvSpPr>
        <p:spPr>
          <a:xfrm>
            <a:off x="838200" y="1431226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Initial Clean </a:t>
            </a:r>
            <a:r>
              <a:rPr lang="en-AU" dirty="0">
                <a:sym typeface="Wingdings" panose="05000000000000000000" pitchFamily="2" charset="2"/>
              </a:rPr>
              <a:t> Creation of top 500 csv</a:t>
            </a:r>
          </a:p>
        </p:txBody>
      </p:sp>
    </p:spTree>
    <p:extLst>
      <p:ext uri="{BB962C8B-B14F-4D97-AF65-F5344CB8AC3E}">
        <p14:creationId xmlns:p14="http://schemas.microsoft.com/office/powerpoint/2010/main" val="46462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BFA2-51EC-4780-A244-5D94D702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Clean-up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50ABF51-4070-4DE3-BF7A-819BE561E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13" y="1690688"/>
            <a:ext cx="10374173" cy="3115110"/>
          </a:xfr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316D7F6-819F-4455-A3F4-0CC38C7AD8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02" b="5726"/>
          <a:stretch/>
        </p:blipFill>
        <p:spPr>
          <a:xfrm>
            <a:off x="1318545" y="5667126"/>
            <a:ext cx="9554908" cy="464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D7C3CA-B7C2-4595-88B1-314DF7556AFA}"/>
              </a:ext>
            </a:extLst>
          </p:cNvPr>
          <p:cNvSpPr txBox="1"/>
          <p:nvPr/>
        </p:nvSpPr>
        <p:spPr>
          <a:xfrm>
            <a:off x="908913" y="5065260"/>
            <a:ext cx="708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Calculation of the removed rows during cleaning process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3262B-7BBC-458E-B809-FAC65BE3D821}"/>
              </a:ext>
            </a:extLst>
          </p:cNvPr>
          <p:cNvSpPr txBox="1"/>
          <p:nvPr/>
        </p:nvSpPr>
        <p:spPr>
          <a:xfrm>
            <a:off x="838200" y="1431226"/>
            <a:ext cx="685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Clean of incorrect cells (Average cost for 2) </a:t>
            </a:r>
            <a:r>
              <a:rPr lang="en-AU" dirty="0">
                <a:sym typeface="Wingdings" panose="05000000000000000000" pitchFamily="2" charset="2"/>
              </a:rPr>
              <a:t> Creation of top 497 csv</a:t>
            </a:r>
          </a:p>
        </p:txBody>
      </p:sp>
    </p:spTree>
    <p:extLst>
      <p:ext uri="{BB962C8B-B14F-4D97-AF65-F5344CB8AC3E}">
        <p14:creationId xmlns:p14="http://schemas.microsoft.com/office/powerpoint/2010/main" val="81351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A80A-EBEB-435E-B8DD-752C49F9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329"/>
            <a:ext cx="10515600" cy="1325563"/>
          </a:xfrm>
        </p:spPr>
        <p:txBody>
          <a:bodyPr/>
          <a:lstStyle/>
          <a:p>
            <a:r>
              <a:rPr lang="en-AU" dirty="0"/>
              <a:t>Data Clean-up</a:t>
            </a:r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E5E7E6C-25C7-490E-BBA2-C99DA6296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7"/>
          <a:stretch/>
        </p:blipFill>
        <p:spPr>
          <a:xfrm>
            <a:off x="1267186" y="1825625"/>
            <a:ext cx="9657628" cy="3970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2D4C19-13F0-4E3E-B77B-85579E6E5889}"/>
              </a:ext>
            </a:extLst>
          </p:cNvPr>
          <p:cNvSpPr txBox="1"/>
          <p:nvPr/>
        </p:nvSpPr>
        <p:spPr>
          <a:xfrm>
            <a:off x="838200" y="1431226"/>
            <a:ext cx="813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Obtaining the top 100 restaurants based off User ratings (then total votes if tied)</a:t>
            </a:r>
            <a:endParaRPr lang="en-A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703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Clean-up</vt:lpstr>
      <vt:lpstr>Data Clean-up</vt:lpstr>
      <vt:lpstr>Data Clean-up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Cleanup</dc:title>
  <dc:creator>Ashley Drayton</dc:creator>
  <cp:lastModifiedBy>Ashley Drayton</cp:lastModifiedBy>
  <cp:revision>5</cp:revision>
  <dcterms:created xsi:type="dcterms:W3CDTF">2020-07-12T03:52:16Z</dcterms:created>
  <dcterms:modified xsi:type="dcterms:W3CDTF">2020-07-12T06:39:10Z</dcterms:modified>
</cp:coreProperties>
</file>