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84" r:id="rId4"/>
    <p:sldMasterId id="2147483697" r:id="rId5"/>
  </p:sldMasterIdLst>
  <p:notesMasterIdLst>
    <p:notesMasterId r:id="rId10"/>
  </p:notesMasterIdLst>
  <p:sldIdLst>
    <p:sldId id="280" r:id="rId6"/>
    <p:sldId id="281" r:id="rId7"/>
    <p:sldId id="284" r:id="rId8"/>
    <p:sldId id="28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17"/>
    <p:restoredTop sz="96327" autoAdjust="0"/>
  </p:normalViewPr>
  <p:slideViewPr>
    <p:cSldViewPr snapToGrid="0" snapToObjects="1">
      <p:cViewPr varScale="1">
        <p:scale>
          <a:sx n="128" d="100"/>
          <a:sy n="128" d="100"/>
        </p:scale>
        <p:origin x="1456" y="176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15FF3-E994-2748-B58A-A206707732CE}" type="datetimeFigureOut">
              <a:rPr kumimoji="1" lang="ja-JP" altLang="en-US" smtClean="0"/>
              <a:t>2020/5/29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5FF1C-5ED4-104C-889B-C03938E2F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9125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ゼミ用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DD1F928-8400-8B40-9B94-58E7EECEFEDD}"/>
              </a:ext>
            </a:extLst>
          </p:cNvPr>
          <p:cNvSpPr txBox="1"/>
          <p:nvPr userDrawn="1"/>
        </p:nvSpPr>
        <p:spPr>
          <a:xfrm>
            <a:off x="2358012" y="4250214"/>
            <a:ext cx="4427975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2800"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rPr>
              <a:t>B4 </a:t>
            </a:r>
            <a:r>
              <a:rPr kumimoji="1" lang="ja-JP" altLang="en-US" sz="2800"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rPr>
              <a:t>青山</a:t>
            </a:r>
            <a:r>
              <a:rPr kumimoji="1" lang="en-US" altLang="ja-JP" sz="2800"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rPr>
              <a:t> </a:t>
            </a:r>
            <a:r>
              <a:rPr kumimoji="1" lang="ja-JP" altLang="en-US" sz="2800"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rPr>
              <a:t>周平</a:t>
            </a:r>
            <a:endParaRPr kumimoji="1" lang="en-US" altLang="ja-JP" sz="2800">
              <a:latin typeface="Spica Neue P" panose="02000503000000000000" pitchFamily="2" charset="-128"/>
              <a:ea typeface="Spica Neue P" panose="02000503000000000000" pitchFamily="2" charset="-128"/>
              <a:cs typeface="Spica Neue P" panose="02000503000000000000" pitchFamily="2" charset="-128"/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B2E757F-118F-2047-89CA-C01AB9114E89}"/>
              </a:ext>
            </a:extLst>
          </p:cNvPr>
          <p:cNvCxnSpPr/>
          <p:nvPr userDrawn="1"/>
        </p:nvCxnSpPr>
        <p:spPr>
          <a:xfrm>
            <a:off x="-1" y="3689479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タイトル 1">
            <a:extLst>
              <a:ext uri="{FF2B5EF4-FFF2-40B4-BE49-F238E27FC236}">
                <a16:creationId xmlns:a16="http://schemas.microsoft.com/office/drawing/2014/main" id="{43158904-07D6-B64E-8E7F-BED8B5610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03437"/>
            <a:ext cx="7886700" cy="1325563"/>
          </a:xfrm>
          <a:prstGeom prst="rect">
            <a:avLst/>
          </a:prstGeom>
        </p:spPr>
        <p:txBody>
          <a:bodyPr/>
          <a:lstStyle>
            <a:lvl1pPr algn="ctr">
              <a:defRPr sz="4000" b="1"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089A6A2-357D-E741-9BDC-263A58A18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C804B-623E-0D4B-9C7C-C9D329CDF467}" type="datetime1">
              <a:rPr kumimoji="1" lang="ja-JP" altLang="en-US" smtClean="0"/>
              <a:pPr/>
              <a:t>2020/5/29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B7EC3B4-9534-9844-A94E-674C78484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F412CC6-BE45-424A-944D-5BB823C20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26A9-67AB-1445-BA24-764364F83A9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58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348C905-07E5-9149-9E32-A24911D9D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C804B-623E-0D4B-9C7C-C9D329CDF467}" type="datetime1">
              <a:rPr kumimoji="1" lang="ja-JP" altLang="en-US" smtClean="0"/>
              <a:pPr/>
              <a:t>2020/5/29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B2A389-49B2-0B4F-B032-4648B0502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5176C2-2BF2-2842-A5F6-948FF0B86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26A9-67AB-1445-BA24-764364F83A9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0364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日付プレースホルダー 7">
            <a:extLst>
              <a:ext uri="{FF2B5EF4-FFF2-40B4-BE49-F238E27FC236}">
                <a16:creationId xmlns:a16="http://schemas.microsoft.com/office/drawing/2014/main" id="{DAA99AEB-AE62-EA47-A638-E0FCF2616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C804B-623E-0D4B-9C7C-C9D329CDF467}" type="datetime1">
              <a:rPr kumimoji="1" lang="ja-JP" altLang="en-US" smtClean="0"/>
              <a:pPr/>
              <a:t>2020/5/29</a:t>
            </a:fld>
            <a:endParaRPr kumimoji="1" lang="ja-JP" altLang="en-US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10F6433B-B50C-114F-80D3-1138EAFDA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B3EB1825-FD9A-9B44-8757-7CCE6A0E0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26A9-67AB-1445-BA24-764364F83A9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2343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日付プレースホルダー 7">
            <a:extLst>
              <a:ext uri="{FF2B5EF4-FFF2-40B4-BE49-F238E27FC236}">
                <a16:creationId xmlns:a16="http://schemas.microsoft.com/office/drawing/2014/main" id="{8EF5B831-69AC-9146-9422-5490406F3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C804B-623E-0D4B-9C7C-C9D329CDF467}" type="datetime1">
              <a:rPr kumimoji="1" lang="ja-JP" altLang="en-US" smtClean="0"/>
              <a:pPr/>
              <a:t>2020/5/29</a:t>
            </a:fld>
            <a:endParaRPr kumimoji="1" lang="ja-JP" altLang="en-US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3F2D7A27-26E6-D94A-A2B0-CA974D5FA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5BA65F2E-1C20-C04F-82CB-B9DDE7D02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26A9-67AB-1445-BA24-764364F83A9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0514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DBFDD7A-E99D-2748-ADCA-E48CD7B79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C804B-623E-0D4B-9C7C-C9D329CDF467}" type="datetime1">
              <a:rPr kumimoji="1" lang="ja-JP" altLang="en-US" smtClean="0"/>
              <a:pPr/>
              <a:t>2020/5/29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8674197-813C-0A48-B136-66D39C61D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F634653-3A8B-CC4A-8425-AF3E0C44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26A9-67AB-1445-BA24-764364F83A9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5463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EFD0A2D-CC0E-C941-A381-62004A258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C804B-623E-0D4B-9C7C-C9D329CDF467}" type="datetime1">
              <a:rPr kumimoji="1" lang="ja-JP" altLang="en-US" smtClean="0"/>
              <a:pPr/>
              <a:t>2020/5/29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524BE20-85A8-2D41-9E90-E9ADB3965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A4EFA46-EDDA-CA4D-B7DE-7009EE8B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26A9-67AB-1445-BA24-764364F83A9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183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DD1F928-8400-8B40-9B94-58E7EECEFEDD}"/>
              </a:ext>
            </a:extLst>
          </p:cNvPr>
          <p:cNvSpPr txBox="1"/>
          <p:nvPr userDrawn="1"/>
        </p:nvSpPr>
        <p:spPr>
          <a:xfrm>
            <a:off x="2864971" y="3353814"/>
            <a:ext cx="4427975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</a:rPr>
              <a:t>名前の書式設定</a:t>
            </a:r>
            <a:endParaRPr kumimoji="1" lang="en-US" altLang="ja-JP" sz="20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B2E757F-118F-2047-89CA-C01AB9114E89}"/>
              </a:ext>
            </a:extLst>
          </p:cNvPr>
          <p:cNvCxnSpPr/>
          <p:nvPr userDrawn="1"/>
        </p:nvCxnSpPr>
        <p:spPr>
          <a:xfrm>
            <a:off x="0" y="3175129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2AD2F25-218C-0440-A8AA-0B2A7893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47E67-0184-154A-9054-74D610817220}" type="datetime1">
              <a:rPr kumimoji="1" lang="ja-JP" altLang="en-US" smtClean="0"/>
              <a:t>2020/5/29</a:t>
            </a:fld>
            <a:endParaRPr kumimoji="1" lang="ja-JP" alt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47A8BB74-74B2-374E-89B7-4C8988AE77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AAEA7749-D80B-C04B-8FC2-431C04BF15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726A9-67AB-1445-BA24-764364F83A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6670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76" y="158013"/>
            <a:ext cx="7886700" cy="500722"/>
          </a:xfrm>
          <a:prstGeom prst="rect">
            <a:avLst/>
          </a:prstGeom>
        </p:spPr>
        <p:txBody>
          <a:bodyPr/>
          <a:lstStyle>
            <a:lvl1pPr>
              <a:defRPr sz="3600" b="1" spc="300">
                <a:solidFill>
                  <a:schemeClr val="accent5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325" y="689483"/>
            <a:ext cx="8677190" cy="576707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000" b="1" u="sng">
                <a:solidFill>
                  <a:schemeClr val="accent5">
                    <a:lumMod val="5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 marL="622300" indent="-266700">
              <a:lnSpc>
                <a:spcPct val="150000"/>
              </a:lnSpc>
              <a:buFont typeface="Wingdings" pitchFamily="2" charset="2"/>
              <a:buChar char="Ø"/>
              <a:tabLst/>
              <a:defRPr sz="1800">
                <a:latin typeface="Meiryo" panose="020B0604030504040204" pitchFamily="34" charset="-128"/>
                <a:ea typeface="Meiryo" panose="020B0604030504040204" pitchFamily="34" charset="-128"/>
              </a:defRPr>
            </a:lvl2pPr>
            <a:lvl3pPr marL="846138" indent="-223838">
              <a:lnSpc>
                <a:spcPct val="150000"/>
              </a:lnSpc>
              <a:buFont typeface="Wingdings" pitchFamily="2" charset="2"/>
              <a:buChar char="u"/>
              <a:tabLst/>
              <a:defRPr sz="1600">
                <a:latin typeface="Meiryo" panose="020B0604030504040204" pitchFamily="34" charset="-128"/>
                <a:ea typeface="Meiryo" panose="020B0604030504040204" pitchFamily="34" charset="-128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2"/>
            <a:endParaRPr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FD864F75-0C3B-D44E-805C-75804C32B836}"/>
              </a:ext>
            </a:extLst>
          </p:cNvPr>
          <p:cNvCxnSpPr/>
          <p:nvPr userDrawn="1"/>
        </p:nvCxnSpPr>
        <p:spPr>
          <a:xfrm>
            <a:off x="0" y="643083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D14C1921-005C-B94D-BABC-8E1EC0928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B0085-163F-C34E-800B-D8FDB9D90D89}" type="datetime1">
              <a:rPr kumimoji="1" lang="ja-JP" altLang="en-US" smtClean="0"/>
              <a:t>2020/5/29</a:t>
            </a:fld>
            <a:endParaRPr kumimoji="1" lang="ja-JP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FE722660-598B-C644-BA52-75EBDD2EFD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74282F4-1063-DC40-9D90-17DED9AFF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726A9-67AB-1445-BA24-764364F83A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407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8B5148D-6AD9-BE4C-8550-2E9805AC4F60}" type="datetime1">
              <a:rPr kumimoji="1" lang="ja-JP" altLang="en-US" smtClean="0"/>
              <a:t>2020/5/29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704F7BB-DD98-3143-87B8-7B33B032DD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22161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>
            <a:extLst>
              <a:ext uri="{FF2B5EF4-FFF2-40B4-BE49-F238E27FC236}">
                <a16:creationId xmlns:a16="http://schemas.microsoft.com/office/drawing/2014/main" id="{828C357A-5AB5-5C40-98C0-9508D03D2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76" y="158013"/>
            <a:ext cx="7886700" cy="500722"/>
          </a:xfrm>
          <a:prstGeom prst="rect">
            <a:avLst/>
          </a:prstGeom>
        </p:spPr>
        <p:txBody>
          <a:bodyPr/>
          <a:lstStyle>
            <a:lvl1pPr>
              <a:defRPr sz="3600" b="1" spc="300">
                <a:solidFill>
                  <a:schemeClr val="accent5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DACAD85-DAC5-3B42-8D69-2ABF6C0B2B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29150" y="689482"/>
            <a:ext cx="4266525" cy="576707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000" b="1" u="sng">
                <a:solidFill>
                  <a:schemeClr val="accent5">
                    <a:lumMod val="5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 marL="622300" indent="-266700">
              <a:lnSpc>
                <a:spcPct val="150000"/>
              </a:lnSpc>
              <a:buFont typeface="Wingdings" pitchFamily="2" charset="2"/>
              <a:buChar char="Ø"/>
              <a:tabLst/>
              <a:defRPr sz="1800">
                <a:latin typeface="Meiryo" panose="020B0604030504040204" pitchFamily="34" charset="-128"/>
                <a:ea typeface="Meiryo" panose="020B0604030504040204" pitchFamily="34" charset="-128"/>
              </a:defRPr>
            </a:lvl2pPr>
            <a:lvl3pPr marL="846138" indent="-223838">
              <a:lnSpc>
                <a:spcPct val="150000"/>
              </a:lnSpc>
              <a:buFont typeface="Wingdings" pitchFamily="2" charset="2"/>
              <a:buChar char="u"/>
              <a:tabLst/>
              <a:defRPr sz="1600">
                <a:latin typeface="Meiryo" panose="020B0604030504040204" pitchFamily="34" charset="-128"/>
                <a:ea typeface="Meiryo" panose="020B0604030504040204" pitchFamily="34" charset="-128"/>
              </a:defRPr>
            </a:lvl3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2"/>
            <a:endParaRPr lang="ja-JP" alt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06B6F22-F057-4343-9ECF-24729F3D4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325" y="689483"/>
            <a:ext cx="4266525" cy="576707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000" b="1" u="sng">
                <a:solidFill>
                  <a:schemeClr val="accent5">
                    <a:lumMod val="5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 marL="622300" indent="-266700">
              <a:lnSpc>
                <a:spcPct val="150000"/>
              </a:lnSpc>
              <a:buFont typeface="Wingdings" pitchFamily="2" charset="2"/>
              <a:buChar char="Ø"/>
              <a:tabLst/>
              <a:defRPr sz="1800">
                <a:latin typeface="Meiryo" panose="020B0604030504040204" pitchFamily="34" charset="-128"/>
                <a:ea typeface="Meiryo" panose="020B0604030504040204" pitchFamily="34" charset="-128"/>
              </a:defRPr>
            </a:lvl2pPr>
            <a:lvl3pPr marL="846138" indent="-223838">
              <a:lnSpc>
                <a:spcPct val="150000"/>
              </a:lnSpc>
              <a:buFont typeface="Wingdings" pitchFamily="2" charset="2"/>
              <a:buChar char="u"/>
              <a:tabLst/>
              <a:defRPr sz="1600">
                <a:latin typeface="Meiryo" panose="020B0604030504040204" pitchFamily="34" charset="-128"/>
                <a:ea typeface="Meiryo" panose="020B0604030504040204" pitchFamily="34" charset="-128"/>
              </a:defRPr>
            </a:lvl3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2"/>
            <a:endParaRPr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34A2C65-32E7-8247-B618-F0387CECE33D}" type="datetime1">
              <a:rPr kumimoji="1" lang="ja-JP" altLang="en-US" smtClean="0"/>
              <a:t>2020/5/29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704F7BB-DD98-3143-87B8-7B33B032DD3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34432E6-F35E-014F-B921-75CE998C24B1}"/>
              </a:ext>
            </a:extLst>
          </p:cNvPr>
          <p:cNvCxnSpPr/>
          <p:nvPr userDrawn="1"/>
        </p:nvCxnSpPr>
        <p:spPr>
          <a:xfrm>
            <a:off x="0" y="643083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4635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DFFF5C0-60BB-9342-88CA-F0154360C76C}" type="datetime1">
              <a:rPr kumimoji="1" lang="ja-JP" altLang="en-US" smtClean="0"/>
              <a:t>2020/5/29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704F7BB-DD98-3143-87B8-7B33B032DD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421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DD1F928-8400-8B40-9B94-58E7EECEFEDD}"/>
              </a:ext>
            </a:extLst>
          </p:cNvPr>
          <p:cNvSpPr txBox="1"/>
          <p:nvPr/>
        </p:nvSpPr>
        <p:spPr>
          <a:xfrm>
            <a:off x="4716025" y="3353814"/>
            <a:ext cx="4427975" cy="2823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000"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rPr>
              <a:t>所属　　　情報工学科</a:t>
            </a:r>
            <a:endParaRPr kumimoji="1" lang="en-US" altLang="ja-JP" sz="2000">
              <a:latin typeface="Spica Neue P" panose="02000503000000000000" pitchFamily="2" charset="-128"/>
              <a:ea typeface="Spica Neue P" panose="02000503000000000000" pitchFamily="2" charset="-128"/>
              <a:cs typeface="Spica Neue P" panose="02000503000000000000" pitchFamily="2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000"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rPr>
              <a:t>指導教員　大塚</a:t>
            </a:r>
            <a:r>
              <a:rPr kumimoji="1" lang="en-US" altLang="ja-JP" sz="2000"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rPr>
              <a:t> </a:t>
            </a:r>
            <a:r>
              <a:rPr kumimoji="1" lang="ja-JP" altLang="en-US" sz="2000"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rPr>
              <a:t>孝信　准教授</a:t>
            </a:r>
            <a:endParaRPr kumimoji="1" lang="en-US" altLang="ja-JP" sz="2000">
              <a:latin typeface="Spica Neue P" panose="02000503000000000000" pitchFamily="2" charset="-128"/>
              <a:ea typeface="Spica Neue P" panose="02000503000000000000" pitchFamily="2" charset="-128"/>
              <a:cs typeface="Spica Neue P" panose="02000503000000000000" pitchFamily="2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000"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rPr>
              <a:t>入学年度　平成</a:t>
            </a:r>
            <a:r>
              <a:rPr kumimoji="1" lang="en-US" altLang="ja-JP" sz="2000"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rPr>
              <a:t>29</a:t>
            </a:r>
            <a:r>
              <a:rPr kumimoji="1" lang="ja-JP" altLang="en-US" sz="2000"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rPr>
              <a:t>年度</a:t>
            </a:r>
            <a:endParaRPr kumimoji="1" lang="en-US" altLang="ja-JP" sz="2000">
              <a:latin typeface="Spica Neue P" panose="02000503000000000000" pitchFamily="2" charset="-128"/>
              <a:ea typeface="Spica Neue P" panose="02000503000000000000" pitchFamily="2" charset="-128"/>
              <a:cs typeface="Spica Neue P" panose="02000503000000000000" pitchFamily="2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000"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rPr>
              <a:t>学籍番号　</a:t>
            </a:r>
            <a:r>
              <a:rPr kumimoji="1" lang="en-US" altLang="ja-JP" sz="2000"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rPr>
              <a:t>29114003</a:t>
            </a:r>
          </a:p>
          <a:p>
            <a:pPr>
              <a:lnSpc>
                <a:spcPct val="150000"/>
              </a:lnSpc>
            </a:pPr>
            <a:endParaRPr kumimoji="1" lang="en-US" altLang="ja-JP" sz="2000">
              <a:latin typeface="Spica Neue P" panose="02000503000000000000" pitchFamily="2" charset="-128"/>
              <a:ea typeface="Spica Neue P" panose="02000503000000000000" pitchFamily="2" charset="-128"/>
              <a:cs typeface="Spica Neue P" panose="02000503000000000000" pitchFamily="2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000"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rPr>
              <a:t>氏名　　　青山</a:t>
            </a:r>
            <a:r>
              <a:rPr kumimoji="1" lang="en-US" altLang="ja-JP" sz="2000"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rPr>
              <a:t> </a:t>
            </a:r>
            <a:r>
              <a:rPr kumimoji="1" lang="ja-JP" altLang="en-US" sz="2000"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rPr>
              <a:t>周平</a:t>
            </a:r>
            <a:endParaRPr kumimoji="1" lang="en-US" altLang="ja-JP" sz="2000">
              <a:latin typeface="Spica Neue P" panose="02000503000000000000" pitchFamily="2" charset="-128"/>
              <a:ea typeface="Spica Neue P" panose="02000503000000000000" pitchFamily="2" charset="-128"/>
              <a:cs typeface="Spica Neue P" panose="02000503000000000000" pitchFamily="2" charset="-128"/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B2E757F-118F-2047-89CA-C01AB9114E89}"/>
              </a:ext>
            </a:extLst>
          </p:cNvPr>
          <p:cNvCxnSpPr/>
          <p:nvPr/>
        </p:nvCxnSpPr>
        <p:spPr>
          <a:xfrm>
            <a:off x="0" y="3175129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タイトル 1">
            <a:extLst>
              <a:ext uri="{FF2B5EF4-FFF2-40B4-BE49-F238E27FC236}">
                <a16:creationId xmlns:a16="http://schemas.microsoft.com/office/drawing/2014/main" id="{DB7E8BA6-C4EE-C746-AB00-68AF3E4CC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70879"/>
            <a:ext cx="7886700" cy="1325563"/>
          </a:xfrm>
          <a:prstGeom prst="rect">
            <a:avLst/>
          </a:prstGeom>
        </p:spPr>
        <p:txBody>
          <a:bodyPr/>
          <a:lstStyle>
            <a:lvl1pPr algn="ctr">
              <a:defRPr sz="4000" b="1"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82055D7-84F2-D44B-8B2F-428C313EE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C804B-623E-0D4B-9C7C-C9D329CDF467}" type="datetime1">
              <a:rPr kumimoji="1" lang="ja-JP" altLang="en-US" smtClean="0"/>
              <a:pPr/>
              <a:t>2020/5/29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DA3B2AE-5740-3C4D-AC0E-D792C8913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A4A780-3842-0B4D-B752-CE13972A1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26A9-67AB-1445-BA24-764364F83A9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05362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FF2A9B8-EEF5-5B41-B1D6-67C870761D1B}" type="datetime1">
              <a:rPr kumimoji="1" lang="ja-JP" altLang="en-US" smtClean="0"/>
              <a:t>2020/5/29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704F7BB-DD98-3143-87B8-7B33B032DD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11211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B62547B-3940-814A-972A-BB87783CFFEA}" type="datetime1">
              <a:rPr kumimoji="1" lang="ja-JP" altLang="en-US" smtClean="0"/>
              <a:t>2020/5/29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704F7BB-DD98-3143-87B8-7B33B032DD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7417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B049518-E076-6843-9124-E9DFC74431B8}" type="datetime1">
              <a:rPr kumimoji="1" lang="ja-JP" altLang="en-US" smtClean="0"/>
              <a:t>2020/5/29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704F7BB-DD98-3143-87B8-7B33B032DD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84910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66C36CB-E5EE-374F-9B57-B4FAA70C1EB1}" type="datetime1">
              <a:rPr kumimoji="1" lang="ja-JP" altLang="en-US" smtClean="0"/>
              <a:t>2020/5/29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704F7BB-DD98-3143-87B8-7B33B032DD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8714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5070AF-E106-574B-BD47-7AD385C85275}" type="datetime1">
              <a:rPr kumimoji="1" lang="ja-JP" altLang="en-US" smtClean="0"/>
              <a:t>2020/5/29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704F7BB-DD98-3143-87B8-7B33B032DD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35905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52EB885-15D3-FE49-8B87-85A9478D350B}" type="datetime1">
              <a:rPr kumimoji="1" lang="ja-JP" altLang="en-US" smtClean="0"/>
              <a:t>2020/5/29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704F7BB-DD98-3143-87B8-7B33B032DD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535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B2E757F-118F-2047-89CA-C01AB9114E89}"/>
              </a:ext>
            </a:extLst>
          </p:cNvPr>
          <p:cNvCxnSpPr/>
          <p:nvPr/>
        </p:nvCxnSpPr>
        <p:spPr>
          <a:xfrm>
            <a:off x="0" y="3175129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タイトル 1">
            <a:extLst>
              <a:ext uri="{FF2B5EF4-FFF2-40B4-BE49-F238E27FC236}">
                <a16:creationId xmlns:a16="http://schemas.microsoft.com/office/drawing/2014/main" id="{DB7E8BA6-C4EE-C746-AB00-68AF3E4CC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70879"/>
            <a:ext cx="7886700" cy="1325563"/>
          </a:xfrm>
          <a:prstGeom prst="rect">
            <a:avLst/>
          </a:prstGeom>
        </p:spPr>
        <p:txBody>
          <a:bodyPr/>
          <a:lstStyle>
            <a:lvl1pPr algn="ctr">
              <a:defRPr sz="4000" b="1"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3" name="テキスト プレースホルダー 27">
            <a:extLst>
              <a:ext uri="{FF2B5EF4-FFF2-40B4-BE49-F238E27FC236}">
                <a16:creationId xmlns:a16="http://schemas.microsoft.com/office/drawing/2014/main" id="{BFCDDA42-01BF-A544-AF82-54F7C91B2AE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6447" y="0"/>
            <a:ext cx="5891127" cy="56222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1000">
                <a:schemeClr val="accent2">
                  <a:lumMod val="0"/>
                  <a:lumOff val="100000"/>
                </a:schemeClr>
              </a:gs>
              <a:gs pos="44000">
                <a:schemeClr val="accent1">
                  <a:lumMod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 anchor="ctr">
            <a:normAutofit/>
          </a:bodyPr>
          <a:lstStyle>
            <a:lvl1pPr marL="180975" indent="0">
              <a:buNone/>
              <a:tabLst/>
              <a:defRPr sz="2000" b="1" i="0">
                <a:solidFill>
                  <a:schemeClr val="bg1"/>
                </a:solidFill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字幕 2">
            <a:extLst>
              <a:ext uri="{FF2B5EF4-FFF2-40B4-BE49-F238E27FC236}">
                <a16:creationId xmlns:a16="http://schemas.microsoft.com/office/drawing/2014/main" id="{F8AB356A-8436-8F44-8FC8-EDA473F5D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7333" y="3429000"/>
            <a:ext cx="5688017" cy="108167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AA1B7BE-1C7A-F940-AE91-673279F11E0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61C804B-623E-0D4B-9C7C-C9D329CDF467}" type="datetime1">
              <a:rPr kumimoji="1" lang="ja-JP" altLang="en-US" smtClean="0"/>
              <a:pPr/>
              <a:t>2020/5/29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FCD3696-50F2-7047-B1DE-E25548B3305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043DD7B-C3EF-2A44-B470-E827D016E88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5726A9-67AB-1445-BA24-764364F83A9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001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論文紹介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27">
            <a:extLst>
              <a:ext uri="{FF2B5EF4-FFF2-40B4-BE49-F238E27FC236}">
                <a16:creationId xmlns:a16="http://schemas.microsoft.com/office/drawing/2014/main" id="{D2E80702-B6A8-BE46-85A0-B5FECDC7F80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6447" y="0"/>
            <a:ext cx="5891127" cy="56222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1000">
                <a:schemeClr val="accent2">
                  <a:lumMod val="0"/>
                  <a:lumOff val="100000"/>
                </a:schemeClr>
              </a:gs>
              <a:gs pos="44000">
                <a:schemeClr val="accent1">
                  <a:lumMod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 anchor="ctr">
            <a:normAutofit/>
          </a:bodyPr>
          <a:lstStyle>
            <a:lvl1pPr marL="180975" indent="0">
              <a:buNone/>
              <a:tabLst/>
              <a:defRPr sz="2000" b="1" i="0">
                <a:solidFill>
                  <a:schemeClr val="bg1"/>
                </a:solidFill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4DCE52F-DDC3-2541-AFFB-14313AB4C9E7}"/>
              </a:ext>
            </a:extLst>
          </p:cNvPr>
          <p:cNvCxnSpPr/>
          <p:nvPr userDrawn="1"/>
        </p:nvCxnSpPr>
        <p:spPr>
          <a:xfrm>
            <a:off x="-1" y="3689479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E4136037-0739-4240-BD6D-748821485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03437"/>
            <a:ext cx="7886700" cy="1325563"/>
          </a:xfrm>
          <a:prstGeom prst="rect">
            <a:avLst/>
          </a:prstGeom>
        </p:spPr>
        <p:txBody>
          <a:bodyPr/>
          <a:lstStyle>
            <a:lvl1pPr algn="ctr">
              <a:defRPr sz="4000" b="1"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8" name="字幕 2">
            <a:extLst>
              <a:ext uri="{FF2B5EF4-FFF2-40B4-BE49-F238E27FC236}">
                <a16:creationId xmlns:a16="http://schemas.microsoft.com/office/drawing/2014/main" id="{5CF17574-C174-554B-ACE4-D721C3EAF4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36648" y="3842650"/>
            <a:ext cx="7378702" cy="1354210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0" indent="0" algn="r">
              <a:buNone/>
              <a:defRPr/>
            </a:lvl1pPr>
          </a:lstStyle>
          <a:p>
            <a:pPr algn="r"/>
            <a:r>
              <a:rPr lang="en-US" altLang="ja-JP" sz="4000" b="1" dirty="0"/>
              <a:t>Eco-driving Profiling and Behavioral Shifts Using IoT Vehicular Sensors Combined with Serious Games</a:t>
            </a:r>
            <a:endParaRPr lang="en-US" altLang="ja-JP" sz="3600" dirty="0">
              <a:solidFill>
                <a:schemeClr val="bg2">
                  <a:lumMod val="10000"/>
                </a:schemeClr>
              </a:solidFill>
            </a:endParaRPr>
          </a:p>
          <a:p>
            <a:pPr algn="r"/>
            <a:r>
              <a:rPr lang="en-US" altLang="ja-JP" sz="3600" dirty="0">
                <a:solidFill>
                  <a:schemeClr val="bg2">
                    <a:lumMod val="10000"/>
                  </a:schemeClr>
                </a:solidFill>
              </a:rPr>
              <a:t>2019</a:t>
            </a:r>
            <a:r>
              <a:rPr lang="ja-JP" altLang="en-US" sz="3600" dirty="0">
                <a:solidFill>
                  <a:schemeClr val="bg2">
                    <a:lumMod val="10000"/>
                  </a:schemeClr>
                </a:solidFill>
              </a:rPr>
              <a:t>年</a:t>
            </a:r>
            <a:r>
              <a:rPr lang="en-US" altLang="ja-JP" sz="3600" dirty="0">
                <a:solidFill>
                  <a:schemeClr val="bg2">
                    <a:lumMod val="10000"/>
                  </a:schemeClr>
                </a:solidFill>
              </a:rPr>
              <a:t>8</a:t>
            </a:r>
            <a:r>
              <a:rPr lang="ja-JP" altLang="en-US" sz="3600" dirty="0">
                <a:solidFill>
                  <a:schemeClr val="bg2">
                    <a:lumMod val="10000"/>
                  </a:schemeClr>
                </a:solidFill>
              </a:rPr>
              <a:t>月</a:t>
            </a:r>
            <a:r>
              <a:rPr lang="en-US" altLang="ja-JP" sz="3600" dirty="0">
                <a:solidFill>
                  <a:schemeClr val="bg2">
                    <a:lumMod val="10000"/>
                  </a:schemeClr>
                </a:solidFill>
              </a:rPr>
              <a:t>20-23</a:t>
            </a:r>
            <a:r>
              <a:rPr lang="ja-JP" altLang="en-US" sz="3600" dirty="0">
                <a:solidFill>
                  <a:schemeClr val="bg2">
                    <a:lumMod val="10000"/>
                  </a:schemeClr>
                </a:solidFill>
              </a:rPr>
              <a:t>日</a:t>
            </a:r>
            <a:endParaRPr lang="en-US" altLang="ja-JP" sz="36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C526097-2155-9C47-9933-02A6D35F002E}"/>
              </a:ext>
            </a:extLst>
          </p:cNvPr>
          <p:cNvSpPr txBox="1"/>
          <p:nvPr userDrawn="1"/>
        </p:nvSpPr>
        <p:spPr>
          <a:xfrm>
            <a:off x="3889562" y="5226745"/>
            <a:ext cx="462578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2800">
                <a:solidFill>
                  <a:schemeClr val="tx1">
                    <a:lumMod val="50000"/>
                  </a:schemeClr>
                </a:solidFill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rPr>
              <a:t>B4 </a:t>
            </a:r>
            <a:r>
              <a:rPr lang="ja-JP" altLang="en-US" sz="2800">
                <a:solidFill>
                  <a:schemeClr val="tx1">
                    <a:lumMod val="50000"/>
                  </a:schemeClr>
                </a:solidFill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rPr>
              <a:t>青山周平</a:t>
            </a:r>
            <a:endParaRPr kumimoji="1" lang="ja-JP" altLang="en-US" sz="2800">
              <a:solidFill>
                <a:schemeClr val="tx1">
                  <a:lumMod val="50000"/>
                </a:schemeClr>
              </a:solidFill>
              <a:latin typeface="Spica Neue P" panose="02000503000000000000" pitchFamily="2" charset="-128"/>
              <a:ea typeface="Spica Neue P" panose="02000503000000000000" pitchFamily="2" charset="-128"/>
              <a:cs typeface="Spica Neue P" panose="02000503000000000000" pitchFamily="2" charset="-128"/>
            </a:endParaRPr>
          </a:p>
          <a:p>
            <a:endParaRPr kumimoji="1" lang="ja-JP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BD12C4-AD70-7240-86BA-B97CF2EE0F8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61C804B-623E-0D4B-9C7C-C9D329CDF467}" type="datetime1">
              <a:rPr kumimoji="1" lang="ja-JP" altLang="en-US" smtClean="0"/>
              <a:pPr/>
              <a:t>2020/5/29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C3FD426-9A6F-3E4A-81EC-7535C08703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05D51BC-0EB8-E343-9D3A-DFB8B094175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5726A9-67AB-1445-BA24-764364F83A9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3679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76" y="158013"/>
            <a:ext cx="7886700" cy="500722"/>
          </a:xfrm>
          <a:prstGeom prst="rect">
            <a:avLst/>
          </a:prstGeom>
        </p:spPr>
        <p:txBody>
          <a:bodyPr/>
          <a:lstStyle>
            <a:lvl1pPr>
              <a:defRPr sz="3600" b="1" spc="300">
                <a:solidFill>
                  <a:schemeClr val="accent5">
                    <a:lumMod val="50000"/>
                  </a:schemeClr>
                </a:solidFill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325" y="689483"/>
            <a:ext cx="8677190" cy="5767073"/>
          </a:xfrm>
          <a:prstGeom prst="rect">
            <a:avLst/>
          </a:prstGeom>
        </p:spPr>
        <p:txBody>
          <a:bodyPr/>
          <a:lstStyle>
            <a:lvl1pPr marL="230400" indent="-230400">
              <a:lnSpc>
                <a:spcPct val="150000"/>
              </a:lnSpc>
              <a:buFont typeface="Wingdings" pitchFamily="2" charset="2"/>
              <a:buChar char="l"/>
              <a:defRPr sz="2400" b="1" u="sng">
                <a:solidFill>
                  <a:schemeClr val="accent5">
                    <a:lumMod val="50000"/>
                  </a:schemeClr>
                </a:solidFill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defRPr>
            </a:lvl1pPr>
            <a:lvl2pPr marL="684000" indent="-266700">
              <a:lnSpc>
                <a:spcPct val="150000"/>
              </a:lnSpc>
              <a:buFont typeface="Wingdings" pitchFamily="2" charset="2"/>
              <a:buChar char="u"/>
              <a:tabLst/>
              <a:defRPr sz="2000"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defRPr>
            </a:lvl2pPr>
            <a:lvl3pPr marL="1144800" indent="-230400">
              <a:lnSpc>
                <a:spcPct val="150000"/>
              </a:lnSpc>
              <a:buFont typeface="Wingdings" pitchFamily="2" charset="2"/>
              <a:buChar char="n"/>
              <a:tabLst/>
              <a:defRPr sz="1800"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defRPr>
            </a:lvl3pPr>
            <a:lvl4pPr marL="1598400">
              <a:defRPr sz="1600"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defRPr>
            </a:lvl4pPr>
          </a:lstStyle>
          <a:p>
            <a:pPr lvl="0"/>
            <a:r>
              <a:rPr lang="ja-JP" altLang="en-US" dirty="0"/>
              <a:t>マスター テキストの</a:t>
            </a:r>
            <a:r>
              <a:rPr lang="ja-JP" altLang="en-US"/>
              <a:t>書式設定</a:t>
            </a:r>
            <a:endParaRPr lang="ja-JP" altLang="en-US" dirty="0"/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  <a:endParaRPr lang="ja-JP" altLang="en-US" dirty="0"/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  <a:endParaRPr lang="en-US" altLang="ja-JP" dirty="0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FD864F75-0C3B-D44E-805C-75804C32B836}"/>
              </a:ext>
            </a:extLst>
          </p:cNvPr>
          <p:cNvCxnSpPr/>
          <p:nvPr/>
        </p:nvCxnSpPr>
        <p:spPr>
          <a:xfrm>
            <a:off x="0" y="643083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264F31B-6608-4AB7-A72C-8F4F40895D78}"/>
              </a:ext>
            </a:extLst>
          </p:cNvPr>
          <p:cNvCxnSpPr/>
          <p:nvPr userDrawn="1"/>
        </p:nvCxnSpPr>
        <p:spPr>
          <a:xfrm>
            <a:off x="0" y="643083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B50BEF-9C95-3A4A-9A78-862D9DA49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C804B-623E-0D4B-9C7C-C9D329CDF467}" type="datetime1">
              <a:rPr kumimoji="1" lang="ja-JP" altLang="en-US" smtClean="0"/>
              <a:pPr/>
              <a:t>2020/5/29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D2FD33-CB60-204D-ADF7-2384AEDD4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7F8D3E-F848-0549-ACB1-42F167392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26A9-67AB-1445-BA24-764364F83A9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985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1AE18EE-DBEC-914D-8FB5-588F27B5C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C804B-623E-0D4B-9C7C-C9D329CDF467}" type="datetime1">
              <a:rPr kumimoji="1" lang="ja-JP" altLang="en-US" smtClean="0"/>
              <a:pPr/>
              <a:t>2020/5/29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5646E8A-166C-1740-96B5-420D432A5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46ED4F6-8664-394F-BB4F-E54EBFF90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26A9-67AB-1445-BA24-764364F83A9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8679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>
            <a:extLst>
              <a:ext uri="{FF2B5EF4-FFF2-40B4-BE49-F238E27FC236}">
                <a16:creationId xmlns:a16="http://schemas.microsoft.com/office/drawing/2014/main" id="{828C357A-5AB5-5C40-98C0-9508D03D2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76" y="158013"/>
            <a:ext cx="7886700" cy="500722"/>
          </a:xfrm>
          <a:prstGeom prst="rect">
            <a:avLst/>
          </a:prstGeom>
        </p:spPr>
        <p:txBody>
          <a:bodyPr/>
          <a:lstStyle>
            <a:lvl1pPr>
              <a:defRPr sz="3600" b="1" spc="300">
                <a:solidFill>
                  <a:schemeClr val="accent5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DACAD85-DAC5-3B42-8D69-2ABF6C0B2B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29150" y="689482"/>
            <a:ext cx="4266525" cy="576707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000" b="1" u="sng">
                <a:solidFill>
                  <a:schemeClr val="accent5">
                    <a:lumMod val="5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 marL="622300" indent="-266700">
              <a:lnSpc>
                <a:spcPct val="150000"/>
              </a:lnSpc>
              <a:buFont typeface="Wingdings" pitchFamily="2" charset="2"/>
              <a:buChar char="Ø"/>
              <a:tabLst/>
              <a:defRPr sz="1800">
                <a:latin typeface="Meiryo" panose="020B0604030504040204" pitchFamily="34" charset="-128"/>
                <a:ea typeface="Meiryo" panose="020B0604030504040204" pitchFamily="34" charset="-128"/>
              </a:defRPr>
            </a:lvl2pPr>
            <a:lvl3pPr marL="846138" indent="-223838">
              <a:lnSpc>
                <a:spcPct val="150000"/>
              </a:lnSpc>
              <a:buFont typeface="Wingdings" pitchFamily="2" charset="2"/>
              <a:buChar char="u"/>
              <a:tabLst/>
              <a:defRPr sz="1600">
                <a:latin typeface="Meiryo" panose="020B0604030504040204" pitchFamily="34" charset="-128"/>
                <a:ea typeface="Meiryo" panose="020B0604030504040204" pitchFamily="34" charset="-128"/>
              </a:defRPr>
            </a:lvl3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06B6F22-F057-4343-9ECF-24729F3D4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325" y="689483"/>
            <a:ext cx="4266525" cy="57670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Tx/>
              <a:buNone/>
              <a:defRPr sz="2000" b="1" u="sng">
                <a:solidFill>
                  <a:schemeClr val="accent5">
                    <a:lumMod val="5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 marL="622300" indent="-266700">
              <a:lnSpc>
                <a:spcPct val="150000"/>
              </a:lnSpc>
              <a:buFont typeface="Wingdings" pitchFamily="2" charset="2"/>
              <a:buChar char="Ø"/>
              <a:tabLst/>
              <a:defRPr sz="1800">
                <a:latin typeface="Meiryo" panose="020B0604030504040204" pitchFamily="34" charset="-128"/>
                <a:ea typeface="Meiryo" panose="020B0604030504040204" pitchFamily="34" charset="-128"/>
              </a:defRPr>
            </a:lvl2pPr>
            <a:lvl3pPr marL="846138" indent="-223838">
              <a:lnSpc>
                <a:spcPct val="150000"/>
              </a:lnSpc>
              <a:buFont typeface="Wingdings" pitchFamily="2" charset="2"/>
              <a:buChar char="u"/>
              <a:tabLst/>
              <a:defRPr sz="1600">
                <a:latin typeface="Meiryo" panose="020B0604030504040204" pitchFamily="34" charset="-128"/>
                <a:ea typeface="Meiryo" panose="020B0604030504040204" pitchFamily="34" charset="-128"/>
              </a:defRPr>
            </a:lvl3pPr>
          </a:lstStyle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  <a:endParaRPr lang="ja-JP" altLang="en-US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34432E6-F35E-014F-B921-75CE998C24B1}"/>
              </a:ext>
            </a:extLst>
          </p:cNvPr>
          <p:cNvCxnSpPr/>
          <p:nvPr/>
        </p:nvCxnSpPr>
        <p:spPr>
          <a:xfrm>
            <a:off x="0" y="643083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88BCBDF2-2B03-4E53-ACA8-E5F1476EA7E5}"/>
              </a:ext>
            </a:extLst>
          </p:cNvPr>
          <p:cNvCxnSpPr/>
          <p:nvPr userDrawn="1"/>
        </p:nvCxnSpPr>
        <p:spPr>
          <a:xfrm>
            <a:off x="0" y="643083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F512874-B1A7-D243-8D56-5A14EC3692A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61C804B-623E-0D4B-9C7C-C9D329CDF467}" type="datetime1">
              <a:rPr kumimoji="1" lang="ja-JP" altLang="en-US" smtClean="0"/>
              <a:pPr/>
              <a:t>2020/5/29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2428021-8048-B74A-9134-CEDC36E9A87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679642D-8FA2-5E47-94E6-B4CE4326893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5726A9-67AB-1445-BA24-764364F83A9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4142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0" name="日付プレースホルダー 9">
            <a:extLst>
              <a:ext uri="{FF2B5EF4-FFF2-40B4-BE49-F238E27FC236}">
                <a16:creationId xmlns:a16="http://schemas.microsoft.com/office/drawing/2014/main" id="{651C9BEB-5FA6-EC40-B8F5-3F2F7923D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C804B-623E-0D4B-9C7C-C9D329CDF467}" type="datetime1">
              <a:rPr kumimoji="1" lang="ja-JP" altLang="en-US" smtClean="0"/>
              <a:pPr/>
              <a:t>2020/5/29</a:t>
            </a:fld>
            <a:endParaRPr kumimoji="1" lang="ja-JP" altLang="en-US"/>
          </a:p>
        </p:txBody>
      </p:sp>
      <p:sp>
        <p:nvSpPr>
          <p:cNvPr id="11" name="フッター プレースホルダー 10">
            <a:extLst>
              <a:ext uri="{FF2B5EF4-FFF2-40B4-BE49-F238E27FC236}">
                <a16:creationId xmlns:a16="http://schemas.microsoft.com/office/drawing/2014/main" id="{92B33B2D-D86B-E540-A8B2-1CEA156E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B3D98D58-3760-2B4F-B95D-048D3749D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26A9-67AB-1445-BA24-764364F83A9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6126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A3A9AA90-4EEC-874F-B14F-D2C4B8B13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C804B-623E-0D4B-9C7C-C9D329CDF467}" type="datetime1">
              <a:rPr kumimoji="1" lang="ja-JP" altLang="en-US" smtClean="0"/>
              <a:pPr/>
              <a:t>2020/5/29</a:t>
            </a:fld>
            <a:endParaRPr kumimoji="1" lang="ja-JP" altLang="en-US"/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D8CEC601-FAF7-C343-94EB-F3C16FE52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D5341996-4FA5-7343-A68B-7037C5758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26A9-67AB-1445-BA24-764364F83A9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8508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 descr="時計, 挿絵 が含まれている画像&#10;&#10;自動的に生成された説明">
            <a:extLst>
              <a:ext uri="{FF2B5EF4-FFF2-40B4-BE49-F238E27FC236}">
                <a16:creationId xmlns:a16="http://schemas.microsoft.com/office/drawing/2014/main" id="{3AEDFFF8-C4A1-924B-BAE1-F5A321CEC0CE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60147" y="6652834"/>
            <a:ext cx="823705" cy="13728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5FD556A4-3BC0-DB40-A08F-FD2EF5D73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9287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761C804B-623E-0D4B-9C7C-C9D329CDF467}" type="datetime1">
              <a:rPr kumimoji="1" lang="ja-JP" altLang="en-US" smtClean="0"/>
              <a:pPr/>
              <a:t>2020/5/29</a:t>
            </a:fld>
            <a:endParaRPr kumimoji="1" lang="ja-JP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BF3EE82-F448-2646-A2B0-0625BC16B9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49287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78BEA25-B6AD-6C44-B19A-89403D7EA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CC5726A9-67AB-1445-BA24-764364F83A9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425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5" r:id="rId2"/>
    <p:sldLayoutId id="2147483710" r:id="rId3"/>
    <p:sldLayoutId id="2147483709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24892249-F247-2343-A00E-9A93C1D8E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F39E7F2-2384-D842-905C-623E067085DD}" type="datetime1">
              <a:rPr kumimoji="1" lang="ja-JP" altLang="en-US" smtClean="0"/>
              <a:t>2020/5/29</a:t>
            </a:fld>
            <a:endParaRPr kumimoji="1" lang="ja-JP" altLang="en-US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B29C8918-9BBD-5F44-9D1D-77B4203273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90C1AA60-2FAE-F94F-AD13-0E9C84F425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704F7BB-DD98-3143-87B8-7B33B032DD3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6" name="図 5" descr="時計, 挿絵 が含まれている画像&#10;&#10;自動的に生成された説明">
            <a:extLst>
              <a:ext uri="{FF2B5EF4-FFF2-40B4-BE49-F238E27FC236}">
                <a16:creationId xmlns:a16="http://schemas.microsoft.com/office/drawing/2014/main" id="{89062207-D947-ED49-999D-7AAA76C508E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60147" y="6652834"/>
            <a:ext cx="823705" cy="1372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7687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EF0EF07B-5A73-9B4B-8E78-03126DBC0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pc="300" dirty="0"/>
              <a:t>2020/05/29(</a:t>
            </a:r>
            <a:r>
              <a:rPr lang="ja-JP" altLang="en-US" spc="300"/>
              <a:t>金</a:t>
            </a:r>
            <a:r>
              <a:rPr lang="en-US" altLang="ja-JP" spc="300" dirty="0"/>
              <a:t>)</a:t>
            </a:r>
            <a:r>
              <a:rPr lang="ja-JP" altLang="en-US" spc="300"/>
              <a:t>ゼミ資料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BE75A0-EFE0-8240-B714-91B0320EA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3BF5-CDF2-B94B-997E-62F62D66DEDD}" type="datetime1">
              <a:rPr kumimoji="1" lang="ja-JP" altLang="en-US" smtClean="0"/>
              <a:t>2020/5/29</a:t>
            </a:fld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AE3BF2CE-020B-0C47-AE9C-165F2F538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26A9-67AB-1445-BA24-764364F83A96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0466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B1F62E-FC81-0546-BBB0-8DB74606B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SCML</a:t>
            </a:r>
            <a:r>
              <a:rPr kumimoji="1" lang="ja-JP" altLang="en-US"/>
              <a:t>：進捗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2571CD-FD40-334A-8679-426BEE730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全体</a:t>
            </a:r>
            <a:endParaRPr kumimoji="1" lang="en-US" altLang="ja-JP" dirty="0"/>
          </a:p>
          <a:p>
            <a:pPr lvl="1"/>
            <a:r>
              <a:rPr lang="ja-JP" altLang="en-US"/>
              <a:t>クラス継承の調整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en-US" altLang="ja-JP" dirty="0"/>
              <a:t>Production Strategy</a:t>
            </a:r>
          </a:p>
          <a:p>
            <a:pPr lvl="1"/>
            <a:endParaRPr lang="en-US" altLang="ja-JP" dirty="0"/>
          </a:p>
          <a:p>
            <a:r>
              <a:rPr lang="en-US" altLang="ja-JP" dirty="0"/>
              <a:t>Trading Strategy</a:t>
            </a:r>
          </a:p>
          <a:p>
            <a:r>
              <a:rPr lang="en-US" altLang="ja-JP" dirty="0"/>
              <a:t>Negotiation Control Strategy</a:t>
            </a:r>
          </a:p>
          <a:p>
            <a:pPr lvl="1"/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EF18F86-71BA-894D-B000-E7A5CED4D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26A9-67AB-1445-BA24-764364F83A96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7183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7C8E6F-7315-E14F-B10C-A7967B7C4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SCML</a:t>
            </a:r>
            <a:r>
              <a:rPr kumimoji="1" lang="ja-JP" altLang="en-US"/>
              <a:t>：今後の予定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265EF5-2A5B-C043-A6D7-854A79FC8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回帰分析を用いた予測の実装</a:t>
            </a:r>
            <a:endParaRPr lang="en-US" altLang="ja-JP" dirty="0"/>
          </a:p>
          <a:p>
            <a:pPr lvl="1"/>
            <a:r>
              <a:rPr lang="ja-JP" altLang="en-US"/>
              <a:t>リッジ回帰？</a:t>
            </a:r>
            <a:endParaRPr lang="en-US" altLang="ja-JP" dirty="0"/>
          </a:p>
          <a:p>
            <a:pPr lvl="2"/>
            <a:r>
              <a:rPr lang="ja-JP" altLang="en-US"/>
              <a:t>入力関数：ステップ番号</a:t>
            </a:r>
            <a:r>
              <a:rPr lang="en-US" altLang="ja-JP" dirty="0"/>
              <a:t>, </a:t>
            </a:r>
            <a:r>
              <a:rPr lang="ja-JP" altLang="en-US"/>
              <a:t>製品番号</a:t>
            </a:r>
            <a:r>
              <a:rPr lang="en-US" altLang="ja-JP" dirty="0"/>
              <a:t>, </a:t>
            </a:r>
            <a:r>
              <a:rPr lang="ja-JP" altLang="en-US"/>
              <a:t>取引価格</a:t>
            </a:r>
            <a:r>
              <a:rPr lang="en-US" altLang="ja-JP" dirty="0"/>
              <a:t>, </a:t>
            </a:r>
            <a:r>
              <a:rPr lang="ja-JP" altLang="en-US"/>
              <a:t>取引量</a:t>
            </a:r>
            <a:endParaRPr lang="en" altLang="ja-JP" dirty="0"/>
          </a:p>
          <a:p>
            <a:pPr lvl="1"/>
            <a:r>
              <a:rPr lang="en" altLang="ja-JP" dirty="0" err="1"/>
              <a:t>TradePredictionStrategy</a:t>
            </a:r>
            <a:endParaRPr lang="en" altLang="ja-JP" dirty="0"/>
          </a:p>
          <a:p>
            <a:pPr lvl="2"/>
            <a:r>
              <a:rPr lang="ja-JP" altLang="en-US"/>
              <a:t>出力変数：取引価格</a:t>
            </a:r>
            <a:r>
              <a:rPr lang="en-US" altLang="ja-JP" dirty="0"/>
              <a:t>, </a:t>
            </a:r>
            <a:r>
              <a:rPr lang="ja-JP" altLang="en-US"/>
              <a:t>取引量</a:t>
            </a:r>
            <a:endParaRPr lang="en" altLang="ja-JP" dirty="0"/>
          </a:p>
          <a:p>
            <a:pPr lvl="1"/>
            <a:r>
              <a:rPr lang="en" altLang="ja-JP" dirty="0" err="1"/>
              <a:t>ExecutionRatePredictionStrategy</a:t>
            </a:r>
            <a:endParaRPr lang="en" altLang="ja-JP" dirty="0"/>
          </a:p>
          <a:p>
            <a:pPr lvl="2"/>
            <a:r>
              <a:rPr lang="ja-JP" altLang="en-US"/>
              <a:t>出力変数：</a:t>
            </a:r>
            <a:endParaRPr lang="en" altLang="ja-JP" dirty="0"/>
          </a:p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6968A0-AF4F-3F4C-A029-FEA2D2D06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26A9-67AB-1445-BA24-764364F83A96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0912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4F6F09-A508-3645-AA08-BA55A0CE4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スケジュール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E7CEB9-19D0-DB42-A6FD-07A92AD78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1BE183A8-E99A-C343-A485-C66EE50A6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728263"/>
              </p:ext>
            </p:extLst>
          </p:nvPr>
        </p:nvGraphicFramePr>
        <p:xfrm>
          <a:off x="181510" y="821876"/>
          <a:ext cx="8780979" cy="4573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7707">
                  <a:extLst>
                    <a:ext uri="{9D8B030D-6E8A-4147-A177-3AD203B41FA5}">
                      <a16:colId xmlns:a16="http://schemas.microsoft.com/office/drawing/2014/main" val="2839707041"/>
                    </a:ext>
                  </a:extLst>
                </a:gridCol>
                <a:gridCol w="1345818">
                  <a:extLst>
                    <a:ext uri="{9D8B030D-6E8A-4147-A177-3AD203B41FA5}">
                      <a16:colId xmlns:a16="http://schemas.microsoft.com/office/drawing/2014/main" val="3099105827"/>
                    </a:ext>
                  </a:extLst>
                </a:gridCol>
                <a:gridCol w="1345818">
                  <a:extLst>
                    <a:ext uri="{9D8B030D-6E8A-4147-A177-3AD203B41FA5}">
                      <a16:colId xmlns:a16="http://schemas.microsoft.com/office/drawing/2014/main" val="3494208277"/>
                    </a:ext>
                  </a:extLst>
                </a:gridCol>
                <a:gridCol w="1345818">
                  <a:extLst>
                    <a:ext uri="{9D8B030D-6E8A-4147-A177-3AD203B41FA5}">
                      <a16:colId xmlns:a16="http://schemas.microsoft.com/office/drawing/2014/main" val="1170725822"/>
                    </a:ext>
                  </a:extLst>
                </a:gridCol>
                <a:gridCol w="1345818">
                  <a:extLst>
                    <a:ext uri="{9D8B030D-6E8A-4147-A177-3AD203B41FA5}">
                      <a16:colId xmlns:a16="http://schemas.microsoft.com/office/drawing/2014/main" val="189980174"/>
                    </a:ext>
                  </a:extLst>
                </a:gridCol>
              </a:tblGrid>
              <a:tr h="762318">
                <a:tc>
                  <a:txBody>
                    <a:bodyPr/>
                    <a:lstStyle/>
                    <a:p>
                      <a:pPr algn="l"/>
                      <a:endParaRPr kumimoji="1" lang="ja-JP" altLang="en-US" dirty="0">
                        <a:latin typeface="Spica Neue P" panose="02000503000000000000" pitchFamily="2" charset="-128"/>
                        <a:ea typeface="Spica Neue P" panose="02000503000000000000" pitchFamily="2" charset="-128"/>
                        <a:cs typeface="Spica Neue P" panose="02000503000000000000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Spica Neue P" panose="02000503000000000000" pitchFamily="2" charset="-128"/>
                          <a:ea typeface="Spica Neue P" panose="02000503000000000000" pitchFamily="2" charset="-128"/>
                          <a:cs typeface="Spica Neue P" panose="02000503000000000000" pitchFamily="2" charset="-128"/>
                        </a:rPr>
                        <a:t>~6/5</a:t>
                      </a:r>
                      <a:endParaRPr kumimoji="1" lang="ja-JP" altLang="en-US" dirty="0">
                        <a:latin typeface="Spica Neue P" panose="02000503000000000000" pitchFamily="2" charset="-128"/>
                        <a:ea typeface="Spica Neue P" panose="02000503000000000000" pitchFamily="2" charset="-128"/>
                        <a:cs typeface="Spica Neue P" panose="02000503000000000000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Spica Neue P" panose="02000503000000000000" pitchFamily="2" charset="-128"/>
                          <a:ea typeface="Spica Neue P" panose="02000503000000000000" pitchFamily="2" charset="-128"/>
                          <a:cs typeface="Spica Neue P" panose="02000503000000000000" pitchFamily="2" charset="-128"/>
                        </a:rPr>
                        <a:t>~6/12</a:t>
                      </a:r>
                      <a:endParaRPr kumimoji="1" lang="ja-JP" altLang="en-US" dirty="0">
                        <a:latin typeface="Spica Neue P" panose="02000503000000000000" pitchFamily="2" charset="-128"/>
                        <a:ea typeface="Spica Neue P" panose="02000503000000000000" pitchFamily="2" charset="-128"/>
                        <a:cs typeface="Spica Neue P" panose="02000503000000000000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Spica Neue P" panose="02000503000000000000" pitchFamily="2" charset="-128"/>
                          <a:ea typeface="Spica Neue P" panose="02000503000000000000" pitchFamily="2" charset="-128"/>
                          <a:cs typeface="Spica Neue P" panose="02000503000000000000" pitchFamily="2" charset="-128"/>
                        </a:rPr>
                        <a:t>~19</a:t>
                      </a:r>
                      <a:endParaRPr kumimoji="1" lang="ja-JP" altLang="en-US" dirty="0">
                        <a:latin typeface="Spica Neue P" panose="02000503000000000000" pitchFamily="2" charset="-128"/>
                        <a:ea typeface="Spica Neue P" panose="02000503000000000000" pitchFamily="2" charset="-128"/>
                        <a:cs typeface="Spica Neue P" panose="02000503000000000000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Spica Neue P" panose="02000503000000000000" pitchFamily="2" charset="-128"/>
                          <a:ea typeface="Spica Neue P" panose="02000503000000000000" pitchFamily="2" charset="-128"/>
                          <a:cs typeface="Spica Neue P" panose="02000503000000000000" pitchFamily="2" charset="-128"/>
                        </a:rPr>
                        <a:t>~26</a:t>
                      </a:r>
                      <a:endParaRPr kumimoji="1" lang="ja-JP" altLang="en-US" dirty="0">
                        <a:latin typeface="Spica Neue P" panose="02000503000000000000" pitchFamily="2" charset="-128"/>
                        <a:ea typeface="Spica Neue P" panose="02000503000000000000" pitchFamily="2" charset="-128"/>
                        <a:cs typeface="Spica Neue P" panose="02000503000000000000" pitchFamily="2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8708983"/>
                  </a:ext>
                </a:extLst>
              </a:tr>
              <a:tr h="762318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>
                          <a:latin typeface="Spica Neue P" panose="02000503000000000000" pitchFamily="2" charset="-128"/>
                          <a:ea typeface="Spica Neue P" panose="02000503000000000000" pitchFamily="2" charset="-128"/>
                          <a:cs typeface="Spica Neue P" panose="02000503000000000000" pitchFamily="2" charset="-128"/>
                        </a:rPr>
                        <a:t>[</a:t>
                      </a:r>
                      <a:r>
                        <a:rPr kumimoji="1" lang="en-US" altLang="ja-JP" dirty="0" err="1">
                          <a:latin typeface="Spica Neue P" panose="02000503000000000000" pitchFamily="2" charset="-128"/>
                          <a:ea typeface="Spica Neue P" panose="02000503000000000000" pitchFamily="2" charset="-128"/>
                          <a:cs typeface="Spica Neue P" panose="02000503000000000000" pitchFamily="2" charset="-128"/>
                        </a:rPr>
                        <a:t>Sche</a:t>
                      </a:r>
                      <a:r>
                        <a:rPr kumimoji="1" lang="en-US" altLang="ja-JP" dirty="0">
                          <a:latin typeface="Spica Neue P" panose="02000503000000000000" pitchFamily="2" charset="-128"/>
                          <a:ea typeface="Spica Neue P" panose="02000503000000000000" pitchFamily="2" charset="-128"/>
                          <a:cs typeface="Spica Neue P" panose="02000503000000000000" pitchFamily="2" charset="-128"/>
                        </a:rPr>
                        <a:t>]</a:t>
                      </a:r>
                      <a:r>
                        <a:rPr kumimoji="1" lang="en-US" altLang="ja-JP" dirty="0" err="1">
                          <a:latin typeface="Spica Neue P" panose="02000503000000000000" pitchFamily="2" charset="-128"/>
                          <a:ea typeface="Spica Neue P" panose="02000503000000000000" pitchFamily="2" charset="-128"/>
                          <a:cs typeface="Spica Neue P" panose="02000503000000000000" pitchFamily="2" charset="-128"/>
                        </a:rPr>
                        <a:t>MiBand</a:t>
                      </a:r>
                      <a:r>
                        <a:rPr kumimoji="1" lang="ja-JP" altLang="en-US">
                          <a:latin typeface="Spica Neue P" panose="02000503000000000000" pitchFamily="2" charset="-128"/>
                          <a:ea typeface="Spica Neue P" panose="02000503000000000000" pitchFamily="2" charset="-128"/>
                          <a:cs typeface="Spica Neue P" panose="02000503000000000000" pitchFamily="2" charset="-128"/>
                        </a:rPr>
                        <a:t>からデータ取得</a:t>
                      </a:r>
                      <a:endParaRPr kumimoji="1" lang="ja-JP" altLang="en-US" dirty="0">
                        <a:latin typeface="Spica Neue P" panose="02000503000000000000" pitchFamily="2" charset="-128"/>
                        <a:ea typeface="Spica Neue P" panose="02000503000000000000" pitchFamily="2" charset="-128"/>
                        <a:cs typeface="Spica Neue P" panose="02000503000000000000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latin typeface="Spica Neue P" panose="02000503000000000000" pitchFamily="2" charset="-128"/>
                        <a:ea typeface="Spica Neue P" panose="02000503000000000000" pitchFamily="2" charset="-128"/>
                        <a:cs typeface="Spica Neue P" panose="02000503000000000000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latin typeface="Spica Neue P" panose="02000503000000000000" pitchFamily="2" charset="-128"/>
                        <a:ea typeface="Spica Neue P" panose="02000503000000000000" pitchFamily="2" charset="-128"/>
                        <a:cs typeface="Spica Neue P" panose="02000503000000000000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latin typeface="Spica Neue P" panose="02000503000000000000" pitchFamily="2" charset="-128"/>
                        <a:ea typeface="Spica Neue P" panose="02000503000000000000" pitchFamily="2" charset="-128"/>
                        <a:cs typeface="Spica Neue P" panose="02000503000000000000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latin typeface="Spica Neue P" panose="02000503000000000000" pitchFamily="2" charset="-128"/>
                        <a:ea typeface="Spica Neue P" panose="02000503000000000000" pitchFamily="2" charset="-128"/>
                        <a:cs typeface="Spica Neue P" panose="02000503000000000000" pitchFamily="2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3922245"/>
                  </a:ext>
                </a:extLst>
              </a:tr>
              <a:tr h="762318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>
                          <a:latin typeface="Spica Neue P" panose="02000503000000000000" pitchFamily="2" charset="-128"/>
                          <a:ea typeface="Spica Neue P" panose="02000503000000000000" pitchFamily="2" charset="-128"/>
                          <a:cs typeface="Spica Neue P" panose="02000503000000000000" pitchFamily="2" charset="-128"/>
                        </a:rPr>
                        <a:t>[</a:t>
                      </a:r>
                      <a:r>
                        <a:rPr kumimoji="1" lang="en-US" altLang="ja-JP" dirty="0" err="1">
                          <a:latin typeface="Spica Neue P" panose="02000503000000000000" pitchFamily="2" charset="-128"/>
                          <a:ea typeface="Spica Neue P" panose="02000503000000000000" pitchFamily="2" charset="-128"/>
                          <a:cs typeface="Spica Neue P" panose="02000503000000000000" pitchFamily="2" charset="-128"/>
                        </a:rPr>
                        <a:t>Sche</a:t>
                      </a:r>
                      <a:r>
                        <a:rPr kumimoji="1" lang="en-US" altLang="ja-JP" dirty="0">
                          <a:latin typeface="Spica Neue P" panose="02000503000000000000" pitchFamily="2" charset="-128"/>
                          <a:ea typeface="Spica Neue P" panose="02000503000000000000" pitchFamily="2" charset="-128"/>
                          <a:cs typeface="Spica Neue P" panose="02000503000000000000" pitchFamily="2" charset="-128"/>
                        </a:rPr>
                        <a:t>]SPRESENSE</a:t>
                      </a:r>
                      <a:r>
                        <a:rPr kumimoji="1" lang="ja-JP" altLang="en-US" dirty="0">
                          <a:latin typeface="Spica Neue P" panose="02000503000000000000" pitchFamily="2" charset="-128"/>
                          <a:ea typeface="Spica Neue P" panose="02000503000000000000" pitchFamily="2" charset="-128"/>
                          <a:cs typeface="Spica Neue P" panose="02000503000000000000" pitchFamily="2" charset="-128"/>
                        </a:rPr>
                        <a:t>へ移植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latin typeface="Spica Neue P" panose="02000503000000000000" pitchFamily="2" charset="-128"/>
                        <a:ea typeface="Spica Neue P" panose="02000503000000000000" pitchFamily="2" charset="-128"/>
                        <a:cs typeface="Spica Neue P" panose="02000503000000000000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latin typeface="Spica Neue P" panose="02000503000000000000" pitchFamily="2" charset="-128"/>
                        <a:ea typeface="Spica Neue P" panose="02000503000000000000" pitchFamily="2" charset="-128"/>
                        <a:cs typeface="Spica Neue P" panose="02000503000000000000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Spica Neue P" panose="02000503000000000000" pitchFamily="2" charset="-128"/>
                        <a:ea typeface="Spica Neue P" panose="02000503000000000000" pitchFamily="2" charset="-128"/>
                        <a:cs typeface="Spica Neue P" panose="02000503000000000000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Spica Neue P" panose="02000503000000000000" pitchFamily="2" charset="-128"/>
                        <a:ea typeface="Spica Neue P" panose="02000503000000000000" pitchFamily="2" charset="-128"/>
                        <a:cs typeface="Spica Neue P" panose="02000503000000000000" pitchFamily="2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6183519"/>
                  </a:ext>
                </a:extLst>
              </a:tr>
              <a:tr h="762318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>
                          <a:latin typeface="Spica Neue P" panose="02000503000000000000" pitchFamily="2" charset="-128"/>
                          <a:ea typeface="Spica Neue P" panose="02000503000000000000" pitchFamily="2" charset="-128"/>
                          <a:cs typeface="Spica Neue P" panose="02000503000000000000" pitchFamily="2" charset="-128"/>
                        </a:rPr>
                        <a:t>[</a:t>
                      </a:r>
                      <a:r>
                        <a:rPr kumimoji="1" lang="en-US" altLang="ja-JP" dirty="0" err="1">
                          <a:latin typeface="Spica Neue P" panose="02000503000000000000" pitchFamily="2" charset="-128"/>
                          <a:ea typeface="Spica Neue P" panose="02000503000000000000" pitchFamily="2" charset="-128"/>
                          <a:cs typeface="Spica Neue P" panose="02000503000000000000" pitchFamily="2" charset="-128"/>
                        </a:rPr>
                        <a:t>Sche</a:t>
                      </a:r>
                      <a:r>
                        <a:rPr kumimoji="1" lang="en-US" altLang="ja-JP" dirty="0">
                          <a:latin typeface="Spica Neue P" panose="02000503000000000000" pitchFamily="2" charset="-128"/>
                          <a:ea typeface="Spica Neue P" panose="02000503000000000000" pitchFamily="2" charset="-128"/>
                          <a:cs typeface="Spica Neue P" panose="02000503000000000000" pitchFamily="2" charset="-128"/>
                        </a:rPr>
                        <a:t>]MiBand4</a:t>
                      </a:r>
                      <a:r>
                        <a:rPr kumimoji="1" lang="ja-JP" altLang="en-US" dirty="0">
                          <a:latin typeface="Spica Neue P" panose="02000503000000000000" pitchFamily="2" charset="-128"/>
                          <a:ea typeface="Spica Neue P" panose="02000503000000000000" pitchFamily="2" charset="-128"/>
                          <a:cs typeface="Spica Neue P" panose="02000503000000000000" pitchFamily="2" charset="-128"/>
                        </a:rPr>
                        <a:t>への対応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latin typeface="Spica Neue P" panose="02000503000000000000" pitchFamily="2" charset="-128"/>
                        <a:ea typeface="Spica Neue P" panose="02000503000000000000" pitchFamily="2" charset="-128"/>
                        <a:cs typeface="Spica Neue P" panose="02000503000000000000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latin typeface="Spica Neue P" panose="02000503000000000000" pitchFamily="2" charset="-128"/>
                        <a:ea typeface="Spica Neue P" panose="02000503000000000000" pitchFamily="2" charset="-128"/>
                        <a:cs typeface="Spica Neue P" panose="02000503000000000000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Spica Neue P" panose="02000503000000000000" pitchFamily="2" charset="-128"/>
                        <a:ea typeface="Spica Neue P" panose="02000503000000000000" pitchFamily="2" charset="-128"/>
                        <a:cs typeface="Spica Neue P" panose="02000503000000000000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Spica Neue P" panose="02000503000000000000" pitchFamily="2" charset="-128"/>
                        <a:ea typeface="Spica Neue P" panose="02000503000000000000" pitchFamily="2" charset="-128"/>
                        <a:cs typeface="Spica Neue P" panose="02000503000000000000" pitchFamily="2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072357"/>
                  </a:ext>
                </a:extLst>
              </a:tr>
              <a:tr h="762318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>
                          <a:latin typeface="Spica Neue P" panose="02000503000000000000" pitchFamily="2" charset="-128"/>
                          <a:ea typeface="Spica Neue P" panose="02000503000000000000" pitchFamily="2" charset="-128"/>
                          <a:cs typeface="Spica Neue P" panose="02000503000000000000" pitchFamily="2" charset="-128"/>
                        </a:rPr>
                        <a:t>[</a:t>
                      </a:r>
                      <a:r>
                        <a:rPr kumimoji="1" lang="en-US" altLang="ja-JP" dirty="0" err="1">
                          <a:latin typeface="Spica Neue P" panose="02000503000000000000" pitchFamily="2" charset="-128"/>
                          <a:ea typeface="Spica Neue P" panose="02000503000000000000" pitchFamily="2" charset="-128"/>
                          <a:cs typeface="Spica Neue P" panose="02000503000000000000" pitchFamily="2" charset="-128"/>
                        </a:rPr>
                        <a:t>Sche</a:t>
                      </a:r>
                      <a:r>
                        <a:rPr kumimoji="1" lang="en-US" altLang="ja-JP" dirty="0">
                          <a:latin typeface="Spica Neue P" panose="02000503000000000000" pitchFamily="2" charset="-128"/>
                          <a:ea typeface="Spica Neue P" panose="02000503000000000000" pitchFamily="2" charset="-128"/>
                          <a:cs typeface="Spica Neue P" panose="02000503000000000000" pitchFamily="2" charset="-128"/>
                        </a:rPr>
                        <a:t>]</a:t>
                      </a:r>
                      <a:r>
                        <a:rPr kumimoji="1" lang="ja-JP" altLang="en-US" dirty="0">
                          <a:latin typeface="Spica Neue P" panose="02000503000000000000" pitchFamily="2" charset="-128"/>
                          <a:ea typeface="Spica Neue P" panose="02000503000000000000" pitchFamily="2" charset="-128"/>
                          <a:cs typeface="Spica Neue P" panose="02000503000000000000" pitchFamily="2" charset="-128"/>
                        </a:rPr>
                        <a:t>ボタン入出力への対応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latin typeface="Spica Neue P" panose="02000503000000000000" pitchFamily="2" charset="-128"/>
                        <a:ea typeface="Spica Neue P" panose="02000503000000000000" pitchFamily="2" charset="-128"/>
                        <a:cs typeface="Spica Neue P" panose="02000503000000000000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latin typeface="Spica Neue P" panose="02000503000000000000" pitchFamily="2" charset="-128"/>
                        <a:ea typeface="Spica Neue P" panose="02000503000000000000" pitchFamily="2" charset="-128"/>
                        <a:cs typeface="Spica Neue P" panose="02000503000000000000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Spica Neue P" panose="02000503000000000000" pitchFamily="2" charset="-128"/>
                        <a:ea typeface="Spica Neue P" panose="02000503000000000000" pitchFamily="2" charset="-128"/>
                        <a:cs typeface="Spica Neue P" panose="02000503000000000000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Spica Neue P" panose="02000503000000000000" pitchFamily="2" charset="-128"/>
                        <a:ea typeface="Spica Neue P" panose="02000503000000000000" pitchFamily="2" charset="-128"/>
                        <a:cs typeface="Spica Neue P" panose="02000503000000000000" pitchFamily="2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9358866"/>
                  </a:ext>
                </a:extLst>
              </a:tr>
              <a:tr h="762318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>
                          <a:latin typeface="Spica Neue P" panose="02000503000000000000" pitchFamily="2" charset="-128"/>
                          <a:ea typeface="Spica Neue P" panose="02000503000000000000" pitchFamily="2" charset="-128"/>
                          <a:cs typeface="Spica Neue P" panose="02000503000000000000" pitchFamily="2" charset="-128"/>
                        </a:rPr>
                        <a:t>SCML</a:t>
                      </a:r>
                      <a:endParaRPr kumimoji="1" lang="ja-JP" altLang="en-US" dirty="0">
                        <a:latin typeface="Spica Neue P" panose="02000503000000000000" pitchFamily="2" charset="-128"/>
                        <a:ea typeface="Spica Neue P" panose="02000503000000000000" pitchFamily="2" charset="-128"/>
                        <a:cs typeface="Spica Neue P" panose="02000503000000000000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Spica Neue P" panose="02000503000000000000" pitchFamily="2" charset="-128"/>
                        <a:ea typeface="Spica Neue P" panose="02000503000000000000" pitchFamily="2" charset="-128"/>
                        <a:cs typeface="Spica Neue P" panose="02000503000000000000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Spica Neue P" panose="02000503000000000000" pitchFamily="2" charset="-128"/>
                        <a:ea typeface="Spica Neue P" panose="02000503000000000000" pitchFamily="2" charset="-128"/>
                        <a:cs typeface="Spica Neue P" panose="02000503000000000000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Spica Neue P" panose="02000503000000000000" pitchFamily="2" charset="-128"/>
                        <a:ea typeface="Spica Neue P" panose="02000503000000000000" pitchFamily="2" charset="-128"/>
                        <a:cs typeface="Spica Neue P" panose="02000503000000000000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Spica Neue P" panose="02000503000000000000" pitchFamily="2" charset="-128"/>
                        <a:ea typeface="Spica Neue P" panose="02000503000000000000" pitchFamily="2" charset="-128"/>
                        <a:cs typeface="Spica Neue P" panose="02000503000000000000" pitchFamily="2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4251139"/>
                  </a:ext>
                </a:extLst>
              </a:tr>
            </a:tbl>
          </a:graphicData>
        </a:graphic>
      </p:graphicFrame>
      <p:sp>
        <p:nvSpPr>
          <p:cNvPr id="5" name="山形 4">
            <a:extLst>
              <a:ext uri="{FF2B5EF4-FFF2-40B4-BE49-F238E27FC236}">
                <a16:creationId xmlns:a16="http://schemas.microsoft.com/office/drawing/2014/main" id="{891F2D7C-3C56-654E-B550-EDF62D8104AB}"/>
              </a:ext>
            </a:extLst>
          </p:cNvPr>
          <p:cNvSpPr/>
          <p:nvPr/>
        </p:nvSpPr>
        <p:spPr>
          <a:xfrm>
            <a:off x="3695244" y="1779719"/>
            <a:ext cx="1082180" cy="38862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山形 5">
            <a:extLst>
              <a:ext uri="{FF2B5EF4-FFF2-40B4-BE49-F238E27FC236}">
                <a16:creationId xmlns:a16="http://schemas.microsoft.com/office/drawing/2014/main" id="{058DC1F8-DBF7-184F-B9B6-C4D3AF2E6C8C}"/>
              </a:ext>
            </a:extLst>
          </p:cNvPr>
          <p:cNvSpPr/>
          <p:nvPr/>
        </p:nvSpPr>
        <p:spPr>
          <a:xfrm>
            <a:off x="5045338" y="2535857"/>
            <a:ext cx="1137963" cy="38862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山形 6">
            <a:extLst>
              <a:ext uri="{FF2B5EF4-FFF2-40B4-BE49-F238E27FC236}">
                <a16:creationId xmlns:a16="http://schemas.microsoft.com/office/drawing/2014/main" id="{1A2118A8-1E25-554E-9917-9D1229F09A6E}"/>
              </a:ext>
            </a:extLst>
          </p:cNvPr>
          <p:cNvSpPr/>
          <p:nvPr/>
        </p:nvSpPr>
        <p:spPr>
          <a:xfrm>
            <a:off x="3695244" y="3298875"/>
            <a:ext cx="1082180" cy="38862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山形 7">
            <a:extLst>
              <a:ext uri="{FF2B5EF4-FFF2-40B4-BE49-F238E27FC236}">
                <a16:creationId xmlns:a16="http://schemas.microsoft.com/office/drawing/2014/main" id="{47552192-E604-2745-A36B-751EF38295A0}"/>
              </a:ext>
            </a:extLst>
          </p:cNvPr>
          <p:cNvSpPr/>
          <p:nvPr/>
        </p:nvSpPr>
        <p:spPr>
          <a:xfrm>
            <a:off x="3712128" y="4839133"/>
            <a:ext cx="3294960" cy="38862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FB7381B-A5D8-3244-B698-2967AF851C87}"/>
              </a:ext>
            </a:extLst>
          </p:cNvPr>
          <p:cNvSpPr txBox="1"/>
          <p:nvPr/>
        </p:nvSpPr>
        <p:spPr>
          <a:xfrm>
            <a:off x="672128" y="5395784"/>
            <a:ext cx="2733441" cy="973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2000" dirty="0"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rPr>
              <a:t>6/1   SCML</a:t>
            </a:r>
            <a:r>
              <a:rPr kumimoji="1" lang="ja-JP" altLang="en-US" sz="2000"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rPr>
              <a:t>仮提出〆切</a:t>
            </a:r>
            <a:endParaRPr kumimoji="1" lang="en-US" altLang="ja-JP" sz="2000" dirty="0">
              <a:latin typeface="Spica Neue P" panose="02000503000000000000" pitchFamily="2" charset="-128"/>
              <a:ea typeface="Spica Neue P" panose="02000503000000000000" pitchFamily="2" charset="-128"/>
              <a:cs typeface="Spica Neue P" panose="02000503000000000000" pitchFamily="2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ja-JP" sz="2000" dirty="0"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rPr>
              <a:t>6/15 SCML</a:t>
            </a:r>
            <a:r>
              <a:rPr kumimoji="1" lang="ja-JP" altLang="en-US" sz="2000"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rPr>
              <a:t>本提出〆切</a:t>
            </a:r>
            <a:endParaRPr kumimoji="1" lang="en-US" altLang="ja-JP" sz="2000" dirty="0">
              <a:latin typeface="Spica Neue P" panose="02000503000000000000" pitchFamily="2" charset="-128"/>
              <a:ea typeface="Spica Neue P" panose="02000503000000000000" pitchFamily="2" charset="-128"/>
              <a:cs typeface="Spica Neue P" panose="02000503000000000000" pitchFamily="2" charset="-128"/>
            </a:endParaRPr>
          </a:p>
        </p:txBody>
      </p:sp>
      <p:sp>
        <p:nvSpPr>
          <p:cNvPr id="10" name="山形 6">
            <a:extLst>
              <a:ext uri="{FF2B5EF4-FFF2-40B4-BE49-F238E27FC236}">
                <a16:creationId xmlns:a16="http://schemas.microsoft.com/office/drawing/2014/main" id="{C3599500-388F-1944-9DCA-E02C14134C16}"/>
              </a:ext>
            </a:extLst>
          </p:cNvPr>
          <p:cNvSpPr/>
          <p:nvPr/>
        </p:nvSpPr>
        <p:spPr>
          <a:xfrm>
            <a:off x="6367243" y="4060316"/>
            <a:ext cx="2265027" cy="38862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AC948246-3054-5F40-A814-C984254C0C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5726A9-67AB-1445-BA24-764364F83A96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1165495"/>
      </p:ext>
    </p:extLst>
  </p:cSld>
  <p:clrMapOvr>
    <a:masterClrMapping/>
  </p:clrMapOvr>
</p:sld>
</file>

<file path=ppt/theme/theme1.xml><?xml version="1.0" encoding="utf-8"?>
<a:theme xmlns:a="http://schemas.openxmlformats.org/drawingml/2006/main" name="OtuskaLab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28575">
          <a:solidFill>
            <a:schemeClr val="tx1"/>
          </a:solidFill>
        </a:ln>
      </a:spPr>
      <a:bodyPr vert="horz" wrap="none" rtlCol="0" anchor="ctr" anchorCtr="1"/>
      <a:lstStyle>
        <a:defPPr algn="ctr">
          <a:defRPr kumimoji="1" sz="1400" b="1" dirty="0" smtClean="0">
            <a:ln w="0">
              <a:solidFill>
                <a:schemeClr val="bg1"/>
              </a:solidFill>
            </a:ln>
            <a:solidFill>
              <a:schemeClr val="tx1"/>
            </a:solidFill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卒論発表_yoshida" id="{96C51800-D83E-A94D-B505-36738D255633}" vid="{335C29EB-20EA-7949-8F86-B8E903DA4C15}"/>
    </a:ext>
  </a:extLst>
</a:theme>
</file>

<file path=ppt/theme/theme2.xml><?xml version="1.0" encoding="utf-8"?>
<a:theme xmlns:a="http://schemas.openxmlformats.org/drawingml/2006/main" name="1_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020769D25281C740A9CFDCE668FD1151" ma:contentTypeVersion="2" ma:contentTypeDescription="新しいドキュメントを作成します。" ma:contentTypeScope="" ma:versionID="0691fbd9df8181d383c010f94268dba9">
  <xsd:schema xmlns:xsd="http://www.w3.org/2001/XMLSchema" xmlns:xs="http://www.w3.org/2001/XMLSchema" xmlns:p="http://schemas.microsoft.com/office/2006/metadata/properties" xmlns:ns2="a9d0157f-fe39-49b1-b528-bee6a11b5a24" targetNamespace="http://schemas.microsoft.com/office/2006/metadata/properties" ma:root="true" ma:fieldsID="8cb1e8afccd8c3c8f2951e5e6e00e932" ns2:_="">
    <xsd:import namespace="a9d0157f-fe39-49b1-b528-bee6a11b5a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d0157f-fe39-49b1-b528-bee6a11b5a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13F9A6-0B7F-4E92-AA3A-90C207210C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d0157f-fe39-49b1-b528-bee6a11b5a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BFBF09-3B7D-4F61-9533-D655E7A0300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24A5684-F374-415F-A401-ED898ACB4C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7572</TotalTime>
  <Words>114</Words>
  <Application>Microsoft Macintosh PowerPoint</Application>
  <PresentationFormat>画面に合わせる (4:3)</PresentationFormat>
  <Paragraphs>34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4</vt:i4>
      </vt:variant>
    </vt:vector>
  </HeadingPairs>
  <TitlesOfParts>
    <vt:vector size="14" baseType="lpstr">
      <vt:lpstr>Spica Neue P</vt:lpstr>
      <vt:lpstr>Meiryo</vt:lpstr>
      <vt:lpstr>游ゴシック</vt:lpstr>
      <vt:lpstr>游ゴシック Light</vt:lpstr>
      <vt:lpstr>Arial</vt:lpstr>
      <vt:lpstr>Calibri</vt:lpstr>
      <vt:lpstr>Calibri Light</vt:lpstr>
      <vt:lpstr>Wingdings</vt:lpstr>
      <vt:lpstr>OtuskaLab テーマ</vt:lpstr>
      <vt:lpstr>1_Office テーマ</vt:lpstr>
      <vt:lpstr>2020/05/29(金)ゼミ資料</vt:lpstr>
      <vt:lpstr>SCML：進捗</vt:lpstr>
      <vt:lpstr>SCML：今後の予定</vt:lpstr>
      <vt:lpstr>スケジュール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青山　周平</cp:lastModifiedBy>
  <cp:revision>175</cp:revision>
  <dcterms:created xsi:type="dcterms:W3CDTF">2020-04-16T10:19:13Z</dcterms:created>
  <dcterms:modified xsi:type="dcterms:W3CDTF">2020-05-28T19:06:42Z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0x010100020769D25281C740A9CFDCE668FD1151</vt:lpwstr>
  </property>
</Properties>
</file>