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1B6F5-6021-4241-932C-E2DDCCFFD18A}" type="doc">
      <dgm:prSet loTypeId="urn:microsoft.com/office/officeart/2005/8/layout/gear1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DEE7EC6-6BFC-449E-996B-F2F14DBB3D1D}">
      <dgm:prSet phldrT="[Text]"/>
      <dgm:spPr/>
      <dgm:t>
        <a:bodyPr/>
        <a:lstStyle/>
        <a:p>
          <a:r>
            <a:rPr lang="en-US" dirty="0" smtClean="0"/>
            <a:t>Battleship.java</a:t>
          </a:r>
          <a:endParaRPr lang="en-US" dirty="0"/>
        </a:p>
      </dgm:t>
    </dgm:pt>
    <dgm:pt modelId="{33CDA83C-0C21-40C8-9E2F-9A33B0E18C54}" type="parTrans" cxnId="{5DEAF3B3-B406-4633-AF12-1CD6492F0468}">
      <dgm:prSet/>
      <dgm:spPr/>
      <dgm:t>
        <a:bodyPr/>
        <a:lstStyle/>
        <a:p>
          <a:endParaRPr lang="en-US"/>
        </a:p>
      </dgm:t>
    </dgm:pt>
    <dgm:pt modelId="{56926E76-2AF4-4AA8-B5CE-814A6B19BA49}" type="sibTrans" cxnId="{5DEAF3B3-B406-4633-AF12-1CD6492F0468}">
      <dgm:prSet/>
      <dgm:spPr/>
      <dgm:t>
        <a:bodyPr/>
        <a:lstStyle/>
        <a:p>
          <a:endParaRPr lang="en-US"/>
        </a:p>
      </dgm:t>
    </dgm:pt>
    <dgm:pt modelId="{AEE80E29-E8B4-489E-ABEB-749DF195C3E1}">
      <dgm:prSet phldrT="[Text]"/>
      <dgm:spPr/>
      <dgm:t>
        <a:bodyPr/>
        <a:lstStyle/>
        <a:p>
          <a:r>
            <a:rPr lang="en-US" dirty="0" smtClean="0"/>
            <a:t>SetUp.java</a:t>
          </a:r>
          <a:endParaRPr lang="en-US" dirty="0"/>
        </a:p>
      </dgm:t>
    </dgm:pt>
    <dgm:pt modelId="{DCCA38ED-541B-4DF5-A816-10C602D7E01F}" type="parTrans" cxnId="{4AE0C3D5-1CDB-4896-B479-DE6AD2B32188}">
      <dgm:prSet/>
      <dgm:spPr/>
      <dgm:t>
        <a:bodyPr/>
        <a:lstStyle/>
        <a:p>
          <a:endParaRPr lang="en-US"/>
        </a:p>
      </dgm:t>
    </dgm:pt>
    <dgm:pt modelId="{D1C8899F-C024-40B2-AAB7-F8C353013891}" type="sibTrans" cxnId="{4AE0C3D5-1CDB-4896-B479-DE6AD2B32188}">
      <dgm:prSet/>
      <dgm:spPr/>
      <dgm:t>
        <a:bodyPr/>
        <a:lstStyle/>
        <a:p>
          <a:endParaRPr lang="en-US"/>
        </a:p>
      </dgm:t>
    </dgm:pt>
    <dgm:pt modelId="{C38D5524-162F-4FDA-8076-6CE59A111451}">
      <dgm:prSet phldrT="[Text]"/>
      <dgm:spPr/>
      <dgm:t>
        <a:bodyPr/>
        <a:lstStyle/>
        <a:p>
          <a:r>
            <a:rPr lang="en-US" dirty="0" smtClean="0"/>
            <a:t>BSThread.java</a:t>
          </a:r>
          <a:endParaRPr lang="en-US" dirty="0"/>
        </a:p>
      </dgm:t>
    </dgm:pt>
    <dgm:pt modelId="{77CE634D-99CC-4FDA-A15B-67919416ADF0}" type="parTrans" cxnId="{3E89DC2F-9119-4CF7-B544-95C528FACD40}">
      <dgm:prSet/>
      <dgm:spPr/>
      <dgm:t>
        <a:bodyPr/>
        <a:lstStyle/>
        <a:p>
          <a:endParaRPr lang="en-US"/>
        </a:p>
      </dgm:t>
    </dgm:pt>
    <dgm:pt modelId="{357ECFBE-19D9-44AC-8558-E472624805D8}" type="sibTrans" cxnId="{3E89DC2F-9119-4CF7-B544-95C528FACD40}">
      <dgm:prSet/>
      <dgm:spPr/>
      <dgm:t>
        <a:bodyPr/>
        <a:lstStyle/>
        <a:p>
          <a:endParaRPr lang="en-US"/>
        </a:p>
      </dgm:t>
    </dgm:pt>
    <dgm:pt modelId="{11892BC1-8BC8-43D4-9C8C-88C11D0EC560}">
      <dgm:prSet custT="1"/>
      <dgm:spPr/>
      <dgm:t>
        <a:bodyPr/>
        <a:lstStyle/>
        <a:p>
          <a:r>
            <a:rPr lang="en-US" sz="1200" dirty="0" smtClean="0"/>
            <a:t>Player.java</a:t>
          </a:r>
          <a:endParaRPr lang="en-US" sz="1200" dirty="0"/>
        </a:p>
      </dgm:t>
    </dgm:pt>
    <dgm:pt modelId="{42081786-C7DB-48C9-AD85-3436ABC20993}" type="parTrans" cxnId="{814C2A32-E06B-4E79-943E-064BBADE7E9C}">
      <dgm:prSet/>
      <dgm:spPr/>
      <dgm:t>
        <a:bodyPr/>
        <a:lstStyle/>
        <a:p>
          <a:endParaRPr lang="en-US"/>
        </a:p>
      </dgm:t>
    </dgm:pt>
    <dgm:pt modelId="{1FD7E888-5A0E-4A3E-A5B3-D7B87F7FBC98}" type="sibTrans" cxnId="{814C2A32-E06B-4E79-943E-064BBADE7E9C}">
      <dgm:prSet/>
      <dgm:spPr/>
      <dgm:t>
        <a:bodyPr/>
        <a:lstStyle/>
        <a:p>
          <a:endParaRPr lang="en-US"/>
        </a:p>
      </dgm:t>
    </dgm:pt>
    <dgm:pt modelId="{E79CFA5C-9AD1-47AA-8AD5-B75A7ABF13CF}">
      <dgm:prSet custLinFactX="16154" custLinFactY="-142275" custLinFactNeighborX="100000" custLinFactNeighborY="-200000"/>
      <dgm:spPr/>
    </dgm:pt>
    <dgm:pt modelId="{03B3C527-682D-4C76-9571-319D1385EBA2}" type="parTrans" cxnId="{7400F39E-6E45-4FBA-9FBB-A49CCA9F3B50}">
      <dgm:prSet/>
      <dgm:spPr/>
      <dgm:t>
        <a:bodyPr/>
        <a:lstStyle/>
        <a:p>
          <a:endParaRPr lang="en-US"/>
        </a:p>
      </dgm:t>
    </dgm:pt>
    <dgm:pt modelId="{EDD57FAD-7345-49C6-8FDB-2A30A158492A}" type="sibTrans" cxnId="{7400F39E-6E45-4FBA-9FBB-A49CCA9F3B50}">
      <dgm:prSet/>
      <dgm:spPr/>
      <dgm:t>
        <a:bodyPr/>
        <a:lstStyle/>
        <a:p>
          <a:endParaRPr lang="en-US"/>
        </a:p>
      </dgm:t>
    </dgm:pt>
    <dgm:pt modelId="{131B3F26-FE63-4B94-AA8A-856BA0915022}">
      <dgm:prSet custLinFactX="16154" custLinFactY="-142275" custLinFactNeighborX="100000" custLinFactNeighborY="-200000"/>
      <dgm:spPr/>
    </dgm:pt>
    <dgm:pt modelId="{6D81EB02-63BF-4D68-892B-A28D5A3CB87E}" type="parTrans" cxnId="{4F373327-2FBE-4347-B978-3594A17FF5A3}">
      <dgm:prSet/>
      <dgm:spPr/>
      <dgm:t>
        <a:bodyPr/>
        <a:lstStyle/>
        <a:p>
          <a:endParaRPr lang="en-US"/>
        </a:p>
      </dgm:t>
    </dgm:pt>
    <dgm:pt modelId="{B98C00CA-CD6C-404D-9978-2F1DFE4A0378}" type="sibTrans" cxnId="{4F373327-2FBE-4347-B978-3594A17FF5A3}">
      <dgm:prSet/>
      <dgm:spPr/>
      <dgm:t>
        <a:bodyPr/>
        <a:lstStyle/>
        <a:p>
          <a:endParaRPr lang="en-US"/>
        </a:p>
      </dgm:t>
    </dgm:pt>
    <dgm:pt modelId="{06303F02-BEA0-470C-A8B7-16E1F4AEDC26}">
      <dgm:prSet custT="1"/>
      <dgm:spPr/>
      <dgm:t>
        <a:bodyPr/>
        <a:lstStyle/>
        <a:p>
          <a:r>
            <a:rPr lang="en-US" sz="1000" dirty="0" smtClean="0"/>
            <a:t>CommunicationMechanics.java</a:t>
          </a:r>
          <a:endParaRPr lang="en-US" sz="1000" dirty="0"/>
        </a:p>
      </dgm:t>
    </dgm:pt>
    <dgm:pt modelId="{08FC1B5B-66EE-4621-90C0-29CB63E0CC24}" type="parTrans" cxnId="{C83956FA-9363-41A2-8B20-55B3575B2024}">
      <dgm:prSet/>
      <dgm:spPr/>
      <dgm:t>
        <a:bodyPr/>
        <a:lstStyle/>
        <a:p>
          <a:endParaRPr lang="en-US"/>
        </a:p>
      </dgm:t>
    </dgm:pt>
    <dgm:pt modelId="{309CF2E6-E666-42A1-BDB5-89F0F0DAD53A}" type="sibTrans" cxnId="{C83956FA-9363-41A2-8B20-55B3575B2024}">
      <dgm:prSet/>
      <dgm:spPr/>
      <dgm:t>
        <a:bodyPr/>
        <a:lstStyle/>
        <a:p>
          <a:endParaRPr lang="en-US"/>
        </a:p>
      </dgm:t>
    </dgm:pt>
    <dgm:pt modelId="{2224EB10-AC81-4A7A-9F1E-0B138DEA6061}">
      <dgm:prSet custT="1"/>
      <dgm:spPr/>
      <dgm:t>
        <a:bodyPr/>
        <a:lstStyle/>
        <a:p>
          <a:r>
            <a:rPr lang="en-US" sz="1200" dirty="0" smtClean="0"/>
            <a:t>Ship.java</a:t>
          </a:r>
          <a:endParaRPr lang="en-US" sz="1200" dirty="0"/>
        </a:p>
      </dgm:t>
    </dgm:pt>
    <dgm:pt modelId="{D8CB30C4-3C45-4C6C-A3A3-CD9037FA006B}" type="parTrans" cxnId="{6C5F9EBE-D21B-44C9-9FBE-57C68CE08092}">
      <dgm:prSet/>
      <dgm:spPr/>
      <dgm:t>
        <a:bodyPr/>
        <a:lstStyle/>
        <a:p>
          <a:endParaRPr lang="en-US"/>
        </a:p>
      </dgm:t>
    </dgm:pt>
    <dgm:pt modelId="{86C2A24F-991D-4095-B1E7-E268B1282B0C}" type="sibTrans" cxnId="{6C5F9EBE-D21B-44C9-9FBE-57C68CE08092}">
      <dgm:prSet/>
      <dgm:spPr/>
      <dgm:t>
        <a:bodyPr/>
        <a:lstStyle/>
        <a:p>
          <a:endParaRPr lang="en-US"/>
        </a:p>
      </dgm:t>
    </dgm:pt>
    <dgm:pt modelId="{E186A3AA-589D-4693-99F8-F9C8AAB54444}" type="pres">
      <dgm:prSet presAssocID="{81E1B6F5-6021-4241-932C-E2DDCCFFD18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65B37A7-E58F-4650-B00B-0D1D677600C6}" type="pres">
      <dgm:prSet presAssocID="{CDEE7EC6-6BFC-449E-996B-F2F14DBB3D1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AD73D-5048-4248-B2A1-B9D2AB085008}" type="pres">
      <dgm:prSet presAssocID="{CDEE7EC6-6BFC-449E-996B-F2F14DBB3D1D}" presName="gear1srcNode" presStyleLbl="node1" presStyleIdx="0" presStyleCnt="3"/>
      <dgm:spPr/>
    </dgm:pt>
    <dgm:pt modelId="{92E178DF-FDFC-4351-A329-9450185C7AF8}" type="pres">
      <dgm:prSet presAssocID="{CDEE7EC6-6BFC-449E-996B-F2F14DBB3D1D}" presName="gear1dstNode" presStyleLbl="node1" presStyleIdx="0" presStyleCnt="3"/>
      <dgm:spPr/>
    </dgm:pt>
    <dgm:pt modelId="{8EE81674-A1E8-4A7C-9427-26868FE69C7E}" type="pres">
      <dgm:prSet presAssocID="{CDEE7EC6-6BFC-449E-996B-F2F14DBB3D1D}" presName="gear1ch" presStyleLbl="fgAcc1" presStyleIdx="0" presStyleCnt="2" custScaleY="58012" custLinFactX="50030" custLinFactY="-142275" custLinFactNeighborX="10000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E35F0-B1EB-4400-A1F2-F602CE696EEA}" type="pres">
      <dgm:prSet presAssocID="{AEE80E29-E8B4-489E-ABEB-749DF195C3E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9865A-A4DF-4BAA-BDD9-A61198DB7C59}" type="pres">
      <dgm:prSet presAssocID="{AEE80E29-E8B4-489E-ABEB-749DF195C3E1}" presName="gear2srcNode" presStyleLbl="node1" presStyleIdx="1" presStyleCnt="3"/>
      <dgm:spPr/>
    </dgm:pt>
    <dgm:pt modelId="{0B2BF95A-A26F-4D4D-9619-109B5A014800}" type="pres">
      <dgm:prSet presAssocID="{AEE80E29-E8B4-489E-ABEB-749DF195C3E1}" presName="gear2dstNode" presStyleLbl="node1" presStyleIdx="1" presStyleCnt="3"/>
      <dgm:spPr/>
    </dgm:pt>
    <dgm:pt modelId="{729AFF34-697B-40F7-AC9A-62D9EC548634}" type="pres">
      <dgm:prSet presAssocID="{AEE80E29-E8B4-489E-ABEB-749DF195C3E1}" presName="gear2ch" presStyleLbl="fgAcc1" presStyleIdx="1" presStyleCnt="2" custAng="10800000" custFlipVert="1" custScaleX="151833" custScaleY="31742" custLinFactY="-100000" custLinFactNeighborX="-67204" custLinFactNeighborY="-135039">
        <dgm:presLayoutVars>
          <dgm:chMax val="0"/>
          <dgm:bulletEnabled val="1"/>
        </dgm:presLayoutVars>
      </dgm:prSet>
      <dgm:spPr/>
    </dgm:pt>
    <dgm:pt modelId="{FD802BAB-3F3A-41C3-8B30-C49AC39758A7}" type="pres">
      <dgm:prSet presAssocID="{C38D5524-162F-4FDA-8076-6CE59A111451}" presName="gear3" presStyleLbl="node1" presStyleIdx="2" presStyleCnt="3"/>
      <dgm:spPr/>
      <dgm:t>
        <a:bodyPr/>
        <a:lstStyle/>
        <a:p>
          <a:endParaRPr lang="en-US"/>
        </a:p>
      </dgm:t>
    </dgm:pt>
    <dgm:pt modelId="{0E150401-0565-45A2-8CD3-9575895DEF73}" type="pres">
      <dgm:prSet presAssocID="{C38D5524-162F-4FDA-8076-6CE59A11145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66FAF-33D6-4069-B4BB-640365F473D6}" type="pres">
      <dgm:prSet presAssocID="{C38D5524-162F-4FDA-8076-6CE59A111451}" presName="gear3srcNode" presStyleLbl="node1" presStyleIdx="2" presStyleCnt="3"/>
      <dgm:spPr/>
    </dgm:pt>
    <dgm:pt modelId="{97B91125-B364-4D8B-A98C-F79F1018E52A}" type="pres">
      <dgm:prSet presAssocID="{C38D5524-162F-4FDA-8076-6CE59A111451}" presName="gear3dstNode" presStyleLbl="node1" presStyleIdx="2" presStyleCnt="3"/>
      <dgm:spPr/>
    </dgm:pt>
    <dgm:pt modelId="{4E6849BE-91F3-436E-BBE3-B60431B3897D}" type="pres">
      <dgm:prSet presAssocID="{56926E76-2AF4-4AA8-B5CE-814A6B19BA49}" presName="connector1" presStyleLbl="sibTrans2D1" presStyleIdx="0" presStyleCnt="3"/>
      <dgm:spPr/>
    </dgm:pt>
    <dgm:pt modelId="{7B3648CC-A031-494F-84B7-C55821C01C5F}" type="pres">
      <dgm:prSet presAssocID="{D1C8899F-C024-40B2-AAB7-F8C353013891}" presName="connector2" presStyleLbl="sibTrans2D1" presStyleIdx="1" presStyleCnt="3"/>
      <dgm:spPr/>
    </dgm:pt>
    <dgm:pt modelId="{1A94A01E-BA33-4131-923E-DFB65E7D5E31}" type="pres">
      <dgm:prSet presAssocID="{357ECFBE-19D9-44AC-8558-E472624805D8}" presName="connector3" presStyleLbl="sibTrans2D1" presStyleIdx="2" presStyleCnt="3"/>
      <dgm:spPr/>
    </dgm:pt>
  </dgm:ptLst>
  <dgm:cxnLst>
    <dgm:cxn modelId="{23DC8A2D-1ECB-46CC-94E6-1931DD8FE8B0}" type="presOf" srcId="{AEE80E29-E8B4-489E-ABEB-749DF195C3E1}" destId="{0B2BF95A-A26F-4D4D-9619-109B5A014800}" srcOrd="2" destOrd="0" presId="urn:microsoft.com/office/officeart/2005/8/layout/gear1"/>
    <dgm:cxn modelId="{22F48960-1EC5-41A9-8507-0E65D4B977BA}" type="presOf" srcId="{C38D5524-162F-4FDA-8076-6CE59A111451}" destId="{FD802BAB-3F3A-41C3-8B30-C49AC39758A7}" srcOrd="0" destOrd="0" presId="urn:microsoft.com/office/officeart/2005/8/layout/gear1"/>
    <dgm:cxn modelId="{EE160E14-BE20-48D1-918E-800116EBA32E}" type="presOf" srcId="{CDEE7EC6-6BFC-449E-996B-F2F14DBB3D1D}" destId="{D65B37A7-E58F-4650-B00B-0D1D677600C6}" srcOrd="0" destOrd="0" presId="urn:microsoft.com/office/officeart/2005/8/layout/gear1"/>
    <dgm:cxn modelId="{2F147BCC-D99B-4413-B168-79D4716FB840}" type="presOf" srcId="{AEE80E29-E8B4-489E-ABEB-749DF195C3E1}" destId="{965E35F0-B1EB-4400-A1F2-F602CE696EEA}" srcOrd="0" destOrd="0" presId="urn:microsoft.com/office/officeart/2005/8/layout/gear1"/>
    <dgm:cxn modelId="{5DEAF3B3-B406-4633-AF12-1CD6492F0468}" srcId="{81E1B6F5-6021-4241-932C-E2DDCCFFD18A}" destId="{CDEE7EC6-6BFC-449E-996B-F2F14DBB3D1D}" srcOrd="0" destOrd="0" parTransId="{33CDA83C-0C21-40C8-9E2F-9A33B0E18C54}" sibTransId="{56926E76-2AF4-4AA8-B5CE-814A6B19BA49}"/>
    <dgm:cxn modelId="{8A43235B-F7F1-4310-876A-EBAD099FA7CD}" type="presOf" srcId="{11892BC1-8BC8-43D4-9C8C-88C11D0EC560}" destId="{8EE81674-A1E8-4A7C-9427-26868FE69C7E}" srcOrd="0" destOrd="0" presId="urn:microsoft.com/office/officeart/2005/8/layout/gear1"/>
    <dgm:cxn modelId="{78EA4A22-1AD0-4D72-A2A4-042F88B881B9}" type="presOf" srcId="{2224EB10-AC81-4A7A-9F1E-0B138DEA6061}" destId="{8EE81674-A1E8-4A7C-9427-26868FE69C7E}" srcOrd="0" destOrd="1" presId="urn:microsoft.com/office/officeart/2005/8/layout/gear1"/>
    <dgm:cxn modelId="{814C2A32-E06B-4E79-943E-064BBADE7E9C}" srcId="{CDEE7EC6-6BFC-449E-996B-F2F14DBB3D1D}" destId="{11892BC1-8BC8-43D4-9C8C-88C11D0EC560}" srcOrd="0" destOrd="0" parTransId="{42081786-C7DB-48C9-AD85-3436ABC20993}" sibTransId="{1FD7E888-5A0E-4A3E-A5B3-D7B87F7FBC98}"/>
    <dgm:cxn modelId="{257E5B02-9BA3-42AB-BBCF-EC30B6964F7C}" type="presOf" srcId="{CDEE7EC6-6BFC-449E-996B-F2F14DBB3D1D}" destId="{92E178DF-FDFC-4351-A329-9450185C7AF8}" srcOrd="2" destOrd="0" presId="urn:microsoft.com/office/officeart/2005/8/layout/gear1"/>
    <dgm:cxn modelId="{13F15003-12CF-4E7C-B588-8AB18D3A3D02}" type="presOf" srcId="{CDEE7EC6-6BFC-449E-996B-F2F14DBB3D1D}" destId="{6F2AD73D-5048-4248-B2A1-B9D2AB085008}" srcOrd="1" destOrd="0" presId="urn:microsoft.com/office/officeart/2005/8/layout/gear1"/>
    <dgm:cxn modelId="{22AEF0A0-2358-4AC6-965B-A04C610EB8A9}" type="presOf" srcId="{C38D5524-162F-4FDA-8076-6CE59A111451}" destId="{97B91125-B364-4D8B-A98C-F79F1018E52A}" srcOrd="3" destOrd="0" presId="urn:microsoft.com/office/officeart/2005/8/layout/gear1"/>
    <dgm:cxn modelId="{4AE0C3D5-1CDB-4896-B479-DE6AD2B32188}" srcId="{81E1B6F5-6021-4241-932C-E2DDCCFFD18A}" destId="{AEE80E29-E8B4-489E-ABEB-749DF195C3E1}" srcOrd="1" destOrd="0" parTransId="{DCCA38ED-541B-4DF5-A816-10C602D7E01F}" sibTransId="{D1C8899F-C024-40B2-AAB7-F8C353013891}"/>
    <dgm:cxn modelId="{3E89DC2F-9119-4CF7-B544-95C528FACD40}" srcId="{81E1B6F5-6021-4241-932C-E2DDCCFFD18A}" destId="{C38D5524-162F-4FDA-8076-6CE59A111451}" srcOrd="2" destOrd="0" parTransId="{77CE634D-99CC-4FDA-A15B-67919416ADF0}" sibTransId="{357ECFBE-19D9-44AC-8558-E472624805D8}"/>
    <dgm:cxn modelId="{FB8A045B-7170-4AB9-B378-3BFA6FEAAC11}" type="presOf" srcId="{C38D5524-162F-4FDA-8076-6CE59A111451}" destId="{24D66FAF-33D6-4069-B4BB-640365F473D6}" srcOrd="2" destOrd="0" presId="urn:microsoft.com/office/officeart/2005/8/layout/gear1"/>
    <dgm:cxn modelId="{010287D5-4D3F-4876-AFD6-347088E24161}" type="presOf" srcId="{81E1B6F5-6021-4241-932C-E2DDCCFFD18A}" destId="{E186A3AA-589D-4693-99F8-F9C8AAB54444}" srcOrd="0" destOrd="0" presId="urn:microsoft.com/office/officeart/2005/8/layout/gear1"/>
    <dgm:cxn modelId="{6C5F9EBE-D21B-44C9-9FBE-57C68CE08092}" srcId="{CDEE7EC6-6BFC-449E-996B-F2F14DBB3D1D}" destId="{2224EB10-AC81-4A7A-9F1E-0B138DEA6061}" srcOrd="1" destOrd="0" parTransId="{D8CB30C4-3C45-4C6C-A3A3-CD9037FA006B}" sibTransId="{86C2A24F-991D-4095-B1E7-E268B1282B0C}"/>
    <dgm:cxn modelId="{4F373327-2FBE-4347-B978-3594A17FF5A3}" srcId="{81E1B6F5-6021-4241-932C-E2DDCCFFD18A}" destId="{131B3F26-FE63-4B94-AA8A-856BA0915022}" srcOrd="4" destOrd="0" parTransId="{6D81EB02-63BF-4D68-892B-A28D5A3CB87E}" sibTransId="{B98C00CA-CD6C-404D-9978-2F1DFE4A0378}"/>
    <dgm:cxn modelId="{5AAF01B4-2762-4A79-BAF1-7707947087D7}" type="presOf" srcId="{06303F02-BEA0-470C-A8B7-16E1F4AEDC26}" destId="{729AFF34-697B-40F7-AC9A-62D9EC548634}" srcOrd="0" destOrd="0" presId="urn:microsoft.com/office/officeart/2005/8/layout/gear1"/>
    <dgm:cxn modelId="{C83956FA-9363-41A2-8B20-55B3575B2024}" srcId="{AEE80E29-E8B4-489E-ABEB-749DF195C3E1}" destId="{06303F02-BEA0-470C-A8B7-16E1F4AEDC26}" srcOrd="0" destOrd="0" parTransId="{08FC1B5B-66EE-4621-90C0-29CB63E0CC24}" sibTransId="{309CF2E6-E666-42A1-BDB5-89F0F0DAD53A}"/>
    <dgm:cxn modelId="{807F7EA6-44F4-4EB5-A12D-0E7EBE317630}" type="presOf" srcId="{D1C8899F-C024-40B2-AAB7-F8C353013891}" destId="{7B3648CC-A031-494F-84B7-C55821C01C5F}" srcOrd="0" destOrd="0" presId="urn:microsoft.com/office/officeart/2005/8/layout/gear1"/>
    <dgm:cxn modelId="{F6ADC678-C5E3-48DC-9663-D3B36BE7806F}" type="presOf" srcId="{56926E76-2AF4-4AA8-B5CE-814A6B19BA49}" destId="{4E6849BE-91F3-436E-BBE3-B60431B3897D}" srcOrd="0" destOrd="0" presId="urn:microsoft.com/office/officeart/2005/8/layout/gear1"/>
    <dgm:cxn modelId="{9C2B7A95-7533-433A-80FB-0222E39A01B3}" type="presOf" srcId="{357ECFBE-19D9-44AC-8558-E472624805D8}" destId="{1A94A01E-BA33-4131-923E-DFB65E7D5E31}" srcOrd="0" destOrd="0" presId="urn:microsoft.com/office/officeart/2005/8/layout/gear1"/>
    <dgm:cxn modelId="{4C8E2CC5-8124-4193-8AAB-283B0A6E0403}" type="presOf" srcId="{AEE80E29-E8B4-489E-ABEB-749DF195C3E1}" destId="{7C99865A-A4DF-4BAA-BDD9-A61198DB7C59}" srcOrd="1" destOrd="0" presId="urn:microsoft.com/office/officeart/2005/8/layout/gear1"/>
    <dgm:cxn modelId="{202F8E79-B05D-405B-B8CD-43CF3549F432}" type="presOf" srcId="{C38D5524-162F-4FDA-8076-6CE59A111451}" destId="{0E150401-0565-45A2-8CD3-9575895DEF73}" srcOrd="1" destOrd="0" presId="urn:microsoft.com/office/officeart/2005/8/layout/gear1"/>
    <dgm:cxn modelId="{7400F39E-6E45-4FBA-9FBB-A49CCA9F3B50}" srcId="{81E1B6F5-6021-4241-932C-E2DDCCFFD18A}" destId="{E79CFA5C-9AD1-47AA-8AD5-B75A7ABF13CF}" srcOrd="3" destOrd="0" parTransId="{03B3C527-682D-4C76-9571-319D1385EBA2}" sibTransId="{EDD57FAD-7345-49C6-8FDB-2A30A158492A}"/>
    <dgm:cxn modelId="{2A9A2ACD-FA65-4C6C-859B-468DA86EE2D7}" type="presParOf" srcId="{E186A3AA-589D-4693-99F8-F9C8AAB54444}" destId="{D65B37A7-E58F-4650-B00B-0D1D677600C6}" srcOrd="0" destOrd="0" presId="urn:microsoft.com/office/officeart/2005/8/layout/gear1"/>
    <dgm:cxn modelId="{13392288-16BC-44D6-A928-A3D1ABC8F350}" type="presParOf" srcId="{E186A3AA-589D-4693-99F8-F9C8AAB54444}" destId="{6F2AD73D-5048-4248-B2A1-B9D2AB085008}" srcOrd="1" destOrd="0" presId="urn:microsoft.com/office/officeart/2005/8/layout/gear1"/>
    <dgm:cxn modelId="{AD9FB808-EAD6-47C9-B44B-83A8A2575DC0}" type="presParOf" srcId="{E186A3AA-589D-4693-99F8-F9C8AAB54444}" destId="{92E178DF-FDFC-4351-A329-9450185C7AF8}" srcOrd="2" destOrd="0" presId="urn:microsoft.com/office/officeart/2005/8/layout/gear1"/>
    <dgm:cxn modelId="{AFBFE8CE-7405-4F2B-87BB-DFC972861756}" type="presParOf" srcId="{E186A3AA-589D-4693-99F8-F9C8AAB54444}" destId="{8EE81674-A1E8-4A7C-9427-26868FE69C7E}" srcOrd="3" destOrd="0" presId="urn:microsoft.com/office/officeart/2005/8/layout/gear1"/>
    <dgm:cxn modelId="{0314C153-58CF-4BA7-81FC-D9A8CB812A8E}" type="presParOf" srcId="{E186A3AA-589D-4693-99F8-F9C8AAB54444}" destId="{965E35F0-B1EB-4400-A1F2-F602CE696EEA}" srcOrd="4" destOrd="0" presId="urn:microsoft.com/office/officeart/2005/8/layout/gear1"/>
    <dgm:cxn modelId="{6B31F1D8-DF1F-4255-A79A-DA7FD3249530}" type="presParOf" srcId="{E186A3AA-589D-4693-99F8-F9C8AAB54444}" destId="{7C99865A-A4DF-4BAA-BDD9-A61198DB7C59}" srcOrd="5" destOrd="0" presId="urn:microsoft.com/office/officeart/2005/8/layout/gear1"/>
    <dgm:cxn modelId="{381E1789-4B74-4E20-A225-08687A365008}" type="presParOf" srcId="{E186A3AA-589D-4693-99F8-F9C8AAB54444}" destId="{0B2BF95A-A26F-4D4D-9619-109B5A014800}" srcOrd="6" destOrd="0" presId="urn:microsoft.com/office/officeart/2005/8/layout/gear1"/>
    <dgm:cxn modelId="{2CF1FBE5-E83D-412E-BB31-0C69AEF39CCE}" type="presParOf" srcId="{E186A3AA-589D-4693-99F8-F9C8AAB54444}" destId="{729AFF34-697B-40F7-AC9A-62D9EC548634}" srcOrd="7" destOrd="0" presId="urn:microsoft.com/office/officeart/2005/8/layout/gear1"/>
    <dgm:cxn modelId="{F3D2D5DC-87A2-4A0C-86AB-900D82B60248}" type="presParOf" srcId="{E186A3AA-589D-4693-99F8-F9C8AAB54444}" destId="{FD802BAB-3F3A-41C3-8B30-C49AC39758A7}" srcOrd="8" destOrd="0" presId="urn:microsoft.com/office/officeart/2005/8/layout/gear1"/>
    <dgm:cxn modelId="{110372B4-F536-4036-8ECE-44154074E3D4}" type="presParOf" srcId="{E186A3AA-589D-4693-99F8-F9C8AAB54444}" destId="{0E150401-0565-45A2-8CD3-9575895DEF73}" srcOrd="9" destOrd="0" presId="urn:microsoft.com/office/officeart/2005/8/layout/gear1"/>
    <dgm:cxn modelId="{D243CC63-8AA4-4B65-BBC5-755D6C9C7DDE}" type="presParOf" srcId="{E186A3AA-589D-4693-99F8-F9C8AAB54444}" destId="{24D66FAF-33D6-4069-B4BB-640365F473D6}" srcOrd="10" destOrd="0" presId="urn:microsoft.com/office/officeart/2005/8/layout/gear1"/>
    <dgm:cxn modelId="{78B1B3A8-68F9-4F6E-B782-306507EB6160}" type="presParOf" srcId="{E186A3AA-589D-4693-99F8-F9C8AAB54444}" destId="{97B91125-B364-4D8B-A98C-F79F1018E52A}" srcOrd="11" destOrd="0" presId="urn:microsoft.com/office/officeart/2005/8/layout/gear1"/>
    <dgm:cxn modelId="{1D4F58B8-74C8-41DF-ABB8-F477212012EF}" type="presParOf" srcId="{E186A3AA-589D-4693-99F8-F9C8AAB54444}" destId="{4E6849BE-91F3-436E-BBE3-B60431B3897D}" srcOrd="12" destOrd="0" presId="urn:microsoft.com/office/officeart/2005/8/layout/gear1"/>
    <dgm:cxn modelId="{8C27F6ED-BF6A-4201-BBD6-60DC5719A1D7}" type="presParOf" srcId="{E186A3AA-589D-4693-99F8-F9C8AAB54444}" destId="{7B3648CC-A031-494F-84B7-C55821C01C5F}" srcOrd="13" destOrd="0" presId="urn:microsoft.com/office/officeart/2005/8/layout/gear1"/>
    <dgm:cxn modelId="{67A4BE4B-E6A7-43DE-A08F-60922E21B3C5}" type="presParOf" srcId="{E186A3AA-589D-4693-99F8-F9C8AAB54444}" destId="{1A94A01E-BA33-4131-923E-DFB65E7D5E31}" srcOrd="1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5B37A7-E58F-4650-B00B-0D1D677600C6}">
      <dsp:nvSpPr>
        <dsp:cNvPr id="0" name=""/>
        <dsp:cNvSpPr/>
      </dsp:nvSpPr>
      <dsp:spPr>
        <a:xfrm>
          <a:off x="3068184" y="1735216"/>
          <a:ext cx="2120820" cy="2120820"/>
        </a:xfrm>
        <a:prstGeom prst="gear9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Battleship.java</a:t>
          </a:r>
          <a:endParaRPr lang="en-US" sz="1000" kern="1200" dirty="0"/>
        </a:p>
      </dsp:txBody>
      <dsp:txXfrm>
        <a:off x="3068184" y="1735216"/>
        <a:ext cx="2120820" cy="2120820"/>
      </dsp:txXfrm>
    </dsp:sp>
    <dsp:sp modelId="{8EE81674-A1E8-4A7C-9427-26868FE69C7E}">
      <dsp:nvSpPr>
        <dsp:cNvPr id="0" name=""/>
        <dsp:cNvSpPr/>
      </dsp:nvSpPr>
      <dsp:spPr>
        <a:xfrm>
          <a:off x="4822587" y="444639"/>
          <a:ext cx="1349612" cy="46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Player.java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Ship.java</a:t>
          </a:r>
          <a:endParaRPr lang="en-US" sz="1200" kern="1200" dirty="0"/>
        </a:p>
      </dsp:txBody>
      <dsp:txXfrm>
        <a:off x="4822587" y="444639"/>
        <a:ext cx="1349612" cy="469762"/>
      </dsp:txXfrm>
    </dsp:sp>
    <dsp:sp modelId="{965E35F0-B1EB-4400-A1F2-F602CE696EEA}">
      <dsp:nvSpPr>
        <dsp:cNvPr id="0" name=""/>
        <dsp:cNvSpPr/>
      </dsp:nvSpPr>
      <dsp:spPr>
        <a:xfrm>
          <a:off x="1834252" y="1233931"/>
          <a:ext cx="1542414" cy="1542414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SetUp.java</a:t>
          </a:r>
          <a:endParaRPr lang="en-US" sz="1000" kern="1200" dirty="0"/>
        </a:p>
      </dsp:txBody>
      <dsp:txXfrm>
        <a:off x="1834252" y="1233931"/>
        <a:ext cx="1542414" cy="1542414"/>
      </dsp:txXfrm>
    </dsp:sp>
    <dsp:sp modelId="{729AFF34-697B-40F7-AC9A-62D9EC548634}">
      <dsp:nvSpPr>
        <dsp:cNvPr id="0" name=""/>
        <dsp:cNvSpPr/>
      </dsp:nvSpPr>
      <dsp:spPr>
        <a:xfrm rot="10800000" flipV="1">
          <a:off x="76201" y="609597"/>
          <a:ext cx="2049157" cy="25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CommunicationMechanics.java</a:t>
          </a:r>
          <a:endParaRPr lang="en-US" sz="1000" kern="1200" dirty="0"/>
        </a:p>
      </dsp:txBody>
      <dsp:txXfrm rot="10800000" flipV="1">
        <a:off x="76201" y="609597"/>
        <a:ext cx="2049157" cy="257036"/>
      </dsp:txXfrm>
    </dsp:sp>
    <dsp:sp modelId="{FD802BAB-3F3A-41C3-8B30-C49AC39758A7}">
      <dsp:nvSpPr>
        <dsp:cNvPr id="0" name=""/>
        <dsp:cNvSpPr/>
      </dsp:nvSpPr>
      <dsp:spPr>
        <a:xfrm rot="20700000">
          <a:off x="2698162" y="169823"/>
          <a:ext cx="1511251" cy="1511251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BSThread.java</a:t>
          </a:r>
          <a:endParaRPr lang="en-US" sz="1000" kern="1200" dirty="0"/>
        </a:p>
      </dsp:txBody>
      <dsp:txXfrm>
        <a:off x="3029624" y="501284"/>
        <a:ext cx="848328" cy="848328"/>
      </dsp:txXfrm>
    </dsp:sp>
    <dsp:sp modelId="{4E6849BE-91F3-436E-BBE3-B60431B3897D}">
      <dsp:nvSpPr>
        <dsp:cNvPr id="0" name=""/>
        <dsp:cNvSpPr/>
      </dsp:nvSpPr>
      <dsp:spPr>
        <a:xfrm>
          <a:off x="2901432" y="1417273"/>
          <a:ext cx="2714650" cy="2714650"/>
        </a:xfrm>
        <a:prstGeom prst="circularArrow">
          <a:avLst>
            <a:gd name="adj1" fmla="val 4687"/>
            <a:gd name="adj2" fmla="val 299029"/>
            <a:gd name="adj3" fmla="val 2507654"/>
            <a:gd name="adj4" fmla="val 15879735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48CC-A031-494F-84B7-C55821C01C5F}">
      <dsp:nvSpPr>
        <dsp:cNvPr id="0" name=""/>
        <dsp:cNvSpPr/>
      </dsp:nvSpPr>
      <dsp:spPr>
        <a:xfrm>
          <a:off x="1561093" y="894105"/>
          <a:ext cx="1972362" cy="197236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87556"/>
            <a:satOff val="-3464"/>
            <a:lumOff val="16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4A01E-BA33-4131-923E-DFB65E7D5E31}">
      <dsp:nvSpPr>
        <dsp:cNvPr id="0" name=""/>
        <dsp:cNvSpPr/>
      </dsp:nvSpPr>
      <dsp:spPr>
        <a:xfrm>
          <a:off x="2348594" y="-159746"/>
          <a:ext cx="2126604" cy="21266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5759-FA56-48FC-8AB9-C7D2ECC1FE52}" type="datetimeFigureOut">
              <a:rPr lang="en-US" smtClean="0"/>
              <a:pPr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008B-BC2E-4EFB-9F07-BBA2433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0" y="5791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a typeface="Mathematica7" pitchFamily="2" charset="0"/>
              </a:rPr>
              <a:t>By: Miguel </a:t>
            </a:r>
            <a:r>
              <a:rPr lang="en-US" sz="2400" b="1" dirty="0" smtClean="0">
                <a:solidFill>
                  <a:schemeClr val="bg1"/>
                </a:solidFill>
                <a:ea typeface="Mathematica7" pitchFamily="2" charset="0"/>
              </a:rPr>
              <a:t>Mart</a:t>
            </a:r>
            <a:r>
              <a:rPr lang="es-ES_tradnl" sz="2400" b="1" dirty="0" smtClean="0">
                <a:solidFill>
                  <a:schemeClr val="bg1"/>
                </a:solidFill>
                <a:ea typeface="Mathematica7" pitchFamily="2" charset="0"/>
              </a:rPr>
              <a:t>ínez </a:t>
            </a:r>
            <a:r>
              <a:rPr lang="en-US" sz="2400" b="1" dirty="0" smtClean="0">
                <a:solidFill>
                  <a:schemeClr val="bg1"/>
                </a:solidFill>
              </a:rPr>
              <a:t>&amp;&amp;</a:t>
            </a:r>
            <a:r>
              <a:rPr lang="es-ES_tradnl" sz="2400" b="1" dirty="0" smtClean="0">
                <a:solidFill>
                  <a:schemeClr val="bg1"/>
                </a:solidFill>
                <a:ea typeface="Mathematica7" pitchFamily="2" charset="0"/>
              </a:rPr>
              <a:t> </a:t>
            </a:r>
            <a:r>
              <a:rPr lang="es-ES_tradnl" sz="2400" b="1" dirty="0" smtClean="0">
                <a:solidFill>
                  <a:schemeClr val="bg1"/>
                </a:solidFill>
                <a:ea typeface="Mathematica7" pitchFamily="2" charset="0"/>
              </a:rPr>
              <a:t>Eduardo Pérez</a:t>
            </a:r>
            <a:endParaRPr lang="en-US" sz="2400" b="1" dirty="0">
              <a:solidFill>
                <a:schemeClr val="bg1"/>
              </a:solidFill>
              <a:ea typeface="Mathematica7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685800"/>
            <a:ext cx="5486400" cy="1143000"/>
          </a:xfrm>
        </p:spPr>
        <p:txBody>
          <a:bodyPr/>
          <a:lstStyle/>
          <a:p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What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is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BattleShip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?</a:t>
            </a:r>
            <a:endParaRPr lang="en-US" b="1" dirty="0">
              <a:solidFill>
                <a:schemeClr val="bg1"/>
              </a:solidFill>
              <a:latin typeface="Nyal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172200" cy="385572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BattlesShip is a guessing game for two players. </a:t>
            </a:r>
          </a:p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It was published by Milton Bradley Company in 1931 as the pad-and-pencil game "Broadsides, the Game of Naval Strategy”</a:t>
            </a:r>
          </a:p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And as a board game in 1967.</a:t>
            </a:r>
            <a:endParaRPr lang="en-US" baseline="30000" dirty="0" smtClean="0">
              <a:solidFill>
                <a:schemeClr val="bg1"/>
              </a:solidFill>
            </a:endParaRPr>
          </a:p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The 2012 film </a:t>
            </a:r>
            <a:r>
              <a:rPr lang="en-US" i="1" dirty="0" smtClean="0">
                <a:solidFill>
                  <a:schemeClr val="bg1"/>
                </a:solidFill>
              </a:rPr>
              <a:t>Battleship</a:t>
            </a:r>
            <a:r>
              <a:rPr lang="en-US" dirty="0" smtClean="0">
                <a:solidFill>
                  <a:schemeClr val="bg1"/>
                </a:solidFill>
              </a:rPr>
              <a:t> is an American science fiction action movie inspired by the board game.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9" name="Picture 3" descr="D:\Miguel\Downloads\board g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953000"/>
            <a:ext cx="2098758" cy="1766888"/>
          </a:xfrm>
          <a:prstGeom prst="rect">
            <a:avLst/>
          </a:prstGeom>
          <a:noFill/>
        </p:spPr>
      </p:pic>
      <p:pic>
        <p:nvPicPr>
          <p:cNvPr id="14343" name="Picture 7" descr="http://www.filmofilia.com/wp-content/uploads/2012/03/battleship-pos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990600"/>
            <a:ext cx="1981200" cy="283972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248400" cy="1143000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Objectives</a:t>
            </a:r>
            <a:endParaRPr lang="en-US" b="1" dirty="0">
              <a:solidFill>
                <a:schemeClr val="bg1"/>
              </a:solidFill>
              <a:latin typeface="Nyal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172200" cy="3855720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Build the game with similar mechanics</a:t>
            </a:r>
          </a:p>
          <a:p>
            <a:pPr>
              <a:buClr>
                <a:schemeClr val="accent5"/>
              </a:buClr>
            </a:pPr>
            <a:r>
              <a:rPr lang="es-ES_tradnl" dirty="0" err="1" smtClean="0">
                <a:solidFill>
                  <a:schemeClr val="bg1"/>
                </a:solidFill>
              </a:rPr>
              <a:t>Allow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for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PvP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combat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to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play</a:t>
            </a:r>
            <a:r>
              <a:rPr lang="es-ES_tradnl" dirty="0" smtClean="0">
                <a:solidFill>
                  <a:schemeClr val="bg1"/>
                </a:solidFill>
              </a:rPr>
              <a:t> online</a:t>
            </a:r>
          </a:p>
          <a:p>
            <a:pPr>
              <a:buClr>
                <a:schemeClr val="accent5"/>
              </a:buClr>
            </a:pPr>
            <a:r>
              <a:rPr lang="es-ES_tradnl" dirty="0" smtClean="0">
                <a:solidFill>
                  <a:schemeClr val="bg1"/>
                </a:solidFill>
              </a:rPr>
              <a:t>Do </a:t>
            </a:r>
            <a:r>
              <a:rPr lang="es-ES_tradnl" dirty="0" err="1" smtClean="0">
                <a:solidFill>
                  <a:schemeClr val="bg1"/>
                </a:solidFill>
              </a:rPr>
              <a:t>all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this</a:t>
            </a:r>
            <a:r>
              <a:rPr lang="es-ES_tradnl" dirty="0" smtClean="0">
                <a:solidFill>
                  <a:schemeClr val="bg1"/>
                </a:solidFill>
              </a:rPr>
              <a:t> in Java!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248400" cy="1143000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Future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updates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will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include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…</a:t>
            </a:r>
            <a:endParaRPr lang="en-US" b="1" dirty="0">
              <a:solidFill>
                <a:schemeClr val="bg1"/>
              </a:solidFill>
              <a:latin typeface="Nyal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172200" cy="3855720"/>
          </a:xfrm>
        </p:spPr>
        <p:txBody>
          <a:bodyPr>
            <a:normAutofit fontScale="92500"/>
          </a:bodyPr>
          <a:lstStyle/>
          <a:p>
            <a:pPr>
              <a:buClr>
                <a:schemeClr val="accent5"/>
              </a:buClr>
            </a:pPr>
            <a:r>
              <a:rPr lang="es-ES_tradnl" dirty="0" smtClean="0">
                <a:solidFill>
                  <a:schemeClr val="bg1"/>
                </a:solidFill>
              </a:rPr>
              <a:t>4 </a:t>
            </a:r>
            <a:r>
              <a:rPr lang="es-ES_tradnl" dirty="0" err="1" smtClean="0">
                <a:solidFill>
                  <a:schemeClr val="bg1"/>
                </a:solidFill>
              </a:rPr>
              <a:t>player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matches</a:t>
            </a:r>
            <a:endParaRPr lang="es-ES_tradnl" dirty="0" smtClean="0">
              <a:solidFill>
                <a:schemeClr val="bg1"/>
              </a:solidFill>
            </a:endParaRPr>
          </a:p>
          <a:p>
            <a:pPr>
              <a:buClr>
                <a:schemeClr val="accent5"/>
              </a:buClr>
            </a:pPr>
            <a:r>
              <a:rPr lang="es-ES_tradnl" i="1" dirty="0" err="1" smtClean="0">
                <a:solidFill>
                  <a:schemeClr val="bg1"/>
                </a:solidFill>
              </a:rPr>
              <a:t>Gold</a:t>
            </a:r>
            <a:r>
              <a:rPr lang="es-ES_tradnl" i="1" dirty="0" smtClean="0">
                <a:solidFill>
                  <a:schemeClr val="bg1"/>
                </a:solidFill>
              </a:rPr>
              <a:t> </a:t>
            </a:r>
            <a:r>
              <a:rPr lang="es-ES_tradnl" i="1" dirty="0" err="1" smtClean="0">
                <a:solidFill>
                  <a:schemeClr val="bg1"/>
                </a:solidFill>
              </a:rPr>
              <a:t>shots</a:t>
            </a:r>
            <a:r>
              <a:rPr lang="es-ES_tradnl" i="1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that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allow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to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know</a:t>
            </a:r>
            <a:r>
              <a:rPr lang="es-ES_tradnl" dirty="0" smtClean="0">
                <a:solidFill>
                  <a:schemeClr val="bg1"/>
                </a:solidFill>
              </a:rPr>
              <a:t> in </a:t>
            </a:r>
            <a:r>
              <a:rPr lang="es-ES_tradnl" dirty="0" err="1" smtClean="0">
                <a:solidFill>
                  <a:schemeClr val="bg1"/>
                </a:solidFill>
              </a:rPr>
              <a:t>which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direction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is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the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closest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ship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accent5"/>
              </a:buClr>
            </a:pPr>
            <a:r>
              <a:rPr lang="es-ES_tradnl" dirty="0" smtClean="0">
                <a:solidFill>
                  <a:schemeClr val="bg1"/>
                </a:solidFill>
              </a:rPr>
              <a:t>Rapid </a:t>
            </a:r>
            <a:r>
              <a:rPr lang="es-ES_tradnl" dirty="0" err="1" smtClean="0">
                <a:solidFill>
                  <a:schemeClr val="bg1"/>
                </a:solidFill>
              </a:rPr>
              <a:t>cannon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fire</a:t>
            </a:r>
            <a:r>
              <a:rPr lang="es-ES_tradnl" dirty="0" smtClean="0">
                <a:solidFill>
                  <a:schemeClr val="bg1"/>
                </a:solidFill>
              </a:rPr>
              <a:t> – </a:t>
            </a:r>
            <a:r>
              <a:rPr lang="es-ES_tradnl" dirty="0" err="1" smtClean="0">
                <a:solidFill>
                  <a:schemeClr val="bg1"/>
                </a:solidFill>
              </a:rPr>
              <a:t>Fire</a:t>
            </a:r>
            <a:r>
              <a:rPr lang="es-ES_tradnl" dirty="0" smtClean="0">
                <a:solidFill>
                  <a:schemeClr val="bg1"/>
                </a:solidFill>
              </a:rPr>
              <a:t> up </a:t>
            </a:r>
            <a:r>
              <a:rPr lang="es-ES_tradnl" dirty="0" err="1" smtClean="0">
                <a:solidFill>
                  <a:schemeClr val="bg1"/>
                </a:solidFill>
              </a:rPr>
              <a:t>to</a:t>
            </a:r>
            <a:r>
              <a:rPr lang="es-ES_tradnl" dirty="0" smtClean="0">
                <a:solidFill>
                  <a:schemeClr val="bg1"/>
                </a:solidFill>
              </a:rPr>
              <a:t> 5 </a:t>
            </a:r>
            <a:r>
              <a:rPr lang="es-ES_tradnl" dirty="0" err="1" smtClean="0">
                <a:solidFill>
                  <a:schemeClr val="bg1"/>
                </a:solidFill>
              </a:rPr>
              <a:t>shots</a:t>
            </a:r>
            <a:r>
              <a:rPr lang="es-ES_tradnl" dirty="0" smtClean="0">
                <a:solidFill>
                  <a:schemeClr val="bg1"/>
                </a:solidFill>
              </a:rPr>
              <a:t> at a time.</a:t>
            </a:r>
          </a:p>
          <a:p>
            <a:pPr>
              <a:buClr>
                <a:schemeClr val="accent5"/>
              </a:buClr>
            </a:pPr>
            <a:r>
              <a:rPr lang="es-ES_tradnl" dirty="0" err="1" smtClean="0">
                <a:solidFill>
                  <a:schemeClr val="bg1"/>
                </a:solidFill>
              </a:rPr>
              <a:t>Save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high</a:t>
            </a:r>
            <a:r>
              <a:rPr lang="es-ES_tradnl" dirty="0" smtClean="0">
                <a:solidFill>
                  <a:schemeClr val="bg1"/>
                </a:solidFill>
              </a:rPr>
              <a:t> scores </a:t>
            </a:r>
            <a:r>
              <a:rPr lang="es-ES_tradnl" dirty="0" err="1" smtClean="0">
                <a:solidFill>
                  <a:schemeClr val="bg1"/>
                </a:solidFill>
              </a:rPr>
              <a:t>for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each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player</a:t>
            </a:r>
            <a:endParaRPr lang="es-ES_tradnl" dirty="0" smtClean="0">
              <a:solidFill>
                <a:schemeClr val="bg1"/>
              </a:solidFill>
            </a:endParaRPr>
          </a:p>
          <a:p>
            <a:pPr>
              <a:buClr>
                <a:schemeClr val="accent5"/>
              </a:buClr>
            </a:pPr>
            <a:r>
              <a:rPr lang="es-ES_tradnl" dirty="0" smtClean="0">
                <a:solidFill>
                  <a:schemeClr val="bg1"/>
                </a:solidFill>
              </a:rPr>
              <a:t> 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386" name="Picture 2" descr="http://www.digitaltrends.com/wp-content/uploads/2011/07/battle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257800"/>
            <a:ext cx="2640330" cy="1257300"/>
          </a:xfrm>
          <a:prstGeom prst="rect">
            <a:avLst/>
          </a:prstGeom>
          <a:noFill/>
        </p:spPr>
      </p:pic>
      <p:pic>
        <p:nvPicPr>
          <p:cNvPr id="16387" name="Picture 3" descr="D:\Miguel\Downloads\golden cannon b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590800"/>
            <a:ext cx="838200" cy="831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0"/>
            <a:ext cx="5029200" cy="1143000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Program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tree</a:t>
            </a:r>
            <a:endParaRPr lang="en-US" b="1" dirty="0">
              <a:solidFill>
                <a:schemeClr val="bg1"/>
              </a:solidFill>
              <a:latin typeface="Nyala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676400"/>
          <a:ext cx="6172200" cy="385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029200" cy="1143000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Program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Nyala" pitchFamily="2" charset="0"/>
              </a:rPr>
              <a:t>tree</a:t>
            </a:r>
            <a:r>
              <a:rPr lang="es-ES_tradnl" dirty="0" smtClean="0">
                <a:solidFill>
                  <a:schemeClr val="bg1"/>
                </a:solidFill>
                <a:latin typeface="Nyala" pitchFamily="2" charset="0"/>
              </a:rPr>
              <a:t> (cont.)</a:t>
            </a:r>
            <a:endParaRPr lang="en-US" b="1" dirty="0">
              <a:solidFill>
                <a:schemeClr val="bg1"/>
              </a:solidFill>
              <a:latin typeface="Nyala" pitchFamily="2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52400" y="1077956"/>
            <a:ext cx="8229600" cy="53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None/>
            </a:pPr>
            <a:r>
              <a:rPr lang="en-US" sz="2250" dirty="0" smtClean="0">
                <a:solidFill>
                  <a:schemeClr val="bg1"/>
                </a:solidFill>
              </a:rPr>
              <a:t>Class definitions: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chemeClr val="accent5"/>
                </a:solidFill>
              </a:rPr>
              <a:t>Player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chemeClr val="bg1"/>
                </a:solidFill>
              </a:rPr>
              <a:t>holds all of the player's information, such as his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Board</a:t>
            </a:r>
            <a:r>
              <a:rPr lang="en-US" sz="2250" dirty="0" smtClean="0">
                <a:solidFill>
                  <a:schemeClr val="bg1"/>
                </a:solidFill>
              </a:rPr>
              <a:t> with the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location</a:t>
            </a:r>
            <a:r>
              <a:rPr lang="en-US" sz="2250" dirty="0" smtClean="0">
                <a:solidFill>
                  <a:schemeClr val="bg1"/>
                </a:solidFill>
              </a:rPr>
              <a:t> of his </a:t>
            </a:r>
            <a:r>
              <a:rPr lang="en-US" sz="2250" dirty="0" smtClean="0">
                <a:solidFill>
                  <a:schemeClr val="bg1"/>
                </a:solidFill>
              </a:rPr>
              <a:t>ships, the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enemy</a:t>
            </a:r>
            <a:r>
              <a:rPr lang="en-US" sz="2250" dirty="0" smtClean="0">
                <a:solidFill>
                  <a:schemeClr val="bg1"/>
                </a:solidFill>
              </a:rPr>
              <a:t> board, the places he has already bombed, </a:t>
            </a:r>
            <a:r>
              <a:rPr lang="en-US" sz="2250" dirty="0" smtClean="0">
                <a:solidFill>
                  <a:schemeClr val="bg1"/>
                </a:solidFill>
              </a:rPr>
              <a:t>etc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chemeClr val="accent5"/>
                </a:solidFill>
              </a:rPr>
              <a:t>Ship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chemeClr val="bg1"/>
                </a:solidFill>
              </a:rPr>
              <a:t>Ship class that holds the information of each ship, such as the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coordinates</a:t>
            </a:r>
            <a:r>
              <a:rPr lang="en-US" sz="2250" dirty="0" smtClean="0">
                <a:solidFill>
                  <a:schemeClr val="bg1"/>
                </a:solidFill>
              </a:rPr>
              <a:t> of all of his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positions</a:t>
            </a:r>
            <a:r>
              <a:rPr lang="en-US" sz="2250" dirty="0" smtClean="0">
                <a:solidFill>
                  <a:schemeClr val="bg1"/>
                </a:solidFill>
              </a:rPr>
              <a:t>, </a:t>
            </a:r>
            <a:r>
              <a:rPr lang="en-US" sz="2250" dirty="0" smtClean="0">
                <a:solidFill>
                  <a:schemeClr val="bg1"/>
                </a:solidFill>
              </a:rPr>
              <a:t>and the methods to operate with these </a:t>
            </a:r>
            <a:r>
              <a:rPr lang="en-US" sz="2250" dirty="0" smtClean="0">
                <a:solidFill>
                  <a:schemeClr val="bg1"/>
                </a:solidFill>
              </a:rPr>
              <a:t>coordinates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err="1" smtClean="0">
                <a:solidFill>
                  <a:schemeClr val="accent5"/>
                </a:solidFill>
              </a:rPr>
              <a:t>BSThread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Starts </a:t>
            </a:r>
            <a:r>
              <a:rPr lang="en-US" sz="2250" dirty="0" err="1" smtClean="0">
                <a:solidFill>
                  <a:schemeClr val="bg1"/>
                </a:solidFill>
              </a:rPr>
              <a:t>SetUp</a:t>
            </a:r>
            <a:r>
              <a:rPr lang="en-US" sz="2250" dirty="0" smtClean="0">
                <a:solidFill>
                  <a:schemeClr val="bg1"/>
                </a:solidFill>
              </a:rPr>
              <a:t> with new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thread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err="1" smtClean="0">
                <a:solidFill>
                  <a:schemeClr val="accent5"/>
                </a:solidFill>
              </a:rPr>
              <a:t>CommunicationMechanics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allows for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communication</a:t>
            </a:r>
            <a:r>
              <a:rPr lang="en-US" sz="2250" dirty="0" smtClean="0">
                <a:solidFill>
                  <a:schemeClr val="bg1"/>
                </a:solidFill>
              </a:rPr>
              <a:t> among the players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err="1" smtClean="0">
                <a:solidFill>
                  <a:schemeClr val="accent5"/>
                </a:solidFill>
              </a:rPr>
              <a:t>SetUp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Starts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server</a:t>
            </a:r>
            <a:r>
              <a:rPr lang="en-US" sz="2250" dirty="0" smtClean="0">
                <a:solidFill>
                  <a:schemeClr val="bg1"/>
                </a:solidFill>
              </a:rPr>
              <a:t> and allows for remote &amp; local connections through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port</a:t>
            </a:r>
            <a:r>
              <a:rPr lang="en-US" sz="2250" dirty="0" smtClean="0">
                <a:solidFill>
                  <a:schemeClr val="bg1"/>
                </a:solidFill>
              </a:rPr>
              <a:t> 7777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chemeClr val="accent5"/>
                </a:solidFill>
              </a:rPr>
              <a:t>Battleship</a:t>
            </a:r>
            <a:r>
              <a:rPr lang="en-US" sz="2250" dirty="0" smtClean="0">
                <a:solidFill>
                  <a:schemeClr val="bg1"/>
                </a:solidFill>
              </a:rPr>
              <a:t> </a:t>
            </a:r>
            <a:r>
              <a:rPr lang="en-US" sz="2250" dirty="0" smtClean="0">
                <a:solidFill>
                  <a:srgbClr val="FF0000"/>
                </a:solidFill>
              </a:rPr>
              <a:t>-&gt;</a:t>
            </a:r>
            <a:r>
              <a:rPr lang="en-US" sz="2250" dirty="0" smtClean="0">
                <a:solidFill>
                  <a:schemeClr val="bg1"/>
                </a:solidFill>
              </a:rPr>
              <a:t> Where the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game</a:t>
            </a:r>
            <a:r>
              <a:rPr lang="en-US" sz="2250" dirty="0" smtClean="0">
                <a:solidFill>
                  <a:schemeClr val="bg1"/>
                </a:solidFill>
              </a:rPr>
              <a:t> and its mechanics are implemented</a:t>
            </a:r>
            <a:endParaRPr lang="en-US" sz="22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172200" cy="50292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/>
              </a:buClr>
            </a:pPr>
            <a:r>
              <a:rPr lang="en-US" dirty="0" smtClean="0">
                <a:solidFill>
                  <a:schemeClr val="bg1"/>
                </a:solidFill>
              </a:rPr>
              <a:t>Let’s take a look at the code!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6096000"/>
            <a:ext cx="8458200" cy="50292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be made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case you want to try out yourself,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see its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Check the Projects section 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theskyfall.com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download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 and more.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3890962" cy="404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828800"/>
            <a:ext cx="4467823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hope you have enjoyed our presentation!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5"/>
          <p:cNvSpPr txBox="1">
            <a:spLocks noGrp="1"/>
          </p:cNvSpPr>
          <p:nvPr>
            <p:ph idx="1"/>
          </p:nvPr>
        </p:nvSpPr>
        <p:spPr>
          <a:xfrm>
            <a:off x="152400" y="1295400"/>
            <a:ext cx="8229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None/>
            </a:pPr>
            <a:r>
              <a:rPr lang="en-US" sz="2250" dirty="0" smtClean="0">
                <a:solidFill>
                  <a:schemeClr val="bg1"/>
                </a:solidFill>
              </a:rPr>
              <a:t>Last minute thought:</a:t>
            </a:r>
          </a:p>
          <a:p>
            <a:pPr>
              <a:buClr>
                <a:schemeClr val="accent5"/>
              </a:buClr>
            </a:pPr>
            <a:r>
              <a:rPr lang="en-US" sz="2250" dirty="0" smtClean="0">
                <a:solidFill>
                  <a:schemeClr val="bg1"/>
                </a:solidFill>
              </a:rPr>
              <a:t> We are always open to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suggestions</a:t>
            </a:r>
            <a:r>
              <a:rPr lang="en-US" sz="2250" dirty="0" smtClean="0">
                <a:solidFill>
                  <a:schemeClr val="bg1"/>
                </a:solidFill>
              </a:rPr>
              <a:t>, if you have any idea that could help make it </a:t>
            </a:r>
            <a:r>
              <a:rPr lang="en-US" sz="22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better</a:t>
            </a:r>
            <a:r>
              <a:rPr lang="en-US" sz="2250" dirty="0" smtClean="0">
                <a:solidFill>
                  <a:schemeClr val="bg1"/>
                </a:solidFill>
              </a:rPr>
              <a:t>, share it with us!</a:t>
            </a:r>
          </a:p>
          <a:p>
            <a:pPr>
              <a:buClr>
                <a:schemeClr val="accent5"/>
              </a:buClr>
              <a:buNone/>
            </a:pPr>
            <a:endParaRPr lang="en-US" sz="22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en-US" sz="22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en-US" sz="2250" dirty="0" smtClean="0">
                <a:solidFill>
                  <a:schemeClr val="accent6">
                    <a:lumMod val="75000"/>
                  </a:schemeClr>
                </a:solidFill>
              </a:rPr>
              <a:t>Thanks a lot for your attention!</a:t>
            </a:r>
            <a:endParaRPr lang="en-US" sz="225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4343400" cy="21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971800"/>
            <a:ext cx="4876800" cy="8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419600"/>
            <a:ext cx="4343400" cy="2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905000"/>
            <a:ext cx="8610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294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BattleShip?</vt:lpstr>
      <vt:lpstr>Objectives</vt:lpstr>
      <vt:lpstr>Future updates will include…</vt:lpstr>
      <vt:lpstr>Program tree</vt:lpstr>
      <vt:lpstr>Program tree (cont.)</vt:lpstr>
      <vt:lpstr>Code</vt:lpstr>
      <vt:lpstr>We hope you have enjoyed our presentation!</vt:lpstr>
      <vt:lpstr>THANK YOU!</vt:lpstr>
    </vt:vector>
  </TitlesOfParts>
  <Company>The Skyfall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Miguel Martinez</dc:creator>
  <cp:lastModifiedBy>Miguel Martinez</cp:lastModifiedBy>
  <cp:revision>22</cp:revision>
  <dcterms:created xsi:type="dcterms:W3CDTF">2013-01-06T12:38:25Z</dcterms:created>
  <dcterms:modified xsi:type="dcterms:W3CDTF">2013-01-06T15:02:23Z</dcterms:modified>
</cp:coreProperties>
</file>