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4" r:id="rId2"/>
    <p:sldId id="615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8612" autoAdjust="0"/>
  </p:normalViewPr>
  <p:slideViewPr>
    <p:cSldViewPr>
      <p:cViewPr varScale="1">
        <p:scale>
          <a:sx n="65" d="100"/>
          <a:sy n="65" d="100"/>
        </p:scale>
        <p:origin x="882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란</a:t>
            </a:r>
            <a:r>
              <a:rPr lang="en-US" altLang="ko-KR" dirty="0"/>
              <a:t>?(1)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088740"/>
            <a:ext cx="8485187" cy="5116512"/>
          </a:xfrm>
        </p:spPr>
        <p:txBody>
          <a:bodyPr/>
          <a:lstStyle/>
          <a:p>
            <a:r>
              <a:rPr lang="en-US" altLang="ko-KR" sz="2000" dirty="0" err="1"/>
              <a:t>jquery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b="0" dirty="0"/>
              <a:t>빠르고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작으면서 풍부한 기능을 가진 클라이언트 사이드 자바스크립트 라이브러리다</a:t>
            </a:r>
            <a:r>
              <a:rPr lang="en-US" altLang="ko-KR" sz="1800" b="0" dirty="0"/>
              <a:t>.</a:t>
            </a:r>
          </a:p>
          <a:p>
            <a:pPr lvl="1"/>
            <a:r>
              <a:rPr lang="ko-KR" altLang="en-US" sz="1800" b="0" dirty="0"/>
              <a:t>다양한 브라우저에서 잘 작동하는 </a:t>
            </a:r>
            <a:r>
              <a:rPr lang="en-US" altLang="ko-KR" sz="1800" b="0" dirty="0"/>
              <a:t>API</a:t>
            </a:r>
            <a:r>
              <a:rPr lang="ko-KR" altLang="en-US" sz="1800" b="0" dirty="0"/>
              <a:t>를 제공한다</a:t>
            </a:r>
            <a:r>
              <a:rPr lang="en-US" altLang="ko-KR" sz="1800" b="0" dirty="0"/>
              <a:t>.</a:t>
            </a:r>
          </a:p>
          <a:p>
            <a:pPr lvl="1"/>
            <a:r>
              <a:rPr lang="en-US" altLang="ko-KR" sz="1800" b="0" dirty="0"/>
              <a:t>HTML </a:t>
            </a:r>
            <a:r>
              <a:rPr lang="ko-KR" altLang="en-US" sz="1800" b="0" dirty="0"/>
              <a:t>문서 탐색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조작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이벤트 처리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애니메이션</a:t>
            </a:r>
            <a:r>
              <a:rPr lang="en-US" altLang="ko-KR" sz="1800" b="0" dirty="0"/>
              <a:t>, AJAX </a:t>
            </a:r>
            <a:r>
              <a:rPr lang="ko-KR" altLang="en-US" sz="1800" b="0" dirty="0"/>
              <a:t>통신 기능을 더욱 손쉽게 이용할 수 있도록 한다</a:t>
            </a:r>
            <a:r>
              <a:rPr lang="en-US" altLang="ko-KR" sz="1800" b="0" dirty="0"/>
              <a:t>.</a:t>
            </a:r>
            <a:endParaRPr lang="en-US" altLang="ko-KR" sz="1800" dirty="0"/>
          </a:p>
          <a:p>
            <a:r>
              <a:rPr lang="ko-KR" altLang="en-US" sz="2000" dirty="0" err="1"/>
              <a:t>만든이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존 </a:t>
            </a:r>
            <a:r>
              <a:rPr lang="ko-KR" altLang="en-US" sz="2000" dirty="0" err="1"/>
              <a:t>레식</a:t>
            </a:r>
            <a:endParaRPr lang="en-US" altLang="ko-KR" sz="2000" dirty="0"/>
          </a:p>
          <a:p>
            <a:r>
              <a:rPr lang="ko-KR" altLang="en-US" sz="2000" dirty="0"/>
              <a:t>제공 기능</a:t>
            </a:r>
            <a:endParaRPr lang="en-US" altLang="ko-KR" sz="2000" dirty="0"/>
          </a:p>
          <a:p>
            <a:pPr lvl="1"/>
            <a:r>
              <a:rPr lang="en-US" altLang="ko-KR" sz="1800" b="0" dirty="0"/>
              <a:t>HTML DOM </a:t>
            </a:r>
            <a:r>
              <a:rPr lang="ko-KR" altLang="en-US" sz="1800" b="0" dirty="0"/>
              <a:t>요소 선택 및 탐색</a:t>
            </a:r>
          </a:p>
          <a:p>
            <a:pPr lvl="1"/>
            <a:r>
              <a:rPr lang="en-US" altLang="ko-KR" sz="1800" b="0" dirty="0"/>
              <a:t>HTML DOM </a:t>
            </a:r>
            <a:r>
              <a:rPr lang="ko-KR" altLang="en-US" sz="1800" b="0" dirty="0"/>
              <a:t>요소 조작</a:t>
            </a:r>
          </a:p>
          <a:p>
            <a:pPr lvl="1"/>
            <a:r>
              <a:rPr lang="ko-KR" altLang="en-US" sz="1800" b="0" dirty="0"/>
              <a:t>일관된 이벤트 처리</a:t>
            </a:r>
          </a:p>
          <a:p>
            <a:pPr lvl="1"/>
            <a:r>
              <a:rPr lang="ko-KR" altLang="en-US" sz="1800" b="0" dirty="0"/>
              <a:t>효과 및 애니메이션 처리</a:t>
            </a:r>
          </a:p>
          <a:p>
            <a:pPr lvl="1"/>
            <a:r>
              <a:rPr lang="ko-KR" altLang="en-US" sz="1800" b="0" dirty="0"/>
              <a:t>손쉬운 플러그인 작성을 통한 확장성</a:t>
            </a:r>
          </a:p>
          <a:p>
            <a:pPr lvl="1"/>
            <a:r>
              <a:rPr lang="ko-KR" altLang="en-US" sz="1800" b="0" dirty="0"/>
              <a:t>크로스 브라우저 환경 지원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pPr lvl="1"/>
            <a:r>
              <a:rPr lang="en-US" altLang="ko-KR" dirty="0"/>
              <a:t>UTF-8 </a:t>
            </a:r>
            <a:r>
              <a:rPr lang="ko-KR" altLang="en-US" dirty="0"/>
              <a:t>인코딩 설정</a:t>
            </a:r>
            <a:endParaRPr lang="en-US" altLang="ko-KR" dirty="0"/>
          </a:p>
          <a:p>
            <a:pPr lvl="1"/>
            <a:r>
              <a:rPr lang="en-US" altLang="ko-KR" dirty="0"/>
              <a:t>Server - Runtime Environment </a:t>
            </a:r>
            <a:r>
              <a:rPr lang="ko-KR" altLang="en-US" dirty="0"/>
              <a:t>설정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57" y="2749251"/>
            <a:ext cx="4072923" cy="298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7556" y="2753578"/>
            <a:ext cx="4320158" cy="298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268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/>
              <a:t>코드 자동 완성 플러그인 설치</a:t>
            </a:r>
            <a:endParaRPr lang="en-US" altLang="ko-KR" dirty="0"/>
          </a:p>
          <a:p>
            <a:pPr lvl="1"/>
            <a:r>
              <a:rPr lang="en-US" altLang="ko-KR" dirty="0"/>
              <a:t>Tern IDE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2"/>
            <a:r>
              <a:rPr lang="ko-KR" altLang="en-US" dirty="0"/>
              <a:t>반드시 설치해야 하는 것은 아님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Eclipse Market Place</a:t>
            </a:r>
            <a:r>
              <a:rPr lang="ko-KR" altLang="en-US" dirty="0"/>
              <a:t>에서 </a:t>
            </a:r>
            <a:r>
              <a:rPr lang="en-US" altLang="ko-KR" dirty="0"/>
              <a:t>Tern IDE</a:t>
            </a:r>
            <a:r>
              <a:rPr lang="ko-KR" altLang="en-US" dirty="0"/>
              <a:t>를 검색하여 설치</a:t>
            </a:r>
            <a:endParaRPr lang="en-US" altLang="ko-KR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08" y="3104964"/>
            <a:ext cx="3816424" cy="3203761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40555" y="3104964"/>
            <a:ext cx="4784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5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Web Project </a:t>
            </a:r>
            <a:r>
              <a:rPr lang="ko-KR" altLang="en-US" dirty="0"/>
              <a:t>작성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96" y="1196752"/>
            <a:ext cx="783900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274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Web Project </a:t>
            </a:r>
            <a:r>
              <a:rPr lang="ko-KR" altLang="en-US" dirty="0"/>
              <a:t>작성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480" y="1340768"/>
            <a:ext cx="748288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717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디버깅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브라우저 개발자 도구</a:t>
            </a:r>
            <a:endParaRPr lang="en-US" altLang="ko-KR" dirty="0"/>
          </a:p>
          <a:p>
            <a:pPr lvl="1"/>
            <a:r>
              <a:rPr lang="en-US" altLang="ko-KR" dirty="0"/>
              <a:t>F12 </a:t>
            </a:r>
            <a:r>
              <a:rPr lang="ko-KR" altLang="en-US" dirty="0"/>
              <a:t>또는 </a:t>
            </a:r>
            <a:r>
              <a:rPr lang="en-US" altLang="ko-KR" dirty="0"/>
              <a:t>CTRL+SHIFT+I</a:t>
            </a:r>
          </a:p>
          <a:p>
            <a:pPr lvl="1"/>
            <a:r>
              <a:rPr lang="en-US" altLang="ko-KR" dirty="0" err="1"/>
              <a:t>MacOSX</a:t>
            </a:r>
            <a:r>
              <a:rPr lang="ko-KR" altLang="en-US" dirty="0"/>
              <a:t>에서는 </a:t>
            </a:r>
            <a:r>
              <a:rPr lang="en-US" altLang="ko-KR" dirty="0" err="1"/>
              <a:t>Command+ALT+I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588" y="2600908"/>
            <a:ext cx="7128792" cy="413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60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디버깅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console </a:t>
            </a:r>
            <a:r>
              <a:rPr lang="ko-KR" altLang="en-US" dirty="0"/>
              <a:t>화면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548" y="1724819"/>
            <a:ext cx="7668852" cy="458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318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디버깅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Elements </a:t>
            </a:r>
            <a:r>
              <a:rPr lang="ko-KR" altLang="en-US" dirty="0"/>
              <a:t>화면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35260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662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디버깅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Sources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ko-KR" altLang="en-US" dirty="0"/>
              <a:t>중단점을 이용한 디버깅 가능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950" y="3607233"/>
            <a:ext cx="6060241" cy="294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7556" y="1469188"/>
            <a:ext cx="4276725" cy="21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1712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웹브라우저와</a:t>
            </a:r>
            <a:r>
              <a:rPr lang="ko-KR" altLang="en-US" dirty="0"/>
              <a:t> 디버깅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 </a:t>
            </a:r>
            <a:r>
              <a:rPr lang="ko-KR" altLang="en-US" dirty="0" err="1"/>
              <a:t>선택자</a:t>
            </a:r>
            <a:r>
              <a:rPr lang="ko-KR" altLang="en-US" dirty="0"/>
              <a:t> </a:t>
            </a:r>
            <a:r>
              <a:rPr lang="ko-KR" altLang="en-US" dirty="0" err="1"/>
              <a:t>조사창</a:t>
            </a:r>
            <a:endParaRPr lang="en-US" altLang="ko-KR" dirty="0"/>
          </a:p>
          <a:p>
            <a:pPr lvl="1"/>
            <a:r>
              <a:rPr lang="ko-KR" altLang="en-US" dirty="0" err="1"/>
              <a:t>크롬웹스토어에서</a:t>
            </a:r>
            <a:r>
              <a:rPr lang="ko-KR" altLang="en-US" dirty="0"/>
              <a:t> </a:t>
            </a:r>
            <a:r>
              <a:rPr lang="en-US" altLang="ko-KR" dirty="0"/>
              <a:t>jQuery Debugger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5516" y="2312876"/>
            <a:ext cx="3744416" cy="180020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2490" y="3043555"/>
            <a:ext cx="5731510" cy="326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609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란</a:t>
            </a:r>
            <a:r>
              <a:rPr lang="en-US" altLang="ko-KR" dirty="0"/>
              <a:t>?(2)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740"/>
            <a:ext cx="8792709" cy="4229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060" y="1186437"/>
            <a:ext cx="3852428" cy="569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자바스크립트와</a:t>
            </a:r>
            <a:r>
              <a:rPr lang="en-US" altLang="ko-KR" dirty="0"/>
              <a:t> 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자바스크립트 기반 라이브러리</a:t>
            </a:r>
            <a:endParaRPr lang="en-US" altLang="ko-KR" dirty="0"/>
          </a:p>
          <a:p>
            <a:pPr lvl="1"/>
            <a:r>
              <a:rPr lang="ko-KR" altLang="en-US" dirty="0"/>
              <a:t>따라서 자바스크립트를 좀더 이해할 필요가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코드를 이해하는가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어렵지는 않지만 왜 이렇게 사용하는지 정확히 이해하는가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이해하려면 자바스크립트 자체를 이해할 필요가 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2564904"/>
            <a:ext cx="284244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Consolas-Bold"/>
              </a:rPr>
              <a:t>$("div").</a:t>
            </a:r>
            <a:r>
              <a:rPr lang="en-US" altLang="ko-KR" b="1" dirty="0" err="1">
                <a:latin typeface="Consolas-Bold"/>
              </a:rPr>
              <a:t>css</a:t>
            </a:r>
            <a:r>
              <a:rPr lang="en-US" altLang="ko-KR" b="1" dirty="0">
                <a:latin typeface="Consolas-Bold"/>
              </a:rPr>
              <a:t>("color", "blue")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책에서 사용하는 개발 환경</a:t>
            </a:r>
            <a:endParaRPr lang="en-US" altLang="ko-KR" dirty="0"/>
          </a:p>
          <a:p>
            <a:pPr lvl="1"/>
            <a:r>
              <a:rPr lang="en-US" altLang="ko-KR" dirty="0"/>
              <a:t>brackets</a:t>
            </a:r>
          </a:p>
          <a:p>
            <a:pPr lvl="1"/>
            <a:r>
              <a:rPr lang="en-US" altLang="ko-KR" dirty="0"/>
              <a:t>eclipse</a:t>
            </a:r>
          </a:p>
          <a:p>
            <a:pPr lvl="1"/>
            <a:r>
              <a:rPr lang="ko-KR" altLang="en-US" dirty="0"/>
              <a:t>이밖에도 </a:t>
            </a:r>
            <a:r>
              <a:rPr lang="en-US" altLang="ko-KR" dirty="0"/>
              <a:t>sublime text, visual studio </a:t>
            </a:r>
            <a:r>
              <a:rPr lang="ko-KR" altLang="en-US" dirty="0"/>
              <a:t>등을 사용할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93" y="3140968"/>
            <a:ext cx="4317587" cy="32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6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Brackets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http://brackets.io </a:t>
            </a:r>
            <a:r>
              <a:rPr lang="ko-KR" altLang="en-US" dirty="0"/>
              <a:t>에서 다운로드 받아 설치</a:t>
            </a:r>
            <a:endParaRPr lang="en-US" altLang="ko-KR" dirty="0"/>
          </a:p>
          <a:p>
            <a:pPr lvl="1"/>
            <a:r>
              <a:rPr lang="en-US" altLang="ko-KR" dirty="0" err="1"/>
              <a:t>MaxOSX</a:t>
            </a:r>
            <a:r>
              <a:rPr lang="en-US" altLang="ko-KR" dirty="0"/>
              <a:t>, Windows </a:t>
            </a:r>
            <a:r>
              <a:rPr lang="ko-KR" altLang="en-US" dirty="0"/>
              <a:t>모두 설치 가능</a:t>
            </a:r>
            <a:endParaRPr lang="en-US" altLang="ko-KR" dirty="0"/>
          </a:p>
          <a:p>
            <a:r>
              <a:rPr lang="ko-KR" altLang="en-US" dirty="0"/>
              <a:t>유용한 플러그인</a:t>
            </a:r>
            <a:endParaRPr lang="en-US" altLang="ko-KR" dirty="0"/>
          </a:p>
          <a:p>
            <a:pPr lvl="1"/>
            <a:r>
              <a:rPr lang="ko-KR" altLang="en-US" dirty="0"/>
              <a:t>확장 기능 관리자를 통해 설치가능한 유용한 플러그인</a:t>
            </a:r>
            <a:endParaRPr lang="en-US" altLang="ko-KR" dirty="0"/>
          </a:p>
          <a:p>
            <a:pPr lvl="2" latinLnBrk="1"/>
            <a:r>
              <a:rPr lang="en-US" altLang="ko-KR" dirty="0"/>
              <a:t>Brackets Snippet(by </a:t>
            </a:r>
            <a:r>
              <a:rPr lang="en-US" altLang="ko-KR" dirty="0" err="1"/>
              <a:t>edc</a:t>
            </a:r>
            <a:r>
              <a:rPr lang="en-US" altLang="ko-KR" dirty="0"/>
              <a:t>)</a:t>
            </a:r>
            <a:endParaRPr lang="ko-KR" altLang="ko-KR" dirty="0"/>
          </a:p>
          <a:p>
            <a:pPr lvl="2" latinLnBrk="1"/>
            <a:r>
              <a:rPr lang="en-US" altLang="ko-KR" dirty="0"/>
              <a:t>Brackets </a:t>
            </a:r>
            <a:r>
              <a:rPr lang="en-US" altLang="ko-KR" dirty="0" err="1"/>
              <a:t>rezymer</a:t>
            </a:r>
            <a:endParaRPr lang="ko-KR" altLang="ko-KR" dirty="0"/>
          </a:p>
          <a:p>
            <a:pPr lvl="2" latinLnBrk="1"/>
            <a:r>
              <a:rPr lang="en-US" altLang="ko-KR" dirty="0"/>
              <a:t>Extract for Brackets(Preview)</a:t>
            </a:r>
          </a:p>
          <a:p>
            <a:pPr lvl="2" latinLnBrk="1"/>
            <a:r>
              <a:rPr lang="en-US" altLang="ko-KR" dirty="0" err="1"/>
              <a:t>jQuinter</a:t>
            </a:r>
            <a:endParaRPr lang="ko-KR" altLang="ko-KR" dirty="0"/>
          </a:p>
          <a:p>
            <a:pPr lvl="2" latinLnBrk="1"/>
            <a:r>
              <a:rPr lang="en-US" altLang="ko-KR" dirty="0" err="1"/>
              <a:t>QuickDocsJS</a:t>
            </a:r>
            <a:endParaRPr lang="ko-KR" altLang="ko-KR" dirty="0"/>
          </a:p>
          <a:p>
            <a:pPr lvl="2" latinLnBrk="1"/>
            <a:r>
              <a:rPr lang="en-US" altLang="ko-KR" dirty="0"/>
              <a:t>HTML Skeleton</a:t>
            </a:r>
            <a:endParaRPr lang="ko-KR" altLang="ko-KR" dirty="0"/>
          </a:p>
          <a:p>
            <a:pPr lvl="2" latinLnBrk="1"/>
            <a:r>
              <a:rPr lang="en-US" altLang="ko-KR" dirty="0" err="1"/>
              <a:t>quickQuery</a:t>
            </a:r>
            <a:endParaRPr lang="ko-KR" altLang="en-US" dirty="0"/>
          </a:p>
        </p:txBody>
      </p:sp>
      <p:pic>
        <p:nvPicPr>
          <p:cNvPr id="4" name="그림 3" descr="C:\Users\stepanowon\OneDrive\jquery집필\교재쓰기\이미지\01-11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3" y="3140968"/>
            <a:ext cx="500404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94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JDK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Apache Tomcat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Eclipse</a:t>
            </a:r>
            <a:r>
              <a:rPr lang="ko-KR" altLang="en-US" dirty="0"/>
              <a:t>와 </a:t>
            </a:r>
            <a:r>
              <a:rPr lang="en-US" altLang="ko-KR" dirty="0"/>
              <a:t>jQuery Code Assistant </a:t>
            </a:r>
            <a:r>
              <a:rPr lang="ko-KR" altLang="en-US" dirty="0"/>
              <a:t>기능 플러그인 설치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87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JDK</a:t>
            </a:r>
          </a:p>
          <a:p>
            <a:pPr lvl="1"/>
            <a:r>
              <a:rPr lang="en-US" altLang="ko-KR" dirty="0"/>
              <a:t>http://oracle.com</a:t>
            </a:r>
            <a:r>
              <a:rPr lang="ko-KR" altLang="en-US" dirty="0"/>
              <a:t>에서 </a:t>
            </a:r>
            <a:r>
              <a:rPr lang="en-US" altLang="ko-KR" dirty="0"/>
              <a:t>JDK </a:t>
            </a:r>
            <a:r>
              <a:rPr lang="ko-KR" altLang="en-US" dirty="0" err="1"/>
              <a:t>다운로드받아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설치 후 환경변수 설정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80928"/>
            <a:ext cx="37242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32" y="2776593"/>
            <a:ext cx="4010025" cy="561975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1332" y="3528246"/>
            <a:ext cx="39243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0056" y="5038472"/>
            <a:ext cx="3914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031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http://eclipse.org</a:t>
            </a:r>
            <a:r>
              <a:rPr lang="ko-KR" altLang="en-US" dirty="0"/>
              <a:t>에서 </a:t>
            </a:r>
            <a:r>
              <a:rPr lang="ko-KR" altLang="en-US" dirty="0" err="1"/>
              <a:t>다운로드받아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운영체제별로 별도 제공</a:t>
            </a:r>
            <a:endParaRPr lang="en-US" altLang="ko-KR" dirty="0"/>
          </a:p>
          <a:p>
            <a:pPr lvl="1"/>
            <a:r>
              <a:rPr lang="en-US" altLang="ko-KR" dirty="0"/>
              <a:t>Eclipse IDE for Java EE Developers </a:t>
            </a:r>
            <a:r>
              <a:rPr lang="ko-KR" altLang="en-US" dirty="0"/>
              <a:t>버전 사용</a:t>
            </a: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3084140"/>
            <a:ext cx="5184576" cy="32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0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Apache Tomcat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http://tomcat.apache.org</a:t>
            </a:r>
            <a:r>
              <a:rPr lang="ko-KR" altLang="en-US" dirty="0"/>
              <a:t>에서 다운로드에서 압축 파일 </a:t>
            </a:r>
            <a:r>
              <a:rPr lang="ko-KR" altLang="en-US" dirty="0" err="1"/>
              <a:t>내려받아</a:t>
            </a:r>
            <a:r>
              <a:rPr lang="ko-KR" altLang="en-US" dirty="0"/>
              <a:t> 압축을 </a:t>
            </a:r>
            <a:r>
              <a:rPr lang="ko-KR" altLang="en-US" dirty="0" err="1"/>
              <a:t>풀어주기만</a:t>
            </a:r>
            <a:r>
              <a:rPr lang="ko-KR" altLang="en-US" dirty="0"/>
              <a:t> 하면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64" y="2600907"/>
            <a:ext cx="6048672" cy="370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954863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21687</TotalTime>
  <Words>378</Words>
  <Application>Microsoft Office PowerPoint</Application>
  <PresentationFormat>화면 슬라이드 쇼(4:3)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(환)돋움중둥근체</vt:lpstr>
      <vt:lpstr>Consolas-Bold</vt:lpstr>
      <vt:lpstr>굴림</vt:lpstr>
      <vt:lpstr>나눔고딕</vt:lpstr>
      <vt:lpstr>맑은 고딕</vt:lpstr>
      <vt:lpstr>Wingdings</vt:lpstr>
      <vt:lpstr>기본 디자인</vt:lpstr>
      <vt:lpstr>jQuery란?(1)</vt:lpstr>
      <vt:lpstr>jQuery란?(2)</vt:lpstr>
      <vt:lpstr>자바스크립트와 jQuery</vt:lpstr>
      <vt:lpstr>자바스크립트 개발환경</vt:lpstr>
      <vt:lpstr>Brackets</vt:lpstr>
      <vt:lpstr>Eclipse 설치(1)</vt:lpstr>
      <vt:lpstr>Eclipse 설치(2)</vt:lpstr>
      <vt:lpstr>Eclipse 설치(3)</vt:lpstr>
      <vt:lpstr>Eclipse 설치(4)</vt:lpstr>
      <vt:lpstr>Eclipse 설치(5)</vt:lpstr>
      <vt:lpstr>Eclipse 설치(6)</vt:lpstr>
      <vt:lpstr>Eclipse Web Project 작성(1)</vt:lpstr>
      <vt:lpstr>Eclipse Web Project 작성(2)</vt:lpstr>
      <vt:lpstr>웹브라우저와 디버깅(1)</vt:lpstr>
      <vt:lpstr>웹브라우저와 디버깅(2)</vt:lpstr>
      <vt:lpstr>웹브라우저와 디버깅(3)</vt:lpstr>
      <vt:lpstr>웹브라우저와 디버깅(4)</vt:lpstr>
      <vt:lpstr>웹브라우저와 디버깅(5)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2003</cp:revision>
  <dcterms:created xsi:type="dcterms:W3CDTF">2011-01-27T23:33:23Z</dcterms:created>
  <dcterms:modified xsi:type="dcterms:W3CDTF">2016-09-06T10:49:47Z</dcterms:modified>
</cp:coreProperties>
</file>