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14" r:id="rId2"/>
    <p:sldId id="615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612" autoAdjust="0"/>
  </p:normalViewPr>
  <p:slideViewPr>
    <p:cSldViewPr>
      <p:cViewPr varScale="1">
        <p:scale>
          <a:sx n="65" d="100"/>
          <a:sy n="65" d="100"/>
        </p:scale>
        <p:origin x="1650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995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8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088740"/>
            <a:ext cx="8485187" cy="5116512"/>
          </a:xfrm>
        </p:spPr>
        <p:txBody>
          <a:bodyPr/>
          <a:lstStyle/>
          <a:p>
            <a:r>
              <a:rPr lang="ko-KR" altLang="en-US" sz="2200" dirty="0"/>
              <a:t>자바스크립트 객체는 단순한 키</a:t>
            </a:r>
            <a:r>
              <a:rPr lang="en-US" altLang="ko-KR" sz="2200" dirty="0"/>
              <a:t>-</a:t>
            </a:r>
            <a:r>
              <a:rPr lang="ko-KR" altLang="en-US" sz="2200" dirty="0"/>
              <a:t>값의 쌍이다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1800" dirty="0"/>
              <a:t>ES6</a:t>
            </a:r>
            <a:r>
              <a:rPr lang="ko-KR" altLang="en-US" sz="1800" dirty="0"/>
              <a:t>에서는 클래스가 존재하지만 내부적으로는 생성자 함수 방식이다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키</a:t>
            </a:r>
            <a:r>
              <a:rPr lang="en-US" altLang="ko-KR" sz="1800" dirty="0"/>
              <a:t>-</a:t>
            </a:r>
            <a:r>
              <a:rPr lang="ko-KR" altLang="en-US" sz="1800" dirty="0"/>
              <a:t>값 쌍 하나를 속성</a:t>
            </a:r>
            <a:r>
              <a:rPr lang="en-US" altLang="ko-KR" sz="1800" dirty="0"/>
              <a:t>(Property)</a:t>
            </a:r>
            <a:r>
              <a:rPr lang="ko-KR" altLang="en-US" sz="1800" dirty="0"/>
              <a:t>이라 부름</a:t>
            </a:r>
            <a:endParaRPr lang="en-US" altLang="ko-KR" sz="1800" dirty="0"/>
          </a:p>
          <a:p>
            <a:pPr lvl="1"/>
            <a:r>
              <a:rPr lang="ko-KR" altLang="en-US" sz="1800" dirty="0"/>
              <a:t>속성 중에서 키에</a:t>
            </a:r>
            <a:r>
              <a:rPr lang="en-US" altLang="ko-KR" sz="1800" dirty="0"/>
              <a:t> </a:t>
            </a:r>
            <a:r>
              <a:rPr lang="ko-KR" altLang="en-US" sz="1800" dirty="0"/>
              <a:t>대한 값이 함수일 때 메서드를 부름</a:t>
            </a:r>
            <a:endParaRPr lang="en-US" altLang="ko-KR" sz="1800" dirty="0"/>
          </a:p>
          <a:p>
            <a:r>
              <a:rPr lang="ko-KR" altLang="en-US" sz="2200" dirty="0"/>
              <a:t>객체의 생성</a:t>
            </a:r>
            <a:endParaRPr lang="en-US" altLang="ko-KR" sz="2200" dirty="0"/>
          </a:p>
          <a:p>
            <a:pPr lvl="1"/>
            <a:r>
              <a:rPr lang="ko-KR" altLang="en-US" sz="1800" dirty="0"/>
              <a:t>생성자 함수 방식</a:t>
            </a:r>
            <a:endParaRPr lang="en-US" altLang="ko-KR" sz="1800" dirty="0"/>
          </a:p>
          <a:p>
            <a:pPr lvl="1"/>
            <a:r>
              <a:rPr lang="ko-KR" altLang="en-US" sz="1800" dirty="0"/>
              <a:t>객체 </a:t>
            </a:r>
            <a:r>
              <a:rPr lang="ko-KR" altLang="en-US" sz="1800" dirty="0" err="1"/>
              <a:t>리터럴</a:t>
            </a:r>
            <a:r>
              <a:rPr lang="ko-KR" altLang="en-US" sz="1800" dirty="0"/>
              <a:t> 방식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4149080"/>
            <a:ext cx="5668485" cy="21987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원래는 </a:t>
            </a:r>
            <a:r>
              <a:rPr lang="ko-KR" altLang="en-US" b="0" dirty="0"/>
              <a:t>자바스크립트가 객체를 표기하는 표기법</a:t>
            </a:r>
            <a:endParaRPr lang="en-US" altLang="ko-KR" b="0" dirty="0"/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은 프로그래밍언어가 아니라 데이터 표기법</a:t>
            </a:r>
            <a:endParaRPr lang="en-US" altLang="ko-KR" dirty="0"/>
          </a:p>
          <a:p>
            <a:pPr lvl="1"/>
            <a:r>
              <a:rPr lang="ko-KR" altLang="en-US" dirty="0"/>
              <a:t>현재는 </a:t>
            </a:r>
            <a:r>
              <a:rPr lang="en-US" altLang="ko-KR" dirty="0"/>
              <a:t>N/W</a:t>
            </a:r>
            <a:r>
              <a:rPr lang="ko-KR" altLang="en-US" dirty="0"/>
              <a:t>에서 데이터를 교환하는 경량 데이터 전송 표준의 의미</a:t>
            </a:r>
            <a:endParaRPr lang="en-US" altLang="ko-KR" dirty="0"/>
          </a:p>
          <a:p>
            <a:pPr lvl="1"/>
            <a:r>
              <a:rPr lang="ko-KR" altLang="en-US" dirty="0"/>
              <a:t>자바스크립트의 객체 </a:t>
            </a:r>
            <a:r>
              <a:rPr lang="ko-KR" altLang="en-US" dirty="0" err="1"/>
              <a:t>리터럴과</a:t>
            </a:r>
            <a:r>
              <a:rPr lang="ko-KR" altLang="en-US" dirty="0"/>
              <a:t> 배열 </a:t>
            </a:r>
            <a:r>
              <a:rPr lang="ko-KR" altLang="en-US" dirty="0" err="1"/>
              <a:t>리터럴을</a:t>
            </a:r>
            <a:r>
              <a:rPr lang="ko-KR" altLang="en-US" dirty="0"/>
              <a:t> 결합하여 표기하는 표기법</a:t>
            </a:r>
            <a:endParaRPr lang="en-US" altLang="ko-KR" dirty="0"/>
          </a:p>
          <a:p>
            <a:pPr lvl="2"/>
            <a:r>
              <a:rPr lang="ko-KR" altLang="en-US" dirty="0"/>
              <a:t>속성의 키가 큰따옴표로 묶여야 하고 속성의 값과 배열의 값이 함수여서는 안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7" y="3969060"/>
            <a:ext cx="8030457" cy="20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0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문자열과 자바스크립트 </a:t>
            </a:r>
            <a:r>
              <a:rPr lang="ko-KR" altLang="en-US" dirty="0" err="1"/>
              <a:t>객체간의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2" y="1736812"/>
            <a:ext cx="4535111" cy="13433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74" y="1736822"/>
            <a:ext cx="4133867" cy="3557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91" y="3624722"/>
            <a:ext cx="3881858" cy="279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3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receive</a:t>
            </a:r>
            <a:r>
              <a:rPr lang="ko-KR" altLang="en-US" dirty="0"/>
              <a:t>나 </a:t>
            </a:r>
            <a:r>
              <a:rPr lang="en-US" altLang="ko-KR" dirty="0"/>
              <a:t>replacer</a:t>
            </a:r>
            <a:r>
              <a:rPr lang="ko-KR" altLang="en-US" dirty="0"/>
              <a:t>를 사용해 변환시에 데이터를 가공한다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30" y="2312876"/>
            <a:ext cx="7668852" cy="36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receiver, replacer</a:t>
            </a:r>
            <a:r>
              <a:rPr lang="ko-KR" altLang="en-US" dirty="0"/>
              <a:t>를 사용하지 않았을 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832979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5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replacer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61" y="1064419"/>
            <a:ext cx="60674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7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receiver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192213"/>
            <a:ext cx="60674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en-US" altLang="ko-KR" dirty="0"/>
              <a:t>, this(1)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속성은 연관배열</a:t>
            </a:r>
            <a:endParaRPr lang="en-US" altLang="ko-KR" dirty="0"/>
          </a:p>
          <a:p>
            <a:pPr lvl="1"/>
            <a:r>
              <a:rPr lang="en-US" altLang="ko-KR" dirty="0"/>
              <a:t>p1.name</a:t>
            </a:r>
          </a:p>
          <a:p>
            <a:pPr lvl="1"/>
            <a:r>
              <a:rPr lang="en-US" altLang="ko-KR" dirty="0"/>
              <a:t>p1[“name”]</a:t>
            </a:r>
          </a:p>
          <a:p>
            <a:pPr lvl="1"/>
            <a:r>
              <a:rPr lang="ko-KR" altLang="en-US" dirty="0"/>
              <a:t>속성의</a:t>
            </a:r>
            <a:r>
              <a:rPr lang="en-US" altLang="ko-KR" dirty="0"/>
              <a:t> </a:t>
            </a:r>
            <a:r>
              <a:rPr lang="ko-KR" altLang="en-US" dirty="0"/>
              <a:t>존재 여부는 </a:t>
            </a:r>
            <a:r>
              <a:rPr lang="en-US" altLang="ko-KR" dirty="0" err="1"/>
              <a:t>hasOwnProperty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86124"/>
            <a:ext cx="6134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214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en-US" altLang="ko-KR" dirty="0"/>
              <a:t>, this(2)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</a:p>
          <a:p>
            <a:pPr lvl="1"/>
            <a:r>
              <a:rPr lang="en-US" altLang="ko-KR" dirty="0"/>
              <a:t>this</a:t>
            </a:r>
            <a:r>
              <a:rPr lang="ko-KR" altLang="en-US" dirty="0"/>
              <a:t>가 결정되는 시점은 함수 호출될 때마다</a:t>
            </a:r>
            <a:r>
              <a:rPr lang="en-US" altLang="ko-KR" dirty="0"/>
              <a:t>...</a:t>
            </a:r>
          </a:p>
          <a:p>
            <a:pPr lvl="2"/>
            <a:r>
              <a:rPr lang="ko-KR" altLang="en-US" dirty="0"/>
              <a:t>클래스 기반의 객체를 다루는 언어는 객체가 생성될 때 결정됨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ko-KR" altLang="en-US" dirty="0" err="1"/>
              <a:t>호이스팅</a:t>
            </a:r>
            <a:r>
              <a:rPr lang="ko-KR" altLang="en-US" dirty="0"/>
              <a:t> 단계 막바지에 </a:t>
            </a:r>
            <a:r>
              <a:rPr lang="en-US" altLang="ko-KR" dirty="0"/>
              <a:t>this</a:t>
            </a:r>
            <a:r>
              <a:rPr lang="ko-KR" altLang="en-US" dirty="0"/>
              <a:t> 값이 </a:t>
            </a:r>
            <a:r>
              <a:rPr lang="ko-KR" altLang="en-US" dirty="0" err="1"/>
              <a:t>바인딩됨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71810"/>
            <a:ext cx="32289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714752"/>
            <a:ext cx="2847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en-US" altLang="ko-KR" dirty="0"/>
              <a:t>, this(3)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주의해야 할 부분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행에서 </a:t>
            </a:r>
            <a:r>
              <a:rPr lang="en-US" altLang="ko-KR" dirty="0"/>
              <a:t>inner()</a:t>
            </a:r>
            <a:r>
              <a:rPr lang="ko-KR" altLang="en-US" dirty="0"/>
              <a:t>를 호출할 때의 </a:t>
            </a:r>
            <a:r>
              <a:rPr lang="en-US" altLang="ko-KR" dirty="0"/>
              <a:t>this</a:t>
            </a:r>
            <a:r>
              <a:rPr lang="ko-KR" altLang="en-US" dirty="0"/>
              <a:t>는 </a:t>
            </a:r>
            <a:r>
              <a:rPr lang="en-US" altLang="ko-KR" dirty="0"/>
              <a:t>p1</a:t>
            </a:r>
            <a:r>
              <a:rPr lang="ko-KR" altLang="en-US" dirty="0"/>
              <a:t>이 아니라 </a:t>
            </a:r>
            <a:r>
              <a:rPr lang="en-US" altLang="ko-KR" dirty="0"/>
              <a:t>window(Global)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60483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5643578"/>
            <a:ext cx="36957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this(4)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명시적 바인딩</a:t>
            </a:r>
            <a:endParaRPr lang="en-US" altLang="ko-KR" dirty="0"/>
          </a:p>
          <a:p>
            <a:pPr lvl="1"/>
            <a:r>
              <a:rPr lang="en-US" altLang="ko-KR" dirty="0"/>
              <a:t>call(), apply()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en-US" altLang="ko-KR" dirty="0" err="1"/>
              <a:t>jQuery</a:t>
            </a:r>
            <a:r>
              <a:rPr lang="ko-KR" altLang="en-US" dirty="0"/>
              <a:t>내부에서도 이벤트 처리시에 내부적으로 많이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8"/>
            <a:r>
              <a:rPr lang="ko-KR" altLang="en-US" dirty="0"/>
              <a:t>이전 페이지 예제 개선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14620"/>
            <a:ext cx="267051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695950"/>
            <a:ext cx="2428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3357562"/>
            <a:ext cx="394750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500562" y="5072074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속성</a:t>
            </a:r>
            <a:endParaRPr lang="en-US" altLang="ko-KR" dirty="0"/>
          </a:p>
          <a:p>
            <a:pPr lvl="1"/>
            <a:r>
              <a:rPr lang="ko-KR" altLang="en-US" dirty="0"/>
              <a:t>속성의 추가</a:t>
            </a:r>
            <a:r>
              <a:rPr lang="en-US" altLang="ko-KR" dirty="0"/>
              <a:t>/</a:t>
            </a:r>
            <a:r>
              <a:rPr lang="ko-KR" altLang="en-US" dirty="0"/>
              <a:t>삭제는 자유롭다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객체의 속성에 접근하는 방법</a:t>
            </a:r>
            <a:endParaRPr lang="en-US" altLang="ko-KR" dirty="0"/>
          </a:p>
          <a:p>
            <a:pPr lvl="2"/>
            <a:r>
              <a:rPr lang="ko-KR" altLang="en-US" dirty="0"/>
              <a:t>해시 표기법과 마침표</a:t>
            </a:r>
            <a:r>
              <a:rPr lang="en-US" altLang="ko-KR" dirty="0"/>
              <a:t>(.) </a:t>
            </a:r>
            <a:r>
              <a:rPr lang="ko-KR" altLang="en-US" dirty="0"/>
              <a:t>표기법</a:t>
            </a:r>
            <a:endParaRPr lang="en-US" altLang="ko-KR" dirty="0"/>
          </a:p>
          <a:p>
            <a:pPr lvl="1"/>
            <a:r>
              <a:rPr lang="ko-KR" altLang="en-US" dirty="0"/>
              <a:t>속성을 삭제할 때는 </a:t>
            </a:r>
            <a:r>
              <a:rPr lang="en-US" altLang="ko-KR" dirty="0"/>
              <a:t>delete!</a:t>
            </a:r>
          </a:p>
          <a:p>
            <a:pPr lvl="2"/>
            <a:r>
              <a:rPr lang="ko-KR" altLang="en-US" dirty="0"/>
              <a:t>삭제할 수 없으면 </a:t>
            </a:r>
            <a:r>
              <a:rPr lang="en-US" altLang="ko-KR" dirty="0"/>
              <a:t>false</a:t>
            </a:r>
            <a:r>
              <a:rPr lang="ko-KR" altLang="en-US" dirty="0"/>
              <a:t>리턴</a:t>
            </a:r>
            <a:endParaRPr lang="en-US" altLang="ko-KR" dirty="0"/>
          </a:p>
          <a:p>
            <a:pPr lvl="2"/>
            <a:r>
              <a:rPr lang="ko-KR" altLang="en-US" dirty="0"/>
              <a:t>속성이 없어도 오류발생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22" y="2090887"/>
            <a:ext cx="3531162" cy="1440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84" y="1376773"/>
            <a:ext cx="3591300" cy="3132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37" y="4086673"/>
            <a:ext cx="2440094" cy="26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7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생성자 함수</a:t>
            </a:r>
            <a:r>
              <a:rPr lang="en-US" altLang="ko-KR" b="0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생성자 함수를 이용해 객체를 생성할 수 있음</a:t>
            </a:r>
            <a:endParaRPr lang="en-US" altLang="ko-KR" dirty="0"/>
          </a:p>
          <a:p>
            <a:pPr lvl="1"/>
            <a:r>
              <a:rPr lang="en-US" altLang="ko-KR" dirty="0"/>
              <a:t>ES6</a:t>
            </a:r>
            <a:r>
              <a:rPr lang="ko-KR" altLang="en-US" dirty="0"/>
              <a:t>에는 </a:t>
            </a:r>
            <a:r>
              <a:rPr lang="en-US" altLang="ko-KR" dirty="0"/>
              <a:t>Class</a:t>
            </a:r>
            <a:r>
              <a:rPr lang="ko-KR" altLang="en-US" dirty="0"/>
              <a:t>가 존재하지만 실제 내용물은 함수임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생성자 함수란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0" dirty="0"/>
              <a:t>바로 자바스크립트 객체를 생성하는 데 사용되는 함수이다</a:t>
            </a:r>
            <a:r>
              <a:rPr lang="en-US" altLang="ko-KR" b="0" dirty="0"/>
              <a:t>. </a:t>
            </a:r>
          </a:p>
          <a:p>
            <a:pPr lvl="1"/>
            <a:r>
              <a:rPr lang="ko-KR" altLang="en-US" b="0" dirty="0"/>
              <a:t>생성자 함수는 대부분 대문자로 시작하는 파스칼 표기법을 함수명에 적용</a:t>
            </a:r>
            <a:endParaRPr lang="en-US" altLang="ko-KR" b="0" dirty="0"/>
          </a:p>
          <a:p>
            <a:r>
              <a:rPr lang="ko-KR" altLang="en-US" dirty="0"/>
              <a:t>생성자 함수의 사용 목적</a:t>
            </a:r>
            <a:endParaRPr lang="en-US" altLang="ko-KR" dirty="0"/>
          </a:p>
          <a:p>
            <a:pPr lvl="1"/>
            <a:r>
              <a:rPr lang="ko-KR" altLang="en-US" dirty="0"/>
              <a:t>정형화된 객체 생성</a:t>
            </a:r>
            <a:endParaRPr lang="en-US" altLang="ko-KR" dirty="0"/>
          </a:p>
          <a:p>
            <a:pPr lvl="1"/>
            <a:r>
              <a:rPr lang="ko-KR" altLang="en-US" dirty="0"/>
              <a:t>타입 확인 기능</a:t>
            </a:r>
            <a:endParaRPr lang="en-US" altLang="ko-KR" dirty="0"/>
          </a:p>
          <a:p>
            <a:pPr lvl="1"/>
            <a:r>
              <a:rPr lang="en-US" altLang="ko-KR" dirty="0"/>
              <a:t>prototype</a:t>
            </a:r>
            <a:r>
              <a:rPr lang="ko-KR" altLang="en-US" dirty="0"/>
              <a:t>에 메서드를 작성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생성자 함수</a:t>
            </a:r>
            <a:r>
              <a:rPr lang="en-US" altLang="ko-KR" b="0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정형화된 객체 생성</a:t>
            </a:r>
            <a:endParaRPr lang="en-US" altLang="ko-KR" dirty="0"/>
          </a:p>
          <a:p>
            <a:pPr lvl="1"/>
            <a:r>
              <a:rPr lang="ko-KR" altLang="en-US" dirty="0"/>
              <a:t>생성자 함수를 사용하지 않는 </a:t>
            </a:r>
            <a:r>
              <a:rPr lang="en-US" altLang="ko-KR" dirty="0"/>
              <a:t>Plain Object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/>
              <a:t>모두 그냥 </a:t>
            </a:r>
            <a:r>
              <a:rPr lang="en-US" altLang="ko-KR" dirty="0"/>
              <a:t>Object!!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행의 이름 속성명이 </a:t>
            </a:r>
            <a:r>
              <a:rPr lang="en-US" altLang="ko-KR" dirty="0" err="1"/>
              <a:t>nama</a:t>
            </a:r>
            <a:r>
              <a:rPr lang="ko-KR" altLang="en-US" dirty="0"/>
              <a:t>지만 </a:t>
            </a:r>
            <a:r>
              <a:rPr lang="ko-KR" altLang="en-US" dirty="0" err="1"/>
              <a:t>오류발생하지</a:t>
            </a:r>
            <a:r>
              <a:rPr lang="ko-KR" altLang="en-US" dirty="0"/>
              <a:t> 않음</a:t>
            </a:r>
            <a:r>
              <a:rPr lang="en-US" altLang="ko-KR" dirty="0"/>
              <a:t>..</a:t>
            </a:r>
          </a:p>
          <a:p>
            <a:pPr lvl="3"/>
            <a:r>
              <a:rPr lang="ko-KR" altLang="en-US" dirty="0"/>
              <a:t>속성을 동적으로 추가하는 것이 자유롭기 때문에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78" y="3526374"/>
            <a:ext cx="3905250" cy="2009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645024"/>
            <a:ext cx="2470981" cy="1891125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5076056" y="4293096"/>
            <a:ext cx="293415" cy="897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35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생성자 함수</a:t>
            </a:r>
            <a:r>
              <a:rPr lang="en-US" altLang="ko-KR" b="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생성자 함수를 이용한 객체</a:t>
            </a:r>
            <a:endParaRPr lang="en-US" altLang="ko-KR" dirty="0"/>
          </a:p>
          <a:p>
            <a:pPr lvl="2"/>
            <a:r>
              <a:rPr lang="en-US" altLang="ko-KR" dirty="0"/>
              <a:t>name, age </a:t>
            </a:r>
            <a:r>
              <a:rPr lang="ko-KR" altLang="en-US" dirty="0"/>
              <a:t>속성은 반드시 포함하는 객체를 생성함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891"/>
            <a:ext cx="3095625" cy="2676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791" y="3284931"/>
            <a:ext cx="3737359" cy="1737375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4415830" y="3704851"/>
            <a:ext cx="293415" cy="897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82791" y="3305835"/>
            <a:ext cx="1361417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생성자 함수</a:t>
            </a:r>
            <a:r>
              <a:rPr lang="en-US" altLang="ko-KR" b="0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6469285" cy="5116512"/>
          </a:xfrm>
        </p:spPr>
        <p:txBody>
          <a:bodyPr/>
          <a:lstStyle/>
          <a:p>
            <a:r>
              <a:rPr lang="ko-KR" altLang="en-US" dirty="0"/>
              <a:t>타입 확인 기능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04-17</a:t>
            </a:r>
            <a:r>
              <a:rPr lang="ko-KR" altLang="en-US" dirty="0"/>
              <a:t>의 </a:t>
            </a:r>
            <a:r>
              <a:rPr lang="en-US" altLang="ko-KR" dirty="0"/>
              <a:t>p1, p2</a:t>
            </a:r>
            <a:r>
              <a:rPr lang="ko-KR" altLang="en-US" dirty="0"/>
              <a:t>는 각각 사람과 제품을 의미하지만 </a:t>
            </a:r>
            <a:r>
              <a:rPr lang="en-US" altLang="ko-KR" dirty="0"/>
              <a:t>console</a:t>
            </a:r>
            <a:r>
              <a:rPr lang="ko-KR" altLang="en-US" dirty="0"/>
              <a:t>에서 확인해보면 단지 </a:t>
            </a:r>
            <a:r>
              <a:rPr lang="en-US" altLang="ko-KR" dirty="0"/>
              <a:t>Object!!</a:t>
            </a:r>
          </a:p>
          <a:p>
            <a:pPr lvl="2"/>
            <a:r>
              <a:rPr lang="ko-KR" altLang="en-US" dirty="0" err="1"/>
              <a:t>객체리터럴을</a:t>
            </a:r>
            <a:r>
              <a:rPr lang="ko-KR" altLang="en-US" dirty="0"/>
              <a:t> 이용해서 만든 </a:t>
            </a:r>
            <a:r>
              <a:rPr lang="en-US" altLang="ko-KR" dirty="0"/>
              <a:t>Plain Object</a:t>
            </a:r>
            <a:r>
              <a:rPr lang="ko-KR" altLang="en-US" dirty="0"/>
              <a:t>는 타입 확인 기능이 없음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생성자 함수를 이용해서 만든 객체는 어느 생성자 함수로 만든 객체인지를 확인할 수 있음</a:t>
            </a:r>
            <a:endParaRPr lang="en-US" altLang="ko-KR" dirty="0"/>
          </a:p>
          <a:p>
            <a:pPr lvl="2"/>
            <a:r>
              <a:rPr lang="en-US" altLang="ko-KR" dirty="0"/>
              <a:t>prototype</a:t>
            </a:r>
            <a:r>
              <a:rPr lang="ko-KR" altLang="en-US" dirty="0"/>
              <a:t>의 </a:t>
            </a:r>
            <a:r>
              <a:rPr lang="en-US" altLang="ko-KR" dirty="0"/>
              <a:t>constructor </a:t>
            </a:r>
            <a:r>
              <a:rPr lang="ko-KR" altLang="en-US" dirty="0"/>
              <a:t>속성 이용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19" y="1412776"/>
            <a:ext cx="2470981" cy="1891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941168"/>
            <a:ext cx="7830870" cy="64807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217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생성자 함수</a:t>
            </a:r>
            <a:r>
              <a:rPr lang="en-US" altLang="ko-KR" b="0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prototype </a:t>
            </a:r>
            <a:r>
              <a:rPr lang="ko-KR" altLang="en-US" dirty="0"/>
              <a:t>객체와 메서드</a:t>
            </a:r>
            <a:endParaRPr lang="en-US" altLang="ko-KR" dirty="0"/>
          </a:p>
          <a:p>
            <a:pPr lvl="1"/>
            <a:r>
              <a:rPr lang="ko-KR" altLang="en-US" dirty="0"/>
              <a:t>각 객체마다 메서드를 만들면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24470"/>
            <a:ext cx="7488832" cy="44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75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생성자 함수</a:t>
            </a:r>
            <a:r>
              <a:rPr lang="en-US" altLang="ko-KR" b="0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prototype</a:t>
            </a:r>
            <a:r>
              <a:rPr lang="ko-KR" altLang="en-US" dirty="0"/>
              <a:t>에 메서드를 만들면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prototype : </a:t>
            </a:r>
            <a:r>
              <a:rPr lang="ko-KR" altLang="en-US" dirty="0"/>
              <a:t>동일한 생성자 함수로 만들어진 객체들이 서로 공유하는 공유객체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9" y="1628800"/>
            <a:ext cx="7050044" cy="40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2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와 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5605189" cy="5116512"/>
          </a:xfrm>
        </p:spPr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, this, prototype</a:t>
            </a:r>
            <a:r>
              <a:rPr lang="ko-KR" altLang="en-US" dirty="0"/>
              <a:t>을 다룬 이유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가 내부적으로 이것들을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로 </a:t>
            </a:r>
            <a:r>
              <a:rPr lang="ko-KR" altLang="en-US" dirty="0" err="1"/>
              <a:t>하게될</a:t>
            </a:r>
            <a:r>
              <a:rPr lang="ko-KR" altLang="en-US" dirty="0"/>
              <a:t> 기본적인 작업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</a:p>
          <a:p>
            <a:pPr lvl="2"/>
            <a:r>
              <a:rPr lang="en-US" altLang="ko-KR" dirty="0"/>
              <a:t>$() </a:t>
            </a:r>
            <a:r>
              <a:rPr lang="ko-KR" altLang="en-US" dirty="0"/>
              <a:t>함수</a:t>
            </a:r>
            <a:r>
              <a:rPr lang="en-US" altLang="ko-KR" dirty="0"/>
              <a:t>, jQuery() </a:t>
            </a:r>
            <a:r>
              <a:rPr lang="ko-KR" altLang="en-US" dirty="0"/>
              <a:t>함수로 선택함</a:t>
            </a:r>
            <a:endParaRPr lang="en-US" altLang="ko-KR" dirty="0"/>
          </a:p>
          <a:p>
            <a:pPr lvl="2"/>
            <a:r>
              <a:rPr lang="ko-KR" altLang="en-US" dirty="0"/>
              <a:t>함수가 호출되면 </a:t>
            </a:r>
            <a:r>
              <a:rPr lang="en-US" altLang="ko-KR" dirty="0"/>
              <a:t>jQuery </a:t>
            </a:r>
            <a:r>
              <a:rPr lang="ko-KR" altLang="en-US" dirty="0"/>
              <a:t>객체를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pPr lvl="1"/>
            <a:r>
              <a:rPr lang="en-US" altLang="ko-KR" dirty="0"/>
              <a:t>Action</a:t>
            </a:r>
          </a:p>
          <a:p>
            <a:pPr lvl="2"/>
            <a:r>
              <a:rPr lang="en-US" altLang="ko-KR" dirty="0"/>
              <a:t>jQuery</a:t>
            </a:r>
            <a:r>
              <a:rPr lang="ko-KR" altLang="en-US" dirty="0"/>
              <a:t>객체가 제공하는 메서드를 이용해 </a:t>
            </a:r>
            <a:r>
              <a:rPr lang="en-US" altLang="ko-KR" dirty="0"/>
              <a:t>Event, Effect, Manipulation</a:t>
            </a:r>
            <a:r>
              <a:rPr lang="ko-KR" altLang="en-US" dirty="0"/>
              <a:t>등 다양한 </a:t>
            </a:r>
            <a:r>
              <a:rPr lang="en-US" altLang="ko-KR" dirty="0"/>
              <a:t>Action</a:t>
            </a:r>
            <a:r>
              <a:rPr lang="ko-KR" altLang="en-US" dirty="0"/>
              <a:t>을 수행함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메서드들은 </a:t>
            </a:r>
            <a:r>
              <a:rPr lang="en-US" altLang="ko-KR" dirty="0"/>
              <a:t>jQuery </a:t>
            </a:r>
            <a:r>
              <a:rPr lang="ko-KR" altLang="en-US" dirty="0"/>
              <a:t>객체의 </a:t>
            </a:r>
            <a:r>
              <a:rPr lang="en-US" altLang="ko-KR" dirty="0" err="1"/>
              <a:t>prototyp</a:t>
            </a:r>
            <a:r>
              <a:rPr lang="ko-KR" altLang="en-US" dirty="0"/>
              <a:t>에 정의</a:t>
            </a:r>
            <a:endParaRPr lang="en-US" altLang="ko-KR" dirty="0"/>
          </a:p>
          <a:p>
            <a:pPr lvl="2"/>
            <a:r>
              <a:rPr lang="ko-KR" altLang="en-US" dirty="0"/>
              <a:t>필요하다면 </a:t>
            </a:r>
            <a:r>
              <a:rPr lang="en-US" altLang="ko-KR" dirty="0"/>
              <a:t>prototype</a:t>
            </a:r>
            <a:r>
              <a:rPr lang="ko-KR" altLang="en-US" dirty="0"/>
              <a:t>과 </a:t>
            </a:r>
            <a:r>
              <a:rPr lang="en-US" altLang="ko-KR" dirty="0"/>
              <a:t>jQuery </a:t>
            </a:r>
            <a:r>
              <a:rPr lang="ko-KR" altLang="en-US" dirty="0"/>
              <a:t>함수 객체에 </a:t>
            </a:r>
            <a:r>
              <a:rPr lang="en-US" altLang="ko-KR" dirty="0"/>
              <a:t> </a:t>
            </a:r>
            <a:r>
              <a:rPr lang="ko-KR" altLang="en-US" dirty="0"/>
              <a:t>메서드 추가 가능</a:t>
            </a:r>
            <a:endParaRPr lang="en-US" altLang="ko-KR" dirty="0"/>
          </a:p>
          <a:p>
            <a:pPr lvl="3"/>
            <a:r>
              <a:rPr lang="ko-KR" altLang="en-US" dirty="0"/>
              <a:t>이것이 바로 </a:t>
            </a:r>
            <a:r>
              <a:rPr lang="en-US" altLang="ko-KR" dirty="0"/>
              <a:t>jQuery Plugin!!	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69" y="2348881"/>
            <a:ext cx="336466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3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와 객체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객체의 메서드 내에서의 </a:t>
            </a:r>
            <a:r>
              <a:rPr lang="en-US" altLang="ko-KR" dirty="0"/>
              <a:t>this</a:t>
            </a:r>
            <a:r>
              <a:rPr lang="ko-KR" altLang="en-US" dirty="0"/>
              <a:t>는 </a:t>
            </a:r>
            <a:r>
              <a:rPr lang="en-US" altLang="ko-KR" dirty="0"/>
              <a:t>Action</a:t>
            </a:r>
            <a:r>
              <a:rPr lang="ko-KR" altLang="en-US" dirty="0"/>
              <a:t>이 일어나는 </a:t>
            </a:r>
            <a:r>
              <a:rPr lang="en-US" altLang="ko-KR" dirty="0"/>
              <a:t>HTML </a:t>
            </a:r>
            <a:r>
              <a:rPr lang="ko-KR" altLang="en-US" dirty="0"/>
              <a:t>요소를 가리킴</a:t>
            </a:r>
            <a:endParaRPr lang="en-US" altLang="ko-KR" dirty="0"/>
          </a:p>
          <a:p>
            <a:pPr lvl="1"/>
            <a:r>
              <a:rPr lang="ko-KR" altLang="en-US" dirty="0"/>
              <a:t>내부적으로 </a:t>
            </a:r>
            <a:r>
              <a:rPr lang="en-US" altLang="ko-KR" dirty="0"/>
              <a:t>Function</a:t>
            </a:r>
            <a:r>
              <a:rPr lang="ko-KR" altLang="en-US" dirty="0"/>
              <a:t>의 </a:t>
            </a:r>
            <a:r>
              <a:rPr lang="en-US" altLang="ko-KR" dirty="0"/>
              <a:t>apply() </a:t>
            </a:r>
            <a:r>
              <a:rPr lang="ko-KR" altLang="en-US" dirty="0"/>
              <a:t>메서드를 이용해 </a:t>
            </a:r>
            <a:r>
              <a:rPr lang="en-US" altLang="ko-KR" dirty="0"/>
              <a:t>this</a:t>
            </a:r>
            <a:r>
              <a:rPr lang="ko-KR" altLang="en-US" dirty="0"/>
              <a:t>를 직접 바인딩하였음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$() </a:t>
            </a:r>
            <a:r>
              <a:rPr lang="ko-KR" altLang="en-US" dirty="0"/>
              <a:t>는 함수이며 객체이므로 함수 값을 가진 속성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을 자유롭게 추가할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52936"/>
            <a:ext cx="2831893" cy="1486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5303943"/>
            <a:ext cx="2990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2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메서드</a:t>
            </a:r>
            <a:endParaRPr lang="en-US" altLang="ko-KR" dirty="0"/>
          </a:p>
          <a:p>
            <a:pPr lvl="1"/>
            <a:r>
              <a:rPr lang="ko-KR" altLang="en-US" dirty="0"/>
              <a:t>자바스크립트 객체의 메서드는 속성 값으로 함수가 할당된 것</a:t>
            </a:r>
            <a:endParaRPr lang="en-US" altLang="ko-KR" dirty="0"/>
          </a:p>
          <a:p>
            <a:pPr lvl="1"/>
            <a:r>
              <a:rPr lang="en-US" altLang="ko-KR" dirty="0"/>
              <a:t>ES2015</a:t>
            </a:r>
            <a:r>
              <a:rPr lang="ko-KR" altLang="en-US" dirty="0"/>
              <a:t>에서는 클래스를 지원하지만 내부적으로는 함수임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2852936"/>
            <a:ext cx="2351511" cy="2160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852936"/>
            <a:ext cx="3754064" cy="1908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461" y="2835586"/>
            <a:ext cx="2274144" cy="32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/>
              <a:t>속성 열거</a:t>
            </a:r>
            <a:endParaRPr lang="en-US" altLang="ko-KR" dirty="0"/>
          </a:p>
          <a:p>
            <a:pPr lvl="1"/>
            <a:r>
              <a:rPr lang="en-US" altLang="ko-KR" dirty="0"/>
              <a:t>for ~ in ~ </a:t>
            </a:r>
            <a:r>
              <a:rPr lang="ko-KR" altLang="en-US" dirty="0"/>
              <a:t>문 사용</a:t>
            </a:r>
            <a:endParaRPr lang="en-US" altLang="ko-KR" dirty="0"/>
          </a:p>
          <a:p>
            <a:pPr lvl="1"/>
            <a:r>
              <a:rPr lang="ko-KR" altLang="en-US" dirty="0"/>
              <a:t>메서드만 열거하고 싶다면 </a:t>
            </a:r>
            <a:r>
              <a:rPr lang="en-US" altLang="ko-KR" dirty="0" err="1"/>
              <a:t>typeof</a:t>
            </a:r>
            <a:r>
              <a:rPr lang="en-US" altLang="ko-KR" dirty="0"/>
              <a:t>() </a:t>
            </a:r>
            <a:r>
              <a:rPr lang="ko-KR" altLang="en-US" dirty="0"/>
              <a:t>연산자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3" y="2672916"/>
            <a:ext cx="5148572" cy="3417294"/>
          </a:xfrm>
          <a:prstGeom prst="rect">
            <a:avLst/>
          </a:prstGeo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16" y="3248980"/>
            <a:ext cx="4336812" cy="1656184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8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명칭은 배열이지만 자바의 </a:t>
            </a:r>
            <a:r>
              <a:rPr lang="en-US" altLang="ko-KR" b="0" dirty="0" err="1"/>
              <a:t>ArrayList</a:t>
            </a:r>
            <a:r>
              <a:rPr lang="ko-KR" altLang="en-US" b="0" dirty="0"/>
              <a:t>와 같은 컬렉션의 성격</a:t>
            </a:r>
            <a:endParaRPr lang="en-US" altLang="ko-KR" b="0" dirty="0"/>
          </a:p>
          <a:p>
            <a:pPr lvl="1"/>
            <a:r>
              <a:rPr lang="ko-KR" altLang="en-US" dirty="0"/>
              <a:t>자바스크립트의 배열은 컬렉션과 같이 요소를 추가하고 삭제하는 것이 자유롭다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배열의 생성</a:t>
            </a:r>
            <a:endParaRPr lang="en-US" altLang="ko-KR" dirty="0"/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생성자 함수 방식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ko-KR" altLang="en-US" dirty="0" err="1"/>
              <a:t>리터럴</a:t>
            </a:r>
            <a:r>
              <a:rPr lang="ko-KR" altLang="en-US" dirty="0"/>
              <a:t> 방식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01008"/>
            <a:ext cx="696482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요소의 변경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628800"/>
            <a:ext cx="5472608" cy="51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9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741093" cy="5116512"/>
          </a:xfrm>
        </p:spPr>
        <p:txBody>
          <a:bodyPr/>
          <a:lstStyle/>
          <a:p>
            <a:r>
              <a:rPr lang="ko-KR" altLang="en-US" dirty="0"/>
              <a:t>배열 요소의 변경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push()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요소 추가</a:t>
            </a:r>
            <a:endParaRPr lang="en-US" altLang="ko-KR" dirty="0"/>
          </a:p>
          <a:p>
            <a:pPr lvl="1"/>
            <a:r>
              <a:rPr lang="en-US" altLang="ko-KR" dirty="0"/>
              <a:t>splice()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요소의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치환</a:t>
            </a:r>
            <a:endParaRPr lang="en-US" altLang="ko-KR" dirty="0"/>
          </a:p>
          <a:p>
            <a:pPr lvl="1"/>
            <a:r>
              <a:rPr lang="en-US" altLang="ko-KR" dirty="0"/>
              <a:t>length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  <a:endParaRPr lang="en-US" altLang="ko-KR" dirty="0"/>
          </a:p>
          <a:p>
            <a:pPr lvl="2"/>
            <a:r>
              <a:rPr lang="ko-KR" altLang="en-US" dirty="0"/>
              <a:t>기존 배열의 길이보다 작은 값으로 설정하면 배열의 길이도 줄어들지만 설정된 </a:t>
            </a:r>
            <a:r>
              <a:rPr lang="en-US" altLang="ko-KR" dirty="0"/>
              <a:t>length </a:t>
            </a:r>
            <a:r>
              <a:rPr lang="ko-KR" altLang="en-US" dirty="0"/>
              <a:t>범위 밖의 </a:t>
            </a:r>
            <a:r>
              <a:rPr lang="ko-KR" altLang="en-US" dirty="0" err="1"/>
              <a:t>요소값은</a:t>
            </a:r>
            <a:r>
              <a:rPr lang="ko-KR" altLang="en-US" dirty="0"/>
              <a:t> 삭제된다는 점에 주의</a:t>
            </a:r>
            <a:r>
              <a:rPr lang="en-US" altLang="ko-KR" dirty="0"/>
              <a:t>!!</a:t>
            </a:r>
          </a:p>
          <a:p>
            <a:pPr lvl="2"/>
            <a:r>
              <a:rPr lang="en-US" altLang="ko-KR" dirty="0"/>
              <a:t>length </a:t>
            </a:r>
            <a:r>
              <a:rPr lang="ko-KR" altLang="en-US" dirty="0"/>
              <a:t>속성을 증가시키면 </a:t>
            </a:r>
            <a:r>
              <a:rPr lang="ko-KR" altLang="en-US" dirty="0" err="1"/>
              <a:t>비어있는</a:t>
            </a:r>
            <a:r>
              <a:rPr lang="ko-KR" altLang="en-US" dirty="0"/>
              <a:t> 요소의 값으로 </a:t>
            </a:r>
            <a:r>
              <a:rPr lang="en-US" altLang="ko-KR" dirty="0"/>
              <a:t>undefined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004" y="1664804"/>
            <a:ext cx="4170760" cy="16201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5110639"/>
            <a:ext cx="2124236" cy="1513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03" y="3765846"/>
            <a:ext cx="4184321" cy="23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6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배열 메서드</a:t>
            </a:r>
            <a:endParaRPr lang="en-US" altLang="ko-KR" dirty="0"/>
          </a:p>
          <a:p>
            <a:pPr lvl="1"/>
            <a:r>
              <a:rPr lang="ko-KR" altLang="en-US" dirty="0"/>
              <a:t>자세한 내용은 </a:t>
            </a:r>
            <a:r>
              <a:rPr lang="en-US" altLang="ko-KR" dirty="0"/>
              <a:t>5</a:t>
            </a:r>
            <a:r>
              <a:rPr lang="ko-KR" altLang="en-US" dirty="0"/>
              <a:t>장에서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22" y="1515951"/>
            <a:ext cx="5335478" cy="44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8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093021" cy="5116512"/>
          </a:xfrm>
        </p:spPr>
        <p:txBody>
          <a:bodyPr/>
          <a:lstStyle/>
          <a:p>
            <a:r>
              <a:rPr lang="ko-KR" altLang="en-US" dirty="0"/>
              <a:t>배열도 객체 중의 하나</a:t>
            </a:r>
            <a:endParaRPr lang="en-US" altLang="ko-KR" dirty="0"/>
          </a:p>
          <a:p>
            <a:pPr lvl="1"/>
            <a:r>
              <a:rPr lang="ko-KR" altLang="en-US" dirty="0"/>
              <a:t>따라서 배열에 임의의 속성을 추가하는 것이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 ~ in ~ </a:t>
            </a:r>
            <a:r>
              <a:rPr lang="ko-KR" altLang="en-US" dirty="0"/>
              <a:t>문은 배열</a:t>
            </a:r>
            <a:r>
              <a:rPr lang="en-US" altLang="ko-KR" dirty="0"/>
              <a:t>, </a:t>
            </a:r>
            <a:r>
              <a:rPr lang="ko-KR" altLang="en-US" dirty="0"/>
              <a:t>임의의 추가된 속성까지 모두 접근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문은 배열 </a:t>
            </a:r>
            <a:r>
              <a:rPr lang="ko-KR" altLang="en-US" dirty="0" err="1"/>
              <a:t>요소값만</a:t>
            </a:r>
            <a:r>
              <a:rPr lang="ko-KR" altLang="en-US" dirty="0"/>
              <a:t> 접근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68" y="1192213"/>
            <a:ext cx="2835315" cy="18362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39" y="3292278"/>
            <a:ext cx="3280024" cy="1479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" y="3848844"/>
            <a:ext cx="3061483" cy="2459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639" y="4744065"/>
            <a:ext cx="2835744" cy="19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903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21902</TotalTime>
  <Words>770</Words>
  <Application>Microsoft Office PowerPoint</Application>
  <PresentationFormat>화면 슬라이드 쇼(4:3)</PresentationFormat>
  <Paragraphs>151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객체(1)</vt:lpstr>
      <vt:lpstr>객체(2)</vt:lpstr>
      <vt:lpstr>객체(3)</vt:lpstr>
      <vt:lpstr>객체(4)</vt:lpstr>
      <vt:lpstr>배열(1)</vt:lpstr>
      <vt:lpstr>배열(2)</vt:lpstr>
      <vt:lpstr>배열(3)</vt:lpstr>
      <vt:lpstr>배열(4)</vt:lpstr>
      <vt:lpstr>배열과 객체</vt:lpstr>
      <vt:lpstr>JSON(1)</vt:lpstr>
      <vt:lpstr>JSON(2)</vt:lpstr>
      <vt:lpstr>JSON(3)</vt:lpstr>
      <vt:lpstr>JSON(4)</vt:lpstr>
      <vt:lpstr>JSON(5)</vt:lpstr>
      <vt:lpstr>JSON(6)</vt:lpstr>
      <vt:lpstr>속성, 메서드, this(1)</vt:lpstr>
      <vt:lpstr>속성, 메서드, this(2)</vt:lpstr>
      <vt:lpstr>속성, 메서드, this(3)</vt:lpstr>
      <vt:lpstr>속성, 메서드, this(4)</vt:lpstr>
      <vt:lpstr>생성자 함수(1)</vt:lpstr>
      <vt:lpstr>생성자 함수(2)</vt:lpstr>
      <vt:lpstr>생성자 함수(3)</vt:lpstr>
      <vt:lpstr>생성자 함수(4)</vt:lpstr>
      <vt:lpstr>생성자 함수(5)</vt:lpstr>
      <vt:lpstr>생성자 함수(6)</vt:lpstr>
      <vt:lpstr>jQuery와 객체(1)</vt:lpstr>
      <vt:lpstr>jQuery와 객체(2)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2058</cp:revision>
  <dcterms:created xsi:type="dcterms:W3CDTF">2011-01-27T23:33:23Z</dcterms:created>
  <dcterms:modified xsi:type="dcterms:W3CDTF">2016-09-07T04:12:52Z</dcterms:modified>
</cp:coreProperties>
</file>