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0" autoAdjust="0"/>
    <p:restoredTop sz="88612" autoAdjust="0"/>
  </p:normalViewPr>
  <p:slideViewPr>
    <p:cSldViewPr>
      <p:cViewPr varScale="1">
        <p:scale>
          <a:sx n="65" d="100"/>
          <a:sy n="65" d="100"/>
        </p:scale>
        <p:origin x="750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1" y="1088740"/>
            <a:ext cx="4533902" cy="5116512"/>
          </a:xfrm>
        </p:spPr>
        <p:txBody>
          <a:bodyPr/>
          <a:lstStyle/>
          <a:p>
            <a:r>
              <a:rPr lang="en-US" altLang="ko-KR" sz="2200" dirty="0"/>
              <a:t>string </a:t>
            </a:r>
            <a:r>
              <a:rPr lang="ko-KR" altLang="en-US" sz="2200" dirty="0"/>
              <a:t>변수 </a:t>
            </a:r>
            <a:r>
              <a:rPr lang="en-US" altLang="ko-KR" sz="2200" dirty="0"/>
              <a:t>VS String </a:t>
            </a:r>
            <a:r>
              <a:rPr lang="ko-KR" altLang="en-US" sz="2200" dirty="0"/>
              <a:t>객체</a:t>
            </a:r>
            <a:endParaRPr lang="en-US" altLang="ko-KR" sz="2200" dirty="0"/>
          </a:p>
          <a:p>
            <a:pPr lvl="1"/>
            <a:r>
              <a:rPr lang="ko-KR" altLang="en-US" sz="1800" dirty="0"/>
              <a:t>기본 타입과 참조 타입</a:t>
            </a:r>
            <a:r>
              <a:rPr lang="en-US" altLang="ko-KR" sz="1800" dirty="0"/>
              <a:t>(</a:t>
            </a:r>
            <a:r>
              <a:rPr lang="ko-KR" altLang="en-US" sz="1800" dirty="0"/>
              <a:t>객체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string</a:t>
            </a:r>
            <a:r>
              <a:rPr lang="ko-KR" altLang="en-US" sz="1800" dirty="0"/>
              <a:t> 기본 타입의 변수는 마침표</a:t>
            </a:r>
            <a:r>
              <a:rPr lang="en-US" altLang="ko-KR" sz="1800" dirty="0"/>
              <a:t>(.) </a:t>
            </a:r>
            <a:r>
              <a:rPr lang="ko-KR" altLang="en-US" sz="1800" dirty="0"/>
              <a:t>연산자에 의해 암시적으로 객체로 변환</a:t>
            </a:r>
            <a:endParaRPr lang="en-US" altLang="ko-KR" sz="1800" dirty="0"/>
          </a:p>
          <a:p>
            <a:pPr lvl="1"/>
            <a:r>
              <a:rPr lang="ko-KR" altLang="en-US" sz="1800" dirty="0"/>
              <a:t>따라서 기본 타입의 변수에서 </a:t>
            </a:r>
            <a:r>
              <a:rPr lang="en-US" altLang="ko-KR" sz="1800" dirty="0"/>
              <a:t>String</a:t>
            </a:r>
            <a:r>
              <a:rPr lang="ko-KR" altLang="en-US" sz="1800" dirty="0"/>
              <a:t>객체의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사용할 수 있음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428736"/>
            <a:ext cx="405241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정렬 기능 제공</a:t>
            </a:r>
            <a:endParaRPr lang="en-US" altLang="ko-KR" dirty="0"/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리턴값을</a:t>
            </a:r>
            <a:r>
              <a:rPr lang="ko-KR" altLang="en-US" dirty="0"/>
              <a:t> 정렬기준으로 사용할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2964261"/>
            <a:ext cx="4115687" cy="118481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964261"/>
            <a:ext cx="4104456" cy="251755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93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직접 만든 </a:t>
            </a:r>
            <a:r>
              <a:rPr lang="en-US" altLang="ko-KR" dirty="0"/>
              <a:t>sort </a:t>
            </a:r>
            <a:r>
              <a:rPr lang="ko-KR" altLang="en-US" dirty="0"/>
              <a:t>메서드 형태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3"/>
            <a:ext cx="5204636" cy="410386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filter()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전달한 함수의 조건을 만족하는 경우의 요소만 모아서 새로운 배열 리턴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43120"/>
            <a:ext cx="5553075" cy="123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92" y="3413644"/>
            <a:ext cx="5553075" cy="97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9" y="4417468"/>
            <a:ext cx="4791075" cy="11334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92013" y="5719011"/>
            <a:ext cx="4962525" cy="1107763"/>
            <a:chOff x="812194" y="5145917"/>
            <a:chExt cx="4962525" cy="110776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94" y="5145917"/>
              <a:ext cx="4962525" cy="4476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936" y="5520255"/>
              <a:ext cx="3609975" cy="7334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00372" y="3750888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  <a:ea typeface="+mn-ea"/>
              </a:rPr>
              <a:t>fn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37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for, while</a:t>
            </a:r>
            <a:r>
              <a:rPr lang="ko-KR" altLang="en-US" dirty="0"/>
              <a:t>문과 같은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10062"/>
            <a:ext cx="5505450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6" y="4040302"/>
            <a:ext cx="7182888" cy="907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06" y="5193676"/>
            <a:ext cx="6730708" cy="13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7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ko-KR" altLang="en-US" dirty="0"/>
              <a:t>와 유사하지만 </a:t>
            </a:r>
            <a:r>
              <a:rPr lang="en-US" altLang="ko-KR" dirty="0" err="1"/>
              <a:t>fn</a:t>
            </a:r>
            <a:r>
              <a:rPr lang="en-US" altLang="ko-KR" dirty="0"/>
              <a:t> </a:t>
            </a:r>
            <a:r>
              <a:rPr lang="ko-KR" altLang="en-US" dirty="0"/>
              <a:t>함수 내에서 값을 </a:t>
            </a:r>
            <a:r>
              <a:rPr lang="ko-KR" altLang="en-US" dirty="0" err="1"/>
              <a:t>리턴할</a:t>
            </a:r>
            <a:r>
              <a:rPr lang="ko-KR" altLang="en-US" dirty="0"/>
              <a:t> 수 있으며 이 값으로 새로운 배열을 만들어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3" y="4613500"/>
            <a:ext cx="4610100" cy="1809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3" y="2524684"/>
            <a:ext cx="4610100" cy="18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946150"/>
            <a:ext cx="8485187" cy="5116512"/>
          </a:xfrm>
        </p:spPr>
        <p:txBody>
          <a:bodyPr/>
          <a:lstStyle/>
          <a:p>
            <a:r>
              <a:rPr lang="en-US" altLang="ko-KR" dirty="0"/>
              <a:t>reduce()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배열 요소마다 함수를 호출해 누적된 값을 구할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2910"/>
            <a:ext cx="5155119" cy="2069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922218"/>
            <a:ext cx="5418866" cy="10187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067300"/>
            <a:ext cx="5476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8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concat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배열을 이어 붙이는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204864"/>
            <a:ext cx="52246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8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특정한 패턴을 가진 문자열 집합을 표현하는 형식 언어</a:t>
            </a:r>
            <a:endParaRPr lang="en-US" altLang="ko-KR" dirty="0"/>
          </a:p>
          <a:p>
            <a:pPr lvl="1"/>
            <a:r>
              <a:rPr lang="ko-KR" altLang="en-US" dirty="0"/>
              <a:t>특정 패턴의 문자열을 찾아내거나 치환하는 작업을 간단하게 처리할 수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정규식</a:t>
            </a:r>
            <a:r>
              <a:rPr lang="ko-KR" altLang="en-US" dirty="0"/>
              <a:t> 객체 만들기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426618"/>
            <a:ext cx="5234149" cy="7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표현 패턴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6552729" cy="36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9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객체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067" y="1196752"/>
            <a:ext cx="8485187" cy="5116512"/>
          </a:xfrm>
        </p:spPr>
        <p:txBody>
          <a:bodyPr/>
          <a:lstStyle/>
          <a:p>
            <a:r>
              <a:rPr lang="ko-KR" altLang="en-US" dirty="0"/>
              <a:t>수량</a:t>
            </a:r>
            <a:r>
              <a:rPr lang="en-US" altLang="ko-KR" dirty="0"/>
              <a:t>/</a:t>
            </a:r>
            <a:r>
              <a:rPr lang="ko-KR" altLang="en-US" dirty="0"/>
              <a:t>반복 표현 패턴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패턴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6010275" cy="2400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789264"/>
            <a:ext cx="6019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928802"/>
            <a:ext cx="437423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4141" y="1857364"/>
            <a:ext cx="4449859" cy="407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객체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플래그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정규식</a:t>
            </a:r>
            <a:r>
              <a:rPr lang="ko-KR" altLang="en-US" dirty="0"/>
              <a:t> 사용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5922964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63429"/>
            <a:ext cx="4667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객체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자바스크립트에서 </a:t>
            </a:r>
            <a:r>
              <a:rPr lang="ko-KR" altLang="en-US" dirty="0" err="1"/>
              <a:t>정규식</a:t>
            </a:r>
            <a:r>
              <a:rPr lang="ko-KR" altLang="en-US" dirty="0"/>
              <a:t>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7" y="1697671"/>
            <a:ext cx="5328592" cy="1420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7" y="3334217"/>
            <a:ext cx="5328592" cy="1947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99" y="5433598"/>
            <a:ext cx="5312130" cy="1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간단한 예제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5080129" cy="321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348" y="1714488"/>
            <a:ext cx="3697652" cy="337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502050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357562"/>
            <a:ext cx="532609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5072074"/>
            <a:ext cx="551406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시간을 다루는 객체</a:t>
            </a:r>
            <a:endParaRPr lang="en-US" altLang="ko-KR" dirty="0"/>
          </a:p>
          <a:p>
            <a:pPr lvl="1"/>
            <a:r>
              <a:rPr lang="en-US" altLang="ko-KR" dirty="0"/>
              <a:t>Date </a:t>
            </a:r>
            <a:r>
              <a:rPr lang="ko-KR" altLang="en-US" dirty="0" err="1"/>
              <a:t>생성자</a:t>
            </a:r>
            <a:r>
              <a:rPr lang="ko-KR" altLang="en-US" dirty="0"/>
              <a:t> 함수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14554"/>
            <a:ext cx="424697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357430"/>
            <a:ext cx="4432795" cy="340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86322"/>
            <a:ext cx="253176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857892"/>
            <a:ext cx="389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 prototype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48106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28802"/>
            <a:ext cx="4154170" cy="357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546782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285860"/>
            <a:ext cx="562386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92213"/>
            <a:ext cx="3421616" cy="5116512"/>
          </a:xfrm>
        </p:spPr>
        <p:txBody>
          <a:bodyPr/>
          <a:lstStyle/>
          <a:p>
            <a:r>
              <a:rPr lang="en-US" altLang="ko-KR" sz="2000" dirty="0"/>
              <a:t>Array </a:t>
            </a:r>
            <a:r>
              <a:rPr lang="ko-KR" altLang="en-US" sz="2000" dirty="0"/>
              <a:t>객체의 메서드</a:t>
            </a:r>
            <a:endParaRPr lang="en-US" altLang="ko-KR" sz="2000" dirty="0"/>
          </a:p>
          <a:p>
            <a:pPr lvl="1"/>
            <a:r>
              <a:rPr lang="ko-KR" altLang="en-US" sz="1600" dirty="0"/>
              <a:t>배열 객체의 메서드는 중요함</a:t>
            </a:r>
            <a:endParaRPr lang="en-US" altLang="ko-KR" sz="1600" dirty="0"/>
          </a:p>
          <a:p>
            <a:pPr lvl="1"/>
            <a:r>
              <a:rPr lang="ko-KR" altLang="en-US" sz="1600" dirty="0"/>
              <a:t>서버와 </a:t>
            </a:r>
            <a:r>
              <a:rPr lang="en-US" altLang="ko-KR" sz="1600" dirty="0"/>
              <a:t>AJAX </a:t>
            </a:r>
            <a:r>
              <a:rPr lang="ko-KR" altLang="en-US" sz="1600" dirty="0"/>
              <a:t>통신하여 받아오는 데이터 형식이 </a:t>
            </a:r>
            <a:r>
              <a:rPr lang="en-US" altLang="ko-KR" sz="1600" dirty="0"/>
              <a:t>JSON</a:t>
            </a:r>
          </a:p>
          <a:p>
            <a:pPr lvl="1"/>
            <a:r>
              <a:rPr lang="ko-KR" altLang="en-US" sz="1600" dirty="0" err="1"/>
              <a:t>여러건의</a:t>
            </a:r>
            <a:r>
              <a:rPr lang="ko-KR" altLang="en-US" sz="1600" dirty="0"/>
              <a:t> 데이터인 경우 배열 형태의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받아옴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받아온 데이터를 이용해 필터링</a:t>
            </a:r>
            <a:r>
              <a:rPr lang="en-US" altLang="ko-KR" sz="1600" dirty="0"/>
              <a:t>, </a:t>
            </a:r>
            <a:r>
              <a:rPr lang="ko-KR" altLang="en-US" sz="1600" dirty="0"/>
              <a:t>정렬</a:t>
            </a:r>
            <a:r>
              <a:rPr lang="en-US" altLang="ko-KR" sz="1600" dirty="0"/>
              <a:t>, </a:t>
            </a:r>
            <a:r>
              <a:rPr lang="ko-KR" altLang="en-US" sz="1600" dirty="0"/>
              <a:t>추출</a:t>
            </a:r>
            <a:r>
              <a:rPr lang="en-US" altLang="ko-KR" sz="1600" dirty="0"/>
              <a:t>, </a:t>
            </a:r>
            <a:r>
              <a:rPr lang="ko-KR" altLang="en-US" sz="1600" dirty="0"/>
              <a:t>가공 하는 경우가 많아지고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조금 복잡하지만 </a:t>
            </a:r>
            <a:r>
              <a:rPr lang="ko-KR" altLang="en-US" sz="1600" dirty="0" err="1"/>
              <a:t>알아두면</a:t>
            </a:r>
            <a:r>
              <a:rPr lang="ko-KR" altLang="en-US" sz="1600" dirty="0"/>
              <a:t> 유용하다</a:t>
            </a:r>
            <a:r>
              <a:rPr lang="en-US" altLang="ko-KR" sz="1600" dirty="0"/>
              <a:t>.</a:t>
            </a:r>
          </a:p>
          <a:p>
            <a:pPr lvl="1"/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16" y="1340768"/>
            <a:ext cx="5751083" cy="496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Splice()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치환 등 모든 기능을 제공하는 다목적 메서드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80373"/>
            <a:ext cx="4646916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34772"/>
            <a:ext cx="6381257" cy="3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5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22083</TotalTime>
  <Words>329</Words>
  <Application>Microsoft Office PowerPoint</Application>
  <PresentationFormat>화면 슬라이드 쇼(4:3)</PresentationFormat>
  <Paragraphs>77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String 객체(1)</vt:lpstr>
      <vt:lpstr>String 객체(2)</vt:lpstr>
      <vt:lpstr>String 객체(3)</vt:lpstr>
      <vt:lpstr>Number 객체</vt:lpstr>
      <vt:lpstr>Date 객체(1)</vt:lpstr>
      <vt:lpstr>Date 객체(2)</vt:lpstr>
      <vt:lpstr>Math 객체</vt:lpstr>
      <vt:lpstr>Array 객체(1)</vt:lpstr>
      <vt:lpstr>Array 객체(2)</vt:lpstr>
      <vt:lpstr>Array 객체(3)</vt:lpstr>
      <vt:lpstr>Array 객체(4)</vt:lpstr>
      <vt:lpstr>Array 객체(5)</vt:lpstr>
      <vt:lpstr>Array 객체(6)</vt:lpstr>
      <vt:lpstr>Array 객체(7)</vt:lpstr>
      <vt:lpstr>Array 객체(8)</vt:lpstr>
      <vt:lpstr>Array 객체(9)</vt:lpstr>
      <vt:lpstr>정규식 객체(1)</vt:lpstr>
      <vt:lpstr>정규식 객체(2)</vt:lpstr>
      <vt:lpstr>정규식 객체(3)</vt:lpstr>
      <vt:lpstr>정규식 객체(4)</vt:lpstr>
      <vt:lpstr>정규식 객체(5)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2099</cp:revision>
  <dcterms:created xsi:type="dcterms:W3CDTF">2011-01-27T23:33:23Z</dcterms:created>
  <dcterms:modified xsi:type="dcterms:W3CDTF">2016-09-07T11:34:08Z</dcterms:modified>
</cp:coreProperties>
</file>