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615" r:id="rId2"/>
    <p:sldId id="616" r:id="rId3"/>
    <p:sldId id="617" r:id="rId4"/>
    <p:sldId id="618" r:id="rId5"/>
    <p:sldId id="619" r:id="rId6"/>
    <p:sldId id="620" r:id="rId7"/>
    <p:sldId id="621" r:id="rId8"/>
    <p:sldId id="622" r:id="rId9"/>
    <p:sldId id="623" r:id="rId10"/>
    <p:sldId id="624" r:id="rId11"/>
    <p:sldId id="625" r:id="rId12"/>
    <p:sldId id="626" r:id="rId13"/>
    <p:sldId id="627" r:id="rId14"/>
    <p:sldId id="628" r:id="rId1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14">
          <p15:clr>
            <a:srgbClr val="A4A3A4"/>
          </p15:clr>
        </p15:guide>
        <p15:guide id="3" orient="horz" pos="596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pos="2880">
          <p15:clr>
            <a:srgbClr val="A4A3A4"/>
          </p15:clr>
        </p15:guide>
        <p15:guide id="7" pos="5556">
          <p15:clr>
            <a:srgbClr val="A4A3A4"/>
          </p15:clr>
        </p15:guide>
        <p15:guide id="8" pos="204">
          <p15:clr>
            <a:srgbClr val="A4A3A4"/>
          </p15:clr>
        </p15:guide>
        <p15:guide id="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orient="horz" pos="5397">
          <p15:clr>
            <a:srgbClr val="A4A3A4"/>
          </p15:clr>
        </p15:guide>
        <p15:guide id="3" orient="horz" pos="544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orient="horz" pos="3266">
          <p15:clr>
            <a:srgbClr val="A4A3A4"/>
          </p15:clr>
        </p15:guide>
        <p15:guide id="6" orient="horz" pos="1192">
          <p15:clr>
            <a:srgbClr val="A4A3A4"/>
          </p15:clr>
        </p15:guide>
        <p15:guide id="7" orient="horz">
          <p15:clr>
            <a:srgbClr val="A4A3A4"/>
          </p15:clr>
        </p15:guide>
        <p15:guide id="8" pos="436">
          <p15:clr>
            <a:srgbClr val="A4A3A4"/>
          </p15:clr>
        </p15:guide>
        <p15:guide id="9" pos="2161">
          <p15:clr>
            <a:srgbClr val="A4A3A4"/>
          </p15:clr>
        </p15:guide>
        <p15:guide id="10" pos="39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EF0"/>
    <a:srgbClr val="FFCCFF"/>
    <a:srgbClr val="66CCFF"/>
    <a:srgbClr val="E4E4E4"/>
    <a:srgbClr val="DDDDDD"/>
    <a:srgbClr val="FDFDFD"/>
    <a:srgbClr val="DAEDF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0" autoAdjust="0"/>
    <p:restoredTop sz="88612" autoAdjust="0"/>
  </p:normalViewPr>
  <p:slideViewPr>
    <p:cSldViewPr>
      <p:cViewPr varScale="1">
        <p:scale>
          <a:sx n="65" d="100"/>
          <a:sy n="65" d="100"/>
        </p:scale>
        <p:origin x="1488" y="72"/>
      </p:cViewPr>
      <p:guideLst>
        <p:guide orient="horz" pos="2160"/>
        <p:guide orient="horz" pos="214"/>
        <p:guide orient="horz" pos="596"/>
        <p:guide orient="horz" pos="754"/>
        <p:guide orient="horz" pos="3974"/>
        <p:guide pos="2880"/>
        <p:guide pos="5556"/>
        <p:guide pos="204"/>
        <p:guide/>
      </p:guideLst>
    </p:cSldViewPr>
  </p:slideViewPr>
  <p:outlineViewPr>
    <p:cViewPr>
      <p:scale>
        <a:sx n="33" d="100"/>
        <a:sy n="33" d="100"/>
      </p:scale>
      <p:origin x="48" y="114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90" y="1362"/>
      </p:cViewPr>
      <p:guideLst>
        <p:guide orient="horz" pos="3152"/>
        <p:guide orient="horz" pos="5397"/>
        <p:guide orient="horz" pos="544"/>
        <p:guide orient="horz" pos="453"/>
        <p:guide orient="horz" pos="3266"/>
        <p:guide orient="horz" pos="1192"/>
        <p:guide orient="horz"/>
        <p:guide pos="436"/>
        <p:guide pos="2161"/>
        <p:guide pos="390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7DCFFDB-5CBF-4933-A170-5111AF8C90EA}" type="datetimeFigureOut">
              <a:rPr lang="ko-KR" altLang="en-US"/>
              <a:pPr>
                <a:defRPr/>
              </a:pPr>
              <a:t>2016-09-07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1259F26-775D-4C59-8940-4948097F567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25" y="863600"/>
            <a:ext cx="5518150" cy="4122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5184775"/>
            <a:ext cx="5514975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endParaRPr lang="en-US" altLang="ko-KR" noProof="0" dirty="0"/>
          </a:p>
        </p:txBody>
      </p:sp>
      <p:sp>
        <p:nvSpPr>
          <p:cNvPr id="3112" name="Rectangle 4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944688" y="8567738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6B824955-CBB3-4DBF-B29D-1E20247B46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65100" indent="-165100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나눔고딕" pitchFamily="50" charset="-127"/>
      <a:buChar char="■"/>
      <a:defRPr kumimoji="1" sz="10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304800" indent="-1381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Wingdings" pitchFamily="2" charset="2"/>
      <a:buChar char="§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419100" indent="-1127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맑은 고딕" pitchFamily="50" charset="-127"/>
      <a:buChar char="–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3738" y="863600"/>
            <a:ext cx="5495925" cy="41227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824955-CBB3-4DBF-B29D-1E20247B46E9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6891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3738" y="863600"/>
            <a:ext cx="5495925" cy="41227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824955-CBB3-4DBF-B29D-1E20247B46E9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277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3738" y="863600"/>
            <a:ext cx="5495925" cy="41227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824955-CBB3-4DBF-B29D-1E20247B46E9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072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96075" y="339725"/>
            <a:ext cx="2124075" cy="596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3850" y="339725"/>
            <a:ext cx="6219825" cy="5969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963" y="1192213"/>
            <a:ext cx="4165600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2963" y="1192213"/>
            <a:ext cx="4167187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" name="Rectangle 263"/>
          <p:cNvSpPr>
            <a:spLocks noChangeArrowheads="1"/>
          </p:cNvSpPr>
          <p:nvPr/>
        </p:nvSpPr>
        <p:spPr bwMode="auto">
          <a:xfrm rot="10800000">
            <a:off x="0" y="6421438"/>
            <a:ext cx="9144000" cy="43656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chemeClr val="bg1"/>
              </a:gs>
              <a:gs pos="100000">
                <a:srgbClr val="C0C0C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fld id="{AF245BBD-6C96-4762-9809-2D83184368F8}" type="slidenum">
              <a:rPr lang="ko-KR" altLang="ko-KR" sz="1000" smtClean="0">
                <a:latin typeface="(환)돋움중둥근체" pitchFamily="18" charset="-127"/>
                <a:ea typeface="(환)돋움중둥근체" pitchFamily="18" charset="-127"/>
              </a:rPr>
              <a:pPr algn="ctr" defTabSz="922338" latinLnBrk="0">
                <a:lnSpc>
                  <a:spcPct val="85000"/>
                </a:lnSpc>
                <a:buFont typeface="Wingdings" pitchFamily="2" charset="2"/>
                <a:buNone/>
                <a:defRPr/>
              </a:pPr>
              <a:t>‹#›</a:t>
            </a:fld>
            <a:endParaRPr lang="ko-KR" altLang="ko-KR" sz="1000" dirty="0">
              <a:latin typeface="(환)돋움중둥근체" pitchFamily="18" charset="-127"/>
              <a:ea typeface="(환)돋움중둥근체" pitchFamily="18" charset="-127"/>
            </a:endParaRPr>
          </a:p>
        </p:txBody>
      </p:sp>
      <p:sp>
        <p:nvSpPr>
          <p:cNvPr id="10498" name="Rectangle 258"/>
          <p:cNvSpPr>
            <a:spLocks noChangeArrowheads="1"/>
          </p:cNvSpPr>
          <p:nvPr/>
        </p:nvSpPr>
        <p:spPr bwMode="auto">
          <a:xfrm rot="10800000">
            <a:off x="0" y="0"/>
            <a:ext cx="9144000" cy="13033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endParaRPr lang="ko-KR" altLang="ko-KR" sz="1000">
              <a:latin typeface="(환)돋움중둥근체" pitchFamily="18" charset="-127"/>
              <a:ea typeface="(환)돋움중둥근체" pitchFamily="18" charset="-127"/>
            </a:endParaRPr>
          </a:p>
        </p:txBody>
      </p:sp>
      <p:pic>
        <p:nvPicPr>
          <p:cNvPr id="1029" name="Picture 26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563" y="285750"/>
            <a:ext cx="7050087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30" name="Picture 12" descr="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34225" y="69850"/>
            <a:ext cx="1930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9725"/>
            <a:ext cx="8229600" cy="606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192213"/>
            <a:ext cx="8485187" cy="5116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258763" indent="-25876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SzPct val="80000"/>
        <a:buFont typeface="Wingdings" pitchFamily="2" charset="2"/>
        <a:buBlip>
          <a:blip r:embed="rId15"/>
        </a:buBlip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498475" indent="-2381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763588" indent="-2635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맑은 고딕" pitchFamily="50" charset="-127"/>
        <a:buChar char="－"/>
        <a:defRPr kumimoji="1" sz="1600">
          <a:solidFill>
            <a:schemeClr val="tx1"/>
          </a:solidFill>
          <a:latin typeface="+mn-lt"/>
          <a:ea typeface="+mn-ea"/>
        </a:defRPr>
      </a:lvl3pPr>
      <a:lvl4pPr marL="1014413" indent="-23971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 err="1"/>
              <a:t>버전별</a:t>
            </a:r>
            <a:r>
              <a:rPr lang="ko-KR" altLang="en-US" dirty="0"/>
              <a:t>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1192211"/>
            <a:ext cx="8485187" cy="5116512"/>
          </a:xfrm>
        </p:spPr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버전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47129" y="2245609"/>
            <a:ext cx="648072" cy="5760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1.6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51788" y="2245609"/>
            <a:ext cx="648072" cy="5760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1.7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56447" y="2245609"/>
            <a:ext cx="648072" cy="5760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1.8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61106" y="2245609"/>
            <a:ext cx="648072" cy="5760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1.9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69218" y="2243437"/>
            <a:ext cx="648072" cy="5760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1.10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77330" y="2243438"/>
            <a:ext cx="648072" cy="5760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1.11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77269" y="2243437"/>
            <a:ext cx="648072" cy="5760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1.12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69218" y="4005064"/>
            <a:ext cx="648072" cy="5760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2.0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77330" y="4005064"/>
            <a:ext cx="648072" cy="5760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2.1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77269" y="4005064"/>
            <a:ext cx="648072" cy="5760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2.2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57389" y="4005064"/>
            <a:ext cx="648072" cy="5760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3.0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157389" y="5483797"/>
            <a:ext cx="648072" cy="5760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3.1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10" idx="3"/>
            <a:endCxn id="11" idx="1"/>
          </p:cNvCxnSpPr>
          <p:nvPr/>
        </p:nvCxnSpPr>
        <p:spPr>
          <a:xfrm>
            <a:off x="2095201" y="2533641"/>
            <a:ext cx="2565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1" idx="3"/>
            <a:endCxn id="12" idx="1"/>
          </p:cNvCxnSpPr>
          <p:nvPr/>
        </p:nvCxnSpPr>
        <p:spPr>
          <a:xfrm>
            <a:off x="2999860" y="2533641"/>
            <a:ext cx="2565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2" idx="3"/>
            <a:endCxn id="13" idx="1"/>
          </p:cNvCxnSpPr>
          <p:nvPr/>
        </p:nvCxnSpPr>
        <p:spPr>
          <a:xfrm>
            <a:off x="3904519" y="2533641"/>
            <a:ext cx="2565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3" idx="3"/>
            <a:endCxn id="14" idx="1"/>
          </p:cNvCxnSpPr>
          <p:nvPr/>
        </p:nvCxnSpPr>
        <p:spPr>
          <a:xfrm flipV="1">
            <a:off x="4809178" y="2531469"/>
            <a:ext cx="360040" cy="2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4" idx="3"/>
            <a:endCxn id="15" idx="1"/>
          </p:cNvCxnSpPr>
          <p:nvPr/>
        </p:nvCxnSpPr>
        <p:spPr>
          <a:xfrm>
            <a:off x="5817290" y="2531469"/>
            <a:ext cx="3600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5" idx="3"/>
            <a:endCxn id="16" idx="1"/>
          </p:cNvCxnSpPr>
          <p:nvPr/>
        </p:nvCxnSpPr>
        <p:spPr>
          <a:xfrm flipV="1">
            <a:off x="6825402" y="2531469"/>
            <a:ext cx="2518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/>
          <p:cNvCxnSpPr>
            <a:stCxn id="13" idx="3"/>
            <a:endCxn id="17" idx="1"/>
          </p:cNvCxnSpPr>
          <p:nvPr/>
        </p:nvCxnSpPr>
        <p:spPr>
          <a:xfrm>
            <a:off x="4809178" y="2533641"/>
            <a:ext cx="360040" cy="1759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7" idx="3"/>
            <a:endCxn id="18" idx="1"/>
          </p:cNvCxnSpPr>
          <p:nvPr/>
        </p:nvCxnSpPr>
        <p:spPr>
          <a:xfrm>
            <a:off x="5817290" y="4293096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8" idx="3"/>
            <a:endCxn id="19" idx="1"/>
          </p:cNvCxnSpPr>
          <p:nvPr/>
        </p:nvCxnSpPr>
        <p:spPr>
          <a:xfrm>
            <a:off x="6825402" y="4293096"/>
            <a:ext cx="251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9" idx="3"/>
            <a:endCxn id="20" idx="1"/>
          </p:cNvCxnSpPr>
          <p:nvPr/>
        </p:nvCxnSpPr>
        <p:spPr>
          <a:xfrm>
            <a:off x="7725341" y="4293096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0" idx="2"/>
            <a:endCxn id="21" idx="0"/>
          </p:cNvCxnSpPr>
          <p:nvPr/>
        </p:nvCxnSpPr>
        <p:spPr>
          <a:xfrm>
            <a:off x="8481425" y="4581127"/>
            <a:ext cx="0" cy="902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/>
          <p:cNvCxnSpPr>
            <a:stCxn id="16" idx="3"/>
            <a:endCxn id="20" idx="0"/>
          </p:cNvCxnSpPr>
          <p:nvPr/>
        </p:nvCxnSpPr>
        <p:spPr>
          <a:xfrm>
            <a:off x="7725341" y="2531469"/>
            <a:ext cx="756084" cy="14735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0" y="3212976"/>
            <a:ext cx="90364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44862" y="2335418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atin typeface="+mn-ea"/>
                <a:ea typeface="+mn-ea"/>
              </a:rPr>
              <a:t>IE678</a:t>
            </a:r>
            <a:r>
              <a:rPr lang="ko-KR" altLang="en-US" sz="1600" b="1" dirty="0">
                <a:latin typeface="+mn-ea"/>
                <a:ea typeface="+mn-ea"/>
              </a:rPr>
              <a:t>지원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44862" y="4123818"/>
            <a:ext cx="1385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IE678 </a:t>
            </a:r>
            <a:r>
              <a:rPr lang="ko-KR" altLang="en-US" sz="1600" b="1" dirty="0" err="1">
                <a:latin typeface="+mn-ea"/>
                <a:ea typeface="+mn-ea"/>
              </a:rPr>
              <a:t>미지원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552" y="5149908"/>
            <a:ext cx="7664789" cy="113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83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작성 템플릿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1192213"/>
            <a:ext cx="3660973" cy="5116512"/>
          </a:xfrm>
        </p:spPr>
        <p:txBody>
          <a:bodyPr/>
          <a:lstStyle/>
          <a:p>
            <a:r>
              <a:rPr lang="en-US" altLang="ko-KR" sz="2000" dirty="0"/>
              <a:t>document</a:t>
            </a:r>
            <a:r>
              <a:rPr lang="ko-KR" altLang="en-US" sz="2000" dirty="0"/>
              <a:t> 객체의 </a:t>
            </a:r>
            <a:r>
              <a:rPr lang="en-US" altLang="ko-KR" sz="2000" dirty="0"/>
              <a:t>ready </a:t>
            </a:r>
            <a:r>
              <a:rPr lang="ko-KR" altLang="en-US" sz="2000" dirty="0"/>
              <a:t>이벤트에 </a:t>
            </a:r>
            <a:r>
              <a:rPr lang="ko-KR" altLang="en-US" sz="2000" dirty="0" err="1"/>
              <a:t>여러개</a:t>
            </a:r>
            <a:r>
              <a:rPr lang="ko-KR" altLang="en-US" sz="2000" dirty="0"/>
              <a:t> 함수를 바인딩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198" y="1192213"/>
            <a:ext cx="4884265" cy="550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0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작성 템플릿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b="0" dirty="0"/>
              <a:t>$(document).ready(function() {}) == $(function() {})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59912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9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ko-KR" altLang="en-US" dirty="0"/>
              <a:t>식별자 충돌 피하기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$.</a:t>
            </a:r>
            <a:r>
              <a:rPr lang="en-US" altLang="ko-KR" dirty="0" err="1"/>
              <a:t>noConflict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jQuery</a:t>
            </a:r>
            <a:r>
              <a:rPr lang="ko-KR" altLang="en-US" dirty="0"/>
              <a:t>에서 </a:t>
            </a:r>
            <a:r>
              <a:rPr lang="en-US" altLang="ko-KR" dirty="0"/>
              <a:t>$ </a:t>
            </a:r>
            <a:r>
              <a:rPr lang="ko-KR" altLang="en-US" dirty="0"/>
              <a:t>식별자 사용을 포기함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132856"/>
            <a:ext cx="7031924" cy="18722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81" y="4149080"/>
            <a:ext cx="7357555" cy="255130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3479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ko-KR" altLang="en-US" dirty="0"/>
              <a:t>식별자 충돌 피하기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ko-KR" altLang="en-US" dirty="0"/>
              <a:t>식별자의 포기가 쉽지 않다면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$(document).ready() </a:t>
            </a:r>
            <a:r>
              <a:rPr lang="ko-KR" altLang="en-US" dirty="0"/>
              <a:t>를 이용하여 </a:t>
            </a:r>
            <a:r>
              <a:rPr lang="en-US" altLang="ko-KR" dirty="0"/>
              <a:t>$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즉시 실행 함수를 이용해 </a:t>
            </a:r>
            <a:r>
              <a:rPr lang="en-US" altLang="ko-KR" dirty="0"/>
              <a:t>$ </a:t>
            </a:r>
            <a:r>
              <a:rPr lang="ko-KR" altLang="en-US" dirty="0"/>
              <a:t>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492896"/>
            <a:ext cx="5256584" cy="21944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727" y="3590103"/>
            <a:ext cx="5873904" cy="23978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440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책에서 주로 사용할 템플릿은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06-02 </a:t>
            </a:r>
            <a:r>
              <a:rPr lang="ko-KR" altLang="en-US" dirty="0"/>
              <a:t>형태</a:t>
            </a:r>
            <a:endParaRPr lang="en-US" altLang="ko-KR" dirty="0"/>
          </a:p>
          <a:p>
            <a:pPr lvl="1"/>
            <a:r>
              <a:rPr lang="ko-KR" altLang="en-US" dirty="0"/>
              <a:t>새로운 예제를 작성할 때 기본적인 언급이 없다면 이 파일에서 시작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3" y="2251515"/>
            <a:ext cx="6122182" cy="412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7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3.X(1)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변경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00808"/>
            <a:ext cx="6636651" cy="16561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435182"/>
            <a:ext cx="5096938" cy="335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3.X(2)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readyException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72816"/>
            <a:ext cx="626469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7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내려 받기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http://jquery.com/download/</a:t>
            </a:r>
            <a:r>
              <a:rPr lang="ko-KR" altLang="en-US" dirty="0"/>
              <a:t>에서 다운로드</a:t>
            </a:r>
            <a:endParaRPr lang="en-US" altLang="ko-KR" dirty="0"/>
          </a:p>
          <a:p>
            <a:pPr lvl="1"/>
            <a:r>
              <a:rPr lang="ko-KR" altLang="en-US" dirty="0"/>
              <a:t>운영버전과 개발 버전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30" y="2774713"/>
            <a:ext cx="5051421" cy="35283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30" y="2132856"/>
            <a:ext cx="6666390" cy="50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3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내려 받기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node.js </a:t>
            </a:r>
            <a:r>
              <a:rPr lang="ko-KR" altLang="en-US" dirty="0"/>
              <a:t>와 </a:t>
            </a:r>
            <a:r>
              <a:rPr lang="en-US" altLang="ko-KR" dirty="0"/>
              <a:t>bower</a:t>
            </a:r>
            <a:r>
              <a:rPr lang="ko-KR" altLang="en-US" dirty="0"/>
              <a:t>를 이용한 다운로드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9" y="1772816"/>
            <a:ext cx="2448272" cy="3927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96" y="2293990"/>
            <a:ext cx="5938856" cy="7121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96" y="3869504"/>
            <a:ext cx="7062819" cy="243922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117" y="3213438"/>
            <a:ext cx="7740360" cy="4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4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CDN </a:t>
            </a:r>
            <a:r>
              <a:rPr lang="ko-KR" altLang="en-US" dirty="0"/>
              <a:t>이용 방법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CDN(Content Delivery Network)</a:t>
            </a:r>
          </a:p>
          <a:p>
            <a:r>
              <a:rPr lang="ko-KR" altLang="en-US" b="0" dirty="0"/>
              <a:t>반드시 </a:t>
            </a:r>
            <a:r>
              <a:rPr lang="en-US" altLang="ko-KR" b="0" dirty="0"/>
              <a:t>jquery.js </a:t>
            </a:r>
            <a:r>
              <a:rPr lang="ko-KR" altLang="en-US" b="0" dirty="0"/>
              <a:t>파일을 </a:t>
            </a:r>
            <a:r>
              <a:rPr lang="ko-KR" altLang="en-US" b="0" dirty="0" err="1"/>
              <a:t>내려받을</a:t>
            </a:r>
            <a:r>
              <a:rPr lang="ko-KR" altLang="en-US" b="0" dirty="0"/>
              <a:t> 필요는 없음</a:t>
            </a:r>
            <a:endParaRPr lang="en-US" altLang="ko-KR" b="0" dirty="0"/>
          </a:p>
          <a:p>
            <a:pPr lvl="1"/>
            <a:r>
              <a:rPr lang="en-US" altLang="ko-KR" dirty="0"/>
              <a:t>&lt;script&gt; </a:t>
            </a:r>
            <a:r>
              <a:rPr lang="ko-KR" altLang="en-US" dirty="0"/>
              <a:t>태그로 원격서버에 </a:t>
            </a:r>
            <a:r>
              <a:rPr lang="ko-KR" altLang="en-US" dirty="0" err="1"/>
              <a:t>캐싱된</a:t>
            </a:r>
            <a:r>
              <a:rPr lang="ko-KR" altLang="en-US" dirty="0"/>
              <a:t> 파일을 직접 참조할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jQuery CDN </a:t>
            </a:r>
            <a:r>
              <a:rPr lang="ko-KR" altLang="en-US" dirty="0"/>
              <a:t>참조 예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98217"/>
            <a:ext cx="5898191" cy="19045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373216"/>
            <a:ext cx="6489563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8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Migration Plugin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1.9 </a:t>
            </a:r>
            <a:r>
              <a:rPr lang="ko-KR" altLang="en-US" dirty="0"/>
              <a:t>이전 버전에서 최신 버전으로 업그레이드할 때 호환성 문제 발생 가능성 존재</a:t>
            </a:r>
            <a:endParaRPr lang="en-US" altLang="ko-KR" dirty="0"/>
          </a:p>
          <a:p>
            <a:pPr lvl="1"/>
            <a:r>
              <a:rPr lang="ko-KR" altLang="en-US" dirty="0"/>
              <a:t>이전 버전의 기능을 사용하고 싶다면 </a:t>
            </a:r>
            <a:r>
              <a:rPr lang="en-US" altLang="ko-KR" dirty="0"/>
              <a:t>jQuery Migration Plugin!!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최신</a:t>
            </a:r>
            <a:r>
              <a:rPr lang="en-US" altLang="ko-KR" dirty="0"/>
              <a:t> </a:t>
            </a:r>
            <a:r>
              <a:rPr lang="ko-KR" altLang="en-US" dirty="0"/>
              <a:t>버전에서 제거된 기능 테스트</a:t>
            </a:r>
            <a:r>
              <a:rPr lang="en-US" altLang="ko-KR" dirty="0"/>
              <a:t>(</a:t>
            </a:r>
            <a:r>
              <a:rPr lang="en-US" altLang="ko-KR" dirty="0" err="1"/>
              <a:t>ex:live</a:t>
            </a:r>
            <a:r>
              <a:rPr lang="en-US" altLang="ko-KR" dirty="0"/>
              <a:t>() </a:t>
            </a:r>
            <a:r>
              <a:rPr lang="ko-KR" altLang="en-US" dirty="0"/>
              <a:t>메서드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66" y="2636912"/>
            <a:ext cx="8685655" cy="7920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408008"/>
            <a:ext cx="7246662" cy="154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5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작성 템플릿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두가지 유형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문서가 모두 로딩되어 </a:t>
            </a:r>
            <a:r>
              <a:rPr lang="en-US" altLang="ko-KR" dirty="0"/>
              <a:t>ready </a:t>
            </a:r>
            <a:r>
              <a:rPr lang="ko-KR" altLang="en-US" dirty="0"/>
              <a:t>상태가 되면 초기화 함수가 실행되도록 </a:t>
            </a:r>
            <a:r>
              <a:rPr lang="en-US" altLang="ko-KR" dirty="0"/>
              <a:t>document </a:t>
            </a:r>
            <a:r>
              <a:rPr lang="ko-KR" altLang="en-US" dirty="0"/>
              <a:t>객체에 </a:t>
            </a:r>
            <a:r>
              <a:rPr lang="en-US" altLang="ko-KR" dirty="0"/>
              <a:t>ready </a:t>
            </a:r>
            <a:r>
              <a:rPr lang="ko-KR" altLang="en-US" dirty="0"/>
              <a:t>이벤트를 설정하는 방식</a:t>
            </a:r>
            <a:endParaRPr lang="en-US" altLang="ko-KR" dirty="0"/>
          </a:p>
          <a:p>
            <a:pPr lvl="1"/>
            <a:r>
              <a:rPr lang="en-US" altLang="ko-KR" dirty="0"/>
              <a:t>&lt;script /&gt; </a:t>
            </a:r>
            <a:r>
              <a:rPr lang="ko-KR" altLang="en-US" dirty="0"/>
              <a:t>태그를 </a:t>
            </a:r>
            <a:r>
              <a:rPr lang="en-US" altLang="ko-KR" dirty="0"/>
              <a:t>&lt;body&gt; </a:t>
            </a:r>
            <a:r>
              <a:rPr lang="ko-KR" altLang="en-US" dirty="0"/>
              <a:t>태그 안의 마지막에 배치하는 방식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29931"/>
            <a:ext cx="5616624" cy="382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4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작성 템플릿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&lt;body /&gt; </a:t>
            </a:r>
            <a:r>
              <a:rPr lang="ko-KR" altLang="en-US" dirty="0"/>
              <a:t>태그 마지막에 코드 배치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86668"/>
            <a:ext cx="5405449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7768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355600" indent="-355600">
          <a:buFont typeface="Wingdings" pitchFamily="2" charset="2"/>
          <a:buChar char="§"/>
          <a:defRPr sz="1600" dirty="0" smtClean="0">
            <a:latin typeface="+mn-ea"/>
            <a:ea typeface="+mn-ea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22115</TotalTime>
  <Words>270</Words>
  <Application>Microsoft Office PowerPoint</Application>
  <PresentationFormat>화면 슬라이드 쇼(4:3)</PresentationFormat>
  <Paragraphs>65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(환)돋움중둥근체</vt:lpstr>
      <vt:lpstr>굴림</vt:lpstr>
      <vt:lpstr>나눔고딕</vt:lpstr>
      <vt:lpstr>맑은 고딕</vt:lpstr>
      <vt:lpstr>Wingdings</vt:lpstr>
      <vt:lpstr>기본 디자인</vt:lpstr>
      <vt:lpstr>jQuery 버전별 특징</vt:lpstr>
      <vt:lpstr>jQuery 3.X(1)</vt:lpstr>
      <vt:lpstr>jQuery 3.X(2)</vt:lpstr>
      <vt:lpstr>jQuery 내려 받기(1)</vt:lpstr>
      <vt:lpstr>jQuery 내려 받기(2)</vt:lpstr>
      <vt:lpstr>CDN 이용 방법(1)</vt:lpstr>
      <vt:lpstr>jQuery Migration Plugin</vt:lpstr>
      <vt:lpstr>jQuery 작성 템플릿(1)</vt:lpstr>
      <vt:lpstr>jQuery 작성 템플릿(2)</vt:lpstr>
      <vt:lpstr>jQuery 작성 템플릿(3)</vt:lpstr>
      <vt:lpstr>jQuery 작성 템플릿(4)</vt:lpstr>
      <vt:lpstr>$ 식별자 충돌 피하기(1)</vt:lpstr>
      <vt:lpstr>$ 식별자 충돌 피하기(2)</vt:lpstr>
      <vt:lpstr>이 책에서 주로 사용할 템플릿은?</vt:lpstr>
    </vt:vector>
  </TitlesOfParts>
  <Company>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데이터 모델링</dc:title>
  <dc:subject>1. NOSQL</dc:subject>
  <dc:creator>Stephen Won</dc:creator>
  <cp:lastModifiedBy>Stephen Won</cp:lastModifiedBy>
  <cp:revision>2115</cp:revision>
  <dcterms:created xsi:type="dcterms:W3CDTF">2011-01-27T23:33:23Z</dcterms:created>
  <dcterms:modified xsi:type="dcterms:W3CDTF">2016-09-07T12:17:23Z</dcterms:modified>
</cp:coreProperties>
</file>