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3" r:id="rId6"/>
    <p:sldId id="284" r:id="rId7"/>
    <p:sldId id="285" r:id="rId8"/>
    <p:sldId id="300" r:id="rId9"/>
    <p:sldId id="299" r:id="rId10"/>
    <p:sldId id="288" r:id="rId11"/>
    <p:sldId id="302" r:id="rId12"/>
    <p:sldId id="296" r:id="rId13"/>
    <p:sldId id="293" r:id="rId14"/>
    <p:sldId id="294" r:id="rId15"/>
    <p:sldId id="297" r:id="rId16"/>
    <p:sldId id="295" r:id="rId17"/>
    <p:sldId id="303" r:id="rId18"/>
    <p:sldId id="304" r:id="rId19"/>
    <p:sldId id="290" r:id="rId20"/>
    <p:sldId id="289" r:id="rId21"/>
    <p:sldId id="291" r:id="rId22"/>
    <p:sldId id="292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9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viewProps" Target="viewProps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tableStyles" Target="tableStyle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84E89-4721-4E46-864F-5C1A8D8F4EE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F93652-88FA-45E6-94D5-A7EA319EAA60}">
      <dgm:prSet/>
      <dgm:spPr/>
      <dgm:t>
        <a:bodyPr/>
        <a:lstStyle/>
        <a:p>
          <a:r>
            <a:rPr lang="en-PK" dirty="0">
              <a:solidFill>
                <a:schemeClr val="bg1"/>
              </a:solidFill>
            </a:rPr>
            <a:t>Introduction</a:t>
          </a:r>
          <a:endParaRPr lang="en-US" dirty="0">
            <a:solidFill>
              <a:schemeClr val="bg1"/>
            </a:solidFill>
          </a:endParaRPr>
        </a:p>
      </dgm:t>
    </dgm:pt>
    <dgm:pt modelId="{3EF0B410-311C-43A0-B1D4-D6C5B5F4AB99}" type="parTrans" cxnId="{36894807-0588-4F6D-9B00-CA10C125A330}">
      <dgm:prSet/>
      <dgm:spPr/>
      <dgm:t>
        <a:bodyPr/>
        <a:lstStyle/>
        <a:p>
          <a:endParaRPr lang="en-US"/>
        </a:p>
      </dgm:t>
    </dgm:pt>
    <dgm:pt modelId="{F3AD4BAA-D637-46D0-B92D-768CF1861481}" type="sibTrans" cxnId="{36894807-0588-4F6D-9B00-CA10C125A330}">
      <dgm:prSet/>
      <dgm:spPr/>
      <dgm:t>
        <a:bodyPr/>
        <a:lstStyle/>
        <a:p>
          <a:endParaRPr lang="en-US"/>
        </a:p>
      </dgm:t>
    </dgm:pt>
    <dgm:pt modelId="{4EEB9A96-D57C-4B72-BAC7-46875CCA2C0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Our purpose</a:t>
          </a:r>
        </a:p>
      </dgm:t>
    </dgm:pt>
    <dgm:pt modelId="{83B314FF-27DF-48AE-AC1F-7313CC889ACF}" type="parTrans" cxnId="{6818A73E-765E-4C97-A510-49977BB2FBA1}">
      <dgm:prSet/>
      <dgm:spPr/>
      <dgm:t>
        <a:bodyPr/>
        <a:lstStyle/>
        <a:p>
          <a:endParaRPr lang="en-US"/>
        </a:p>
      </dgm:t>
    </dgm:pt>
    <dgm:pt modelId="{AAF72FCF-1364-4BD8-B6B6-250A3D981F58}" type="sibTrans" cxnId="{6818A73E-765E-4C97-A510-49977BB2FBA1}">
      <dgm:prSet/>
      <dgm:spPr/>
      <dgm:t>
        <a:bodyPr/>
        <a:lstStyle/>
        <a:p>
          <a:endParaRPr lang="en-US"/>
        </a:p>
      </dgm:t>
    </dgm:pt>
    <dgm:pt modelId="{71767B64-87E3-4719-821C-6B5DC8E8AA7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Problem Statement</a:t>
          </a:r>
        </a:p>
      </dgm:t>
    </dgm:pt>
    <dgm:pt modelId="{F6C3BC94-F036-43E8-8986-B7097F307D26}" type="parTrans" cxnId="{49C94B2C-69E3-468E-9CEA-F9BE2A8C133E}">
      <dgm:prSet/>
      <dgm:spPr/>
      <dgm:t>
        <a:bodyPr/>
        <a:lstStyle/>
        <a:p>
          <a:endParaRPr lang="en-US"/>
        </a:p>
      </dgm:t>
    </dgm:pt>
    <dgm:pt modelId="{C3FA6B4C-BCD2-4529-BCED-7F5E08A10D48}" type="sibTrans" cxnId="{49C94B2C-69E3-468E-9CEA-F9BE2A8C133E}">
      <dgm:prSet/>
      <dgm:spPr/>
      <dgm:t>
        <a:bodyPr/>
        <a:lstStyle/>
        <a:p>
          <a:endParaRPr lang="en-US"/>
        </a:p>
      </dgm:t>
    </dgm:pt>
    <dgm:pt modelId="{567A937A-1143-476A-AEAD-DD561731592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Objective</a:t>
          </a:r>
        </a:p>
      </dgm:t>
    </dgm:pt>
    <dgm:pt modelId="{A8F11153-1E68-40F2-8C44-D93F58AA3A9B}" type="parTrans" cxnId="{FE60CA0A-7077-4569-9A2B-FBB6A13797F9}">
      <dgm:prSet/>
      <dgm:spPr/>
      <dgm:t>
        <a:bodyPr/>
        <a:lstStyle/>
        <a:p>
          <a:endParaRPr lang="en-US"/>
        </a:p>
      </dgm:t>
    </dgm:pt>
    <dgm:pt modelId="{6DBFB30A-9D79-4E48-8EF3-3E8FA30FE8C4}" type="sibTrans" cxnId="{FE60CA0A-7077-4569-9A2B-FBB6A13797F9}">
      <dgm:prSet/>
      <dgm:spPr/>
      <dgm:t>
        <a:bodyPr/>
        <a:lstStyle/>
        <a:p>
          <a:endParaRPr lang="en-US"/>
        </a:p>
      </dgm:t>
    </dgm:pt>
    <dgm:pt modelId="{C9D8D4C0-FBEE-42BE-BEB3-9FAE9DE253BD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Tools and technology</a:t>
          </a:r>
        </a:p>
      </dgm:t>
    </dgm:pt>
    <dgm:pt modelId="{A705FDAD-ABD5-414E-8309-4FB846875321}" type="parTrans" cxnId="{DB07F98D-17DE-47B9-9E03-1C176E1C838D}">
      <dgm:prSet/>
      <dgm:spPr/>
      <dgm:t>
        <a:bodyPr/>
        <a:lstStyle/>
        <a:p>
          <a:endParaRPr lang="en-US"/>
        </a:p>
      </dgm:t>
    </dgm:pt>
    <dgm:pt modelId="{043D0409-1D30-4C69-B3CC-B8B7410D1C2E}" type="sibTrans" cxnId="{DB07F98D-17DE-47B9-9E03-1C176E1C838D}">
      <dgm:prSet/>
      <dgm:spPr/>
      <dgm:t>
        <a:bodyPr/>
        <a:lstStyle/>
        <a:p>
          <a:endParaRPr lang="en-US"/>
        </a:p>
      </dgm:t>
    </dgm:pt>
    <dgm:pt modelId="{9E4095D6-A504-4D2F-B664-A67FD186F97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Methodology</a:t>
          </a:r>
        </a:p>
      </dgm:t>
    </dgm:pt>
    <dgm:pt modelId="{707F0129-A6B8-4F45-ADF9-32D28DB52DB9}" type="parTrans" cxnId="{2C561763-B21A-4FFC-AE9C-74F9E124237A}">
      <dgm:prSet/>
      <dgm:spPr/>
      <dgm:t>
        <a:bodyPr/>
        <a:lstStyle/>
        <a:p>
          <a:endParaRPr lang="en-US"/>
        </a:p>
      </dgm:t>
    </dgm:pt>
    <dgm:pt modelId="{0F98DD03-6324-4924-B0A4-4926C7294C03}" type="sibTrans" cxnId="{2C561763-B21A-4FFC-AE9C-74F9E124237A}">
      <dgm:prSet/>
      <dgm:spPr/>
      <dgm:t>
        <a:bodyPr/>
        <a:lstStyle/>
        <a:p>
          <a:endParaRPr lang="en-US"/>
        </a:p>
      </dgm:t>
    </dgm:pt>
    <dgm:pt modelId="{0B1D9A17-3CAF-4E67-99C2-D90B86A8A42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Requirements</a:t>
          </a:r>
        </a:p>
      </dgm:t>
    </dgm:pt>
    <dgm:pt modelId="{16006152-F971-4407-AFEE-52C80245C2C2}" type="parTrans" cxnId="{98E7FCED-E5B4-46B2-807E-96C93F161047}">
      <dgm:prSet/>
      <dgm:spPr/>
      <dgm:t>
        <a:bodyPr/>
        <a:lstStyle/>
        <a:p>
          <a:endParaRPr lang="en-US"/>
        </a:p>
      </dgm:t>
    </dgm:pt>
    <dgm:pt modelId="{574B2998-9A33-4E0C-8672-A6CACEF8E60A}" type="sibTrans" cxnId="{98E7FCED-E5B4-46B2-807E-96C93F161047}">
      <dgm:prSet/>
      <dgm:spPr/>
      <dgm:t>
        <a:bodyPr/>
        <a:lstStyle/>
        <a:p>
          <a:endParaRPr lang="en-US"/>
        </a:p>
      </dgm:t>
    </dgm:pt>
    <dgm:pt modelId="{C0081270-9CD1-144B-9AEC-47B52B3ED25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Targeted audience</a:t>
          </a:r>
        </a:p>
      </dgm:t>
    </dgm:pt>
    <dgm:pt modelId="{F7A65D54-C217-8D4F-A40D-9A9C1EC30C7B}" type="parTrans" cxnId="{A6C1BAF4-E5E8-7245-A3AD-AE5749103959}">
      <dgm:prSet/>
      <dgm:spPr/>
      <dgm:t>
        <a:bodyPr/>
        <a:lstStyle/>
        <a:p>
          <a:endParaRPr lang="en-GB"/>
        </a:p>
      </dgm:t>
    </dgm:pt>
    <dgm:pt modelId="{2D7CC0CC-A9F6-D942-8340-81901358BE73}" type="sibTrans" cxnId="{A6C1BAF4-E5E8-7245-A3AD-AE5749103959}">
      <dgm:prSet/>
      <dgm:spPr/>
      <dgm:t>
        <a:bodyPr/>
        <a:lstStyle/>
        <a:p>
          <a:endParaRPr lang="en-GB"/>
        </a:p>
      </dgm:t>
    </dgm:pt>
    <dgm:pt modelId="{0FDB2E8D-F4F2-D145-BF34-B9165014B6A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Sequence Diagram</a:t>
          </a:r>
        </a:p>
      </dgm:t>
    </dgm:pt>
    <dgm:pt modelId="{7FDA9F35-64ED-F048-8D29-460C767923C2}" type="parTrans" cxnId="{7590C81E-F5FD-4940-B3C6-61417410666C}">
      <dgm:prSet/>
      <dgm:spPr/>
      <dgm:t>
        <a:bodyPr/>
        <a:lstStyle/>
        <a:p>
          <a:endParaRPr lang="en-GB"/>
        </a:p>
      </dgm:t>
    </dgm:pt>
    <dgm:pt modelId="{5DF754DA-920E-714C-8217-C3615B5C33CF}" type="sibTrans" cxnId="{7590C81E-F5FD-4940-B3C6-61417410666C}">
      <dgm:prSet/>
      <dgm:spPr/>
      <dgm:t>
        <a:bodyPr/>
        <a:lstStyle/>
        <a:p>
          <a:endParaRPr lang="en-GB"/>
        </a:p>
      </dgm:t>
    </dgm:pt>
    <dgm:pt modelId="{63B89D0C-AB24-6C48-9219-4747C6F33D5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Use case Diagram</a:t>
          </a:r>
        </a:p>
      </dgm:t>
    </dgm:pt>
    <dgm:pt modelId="{1F562FF5-419A-8248-9B80-5A43779DB744}" type="parTrans" cxnId="{3268E9E9-D4B0-4442-B5B9-6991F95A5646}">
      <dgm:prSet/>
      <dgm:spPr/>
      <dgm:t>
        <a:bodyPr/>
        <a:lstStyle/>
        <a:p>
          <a:endParaRPr lang="en-GB"/>
        </a:p>
      </dgm:t>
    </dgm:pt>
    <dgm:pt modelId="{BF43A587-3733-6740-8262-EF4EBAEFC00F}" type="sibTrans" cxnId="{3268E9E9-D4B0-4442-B5B9-6991F95A5646}">
      <dgm:prSet/>
      <dgm:spPr/>
      <dgm:t>
        <a:bodyPr/>
        <a:lstStyle/>
        <a:p>
          <a:endParaRPr lang="en-GB"/>
        </a:p>
      </dgm:t>
    </dgm:pt>
    <dgm:pt modelId="{3D0B70E2-7446-B944-8ED6-68AEE750302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Class diagram</a:t>
          </a:r>
        </a:p>
      </dgm:t>
    </dgm:pt>
    <dgm:pt modelId="{B76CD330-AAE2-EE44-87D2-A5CD5DA23783}" type="parTrans" cxnId="{7B90D470-567C-3A4A-A630-0E66932CDF47}">
      <dgm:prSet/>
      <dgm:spPr/>
      <dgm:t>
        <a:bodyPr/>
        <a:lstStyle/>
        <a:p>
          <a:endParaRPr lang="en-GB"/>
        </a:p>
      </dgm:t>
    </dgm:pt>
    <dgm:pt modelId="{ABDB693C-BAD5-8A45-92B5-3BFE5AAE00E4}" type="sibTrans" cxnId="{7B90D470-567C-3A4A-A630-0E66932CDF47}">
      <dgm:prSet/>
      <dgm:spPr/>
      <dgm:t>
        <a:bodyPr/>
        <a:lstStyle/>
        <a:p>
          <a:endParaRPr lang="en-GB"/>
        </a:p>
      </dgm:t>
    </dgm:pt>
    <dgm:pt modelId="{8F88C5D9-D75A-DF4B-A260-728C2614285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Database Diagram</a:t>
          </a:r>
        </a:p>
      </dgm:t>
    </dgm:pt>
    <dgm:pt modelId="{546CBA9D-7EA6-7E4B-8D05-57004887094D}" type="parTrans" cxnId="{8258F950-FD39-A344-ADCE-5A10F2C4C569}">
      <dgm:prSet/>
      <dgm:spPr/>
      <dgm:t>
        <a:bodyPr/>
        <a:lstStyle/>
        <a:p>
          <a:endParaRPr lang="en-GB"/>
        </a:p>
      </dgm:t>
    </dgm:pt>
    <dgm:pt modelId="{039720C4-194D-974D-9384-5BA64B3EDE27}" type="sibTrans" cxnId="{8258F950-FD39-A344-ADCE-5A10F2C4C569}">
      <dgm:prSet/>
      <dgm:spPr/>
      <dgm:t>
        <a:bodyPr/>
        <a:lstStyle/>
        <a:p>
          <a:endParaRPr lang="en-GB"/>
        </a:p>
      </dgm:t>
    </dgm:pt>
    <dgm:pt modelId="{67C2CA17-9C1E-9F47-B18D-A1A2A18B73F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Main Goal</a:t>
          </a:r>
        </a:p>
      </dgm:t>
    </dgm:pt>
    <dgm:pt modelId="{996E02FF-3504-BE46-A141-56FE693A7841}" type="parTrans" cxnId="{3A08C6A9-C75F-904B-8B77-7E6B96D436FF}">
      <dgm:prSet/>
      <dgm:spPr/>
      <dgm:t>
        <a:bodyPr/>
        <a:lstStyle/>
        <a:p>
          <a:endParaRPr lang="en-GB"/>
        </a:p>
      </dgm:t>
    </dgm:pt>
    <dgm:pt modelId="{F8D1C4A3-836A-1F40-8AD7-77C4B3384BB9}" type="sibTrans" cxnId="{3A08C6A9-C75F-904B-8B77-7E6B96D436FF}">
      <dgm:prSet/>
      <dgm:spPr/>
      <dgm:t>
        <a:bodyPr/>
        <a:lstStyle/>
        <a:p>
          <a:endParaRPr lang="en-GB"/>
        </a:p>
      </dgm:t>
    </dgm:pt>
    <dgm:pt modelId="{619F8844-C117-1A4E-8331-CD8609642016}" type="pres">
      <dgm:prSet presAssocID="{FF284E89-4721-4E46-864F-5C1A8D8F4EEC}" presName="vert0" presStyleCnt="0">
        <dgm:presLayoutVars>
          <dgm:dir/>
          <dgm:animOne val="branch"/>
          <dgm:animLvl val="lvl"/>
        </dgm:presLayoutVars>
      </dgm:prSet>
      <dgm:spPr/>
    </dgm:pt>
    <dgm:pt modelId="{821BA1C3-64C7-1744-A346-D9A3947B7B19}" type="pres">
      <dgm:prSet presAssocID="{B7F93652-88FA-45E6-94D5-A7EA319EAA60}" presName="thickLine" presStyleLbl="alignNode1" presStyleIdx="0" presStyleCnt="13"/>
      <dgm:spPr/>
    </dgm:pt>
    <dgm:pt modelId="{61F60F58-2D9B-474F-AA29-FFF2C7C7D934}" type="pres">
      <dgm:prSet presAssocID="{B7F93652-88FA-45E6-94D5-A7EA319EAA60}" presName="horz1" presStyleCnt="0"/>
      <dgm:spPr/>
    </dgm:pt>
    <dgm:pt modelId="{1489C0BD-6F1F-CD40-AC22-4E6708EC038C}" type="pres">
      <dgm:prSet presAssocID="{B7F93652-88FA-45E6-94D5-A7EA319EAA60}" presName="tx1" presStyleLbl="revTx" presStyleIdx="0" presStyleCnt="13"/>
      <dgm:spPr/>
    </dgm:pt>
    <dgm:pt modelId="{21FC6055-DE47-AF4B-9A36-2B24C803D287}" type="pres">
      <dgm:prSet presAssocID="{B7F93652-88FA-45E6-94D5-A7EA319EAA60}" presName="vert1" presStyleCnt="0"/>
      <dgm:spPr/>
    </dgm:pt>
    <dgm:pt modelId="{AB5A67F7-9EFB-714C-A3BD-B74CB1DF1DB3}" type="pres">
      <dgm:prSet presAssocID="{4EEB9A96-D57C-4B72-BAC7-46875CCA2C04}" presName="thickLine" presStyleLbl="alignNode1" presStyleIdx="1" presStyleCnt="13"/>
      <dgm:spPr/>
    </dgm:pt>
    <dgm:pt modelId="{6FF62091-279E-BC47-AD10-C6AEDAF88999}" type="pres">
      <dgm:prSet presAssocID="{4EEB9A96-D57C-4B72-BAC7-46875CCA2C04}" presName="horz1" presStyleCnt="0"/>
      <dgm:spPr/>
    </dgm:pt>
    <dgm:pt modelId="{123B2370-BD27-DD4D-829C-CFBF5EFD58C0}" type="pres">
      <dgm:prSet presAssocID="{4EEB9A96-D57C-4B72-BAC7-46875CCA2C04}" presName="tx1" presStyleLbl="revTx" presStyleIdx="1" presStyleCnt="13"/>
      <dgm:spPr/>
    </dgm:pt>
    <dgm:pt modelId="{99F61B8F-4127-6B45-8EA2-5DB9292EC470}" type="pres">
      <dgm:prSet presAssocID="{4EEB9A96-D57C-4B72-BAC7-46875CCA2C04}" presName="vert1" presStyleCnt="0"/>
      <dgm:spPr/>
    </dgm:pt>
    <dgm:pt modelId="{6DAD117D-94B3-EB49-9E0F-E958E5BAF400}" type="pres">
      <dgm:prSet presAssocID="{71767B64-87E3-4719-821C-6B5DC8E8AA72}" presName="thickLine" presStyleLbl="alignNode1" presStyleIdx="2" presStyleCnt="13"/>
      <dgm:spPr/>
    </dgm:pt>
    <dgm:pt modelId="{F7213FF9-B3FF-E54D-9C74-10B4AF36792C}" type="pres">
      <dgm:prSet presAssocID="{71767B64-87E3-4719-821C-6B5DC8E8AA72}" presName="horz1" presStyleCnt="0"/>
      <dgm:spPr/>
    </dgm:pt>
    <dgm:pt modelId="{BA32B667-236C-354D-91AA-0FF60A68C0AC}" type="pres">
      <dgm:prSet presAssocID="{71767B64-87E3-4719-821C-6B5DC8E8AA72}" presName="tx1" presStyleLbl="revTx" presStyleIdx="2" presStyleCnt="13"/>
      <dgm:spPr/>
    </dgm:pt>
    <dgm:pt modelId="{16EAE515-6F53-5E49-BD55-FD1C123767FE}" type="pres">
      <dgm:prSet presAssocID="{71767B64-87E3-4719-821C-6B5DC8E8AA72}" presName="vert1" presStyleCnt="0"/>
      <dgm:spPr/>
    </dgm:pt>
    <dgm:pt modelId="{37172F47-676D-C74F-81E3-1E7ED37E2495}" type="pres">
      <dgm:prSet presAssocID="{567A937A-1143-476A-AEAD-DD5617315924}" presName="thickLine" presStyleLbl="alignNode1" presStyleIdx="3" presStyleCnt="13"/>
      <dgm:spPr/>
    </dgm:pt>
    <dgm:pt modelId="{EE912070-E3A2-E24F-8FA5-07B14BCA40E5}" type="pres">
      <dgm:prSet presAssocID="{567A937A-1143-476A-AEAD-DD5617315924}" presName="horz1" presStyleCnt="0"/>
      <dgm:spPr/>
    </dgm:pt>
    <dgm:pt modelId="{3AED5909-57D6-3B41-88EB-848A790C42BD}" type="pres">
      <dgm:prSet presAssocID="{567A937A-1143-476A-AEAD-DD5617315924}" presName="tx1" presStyleLbl="revTx" presStyleIdx="3" presStyleCnt="13"/>
      <dgm:spPr/>
    </dgm:pt>
    <dgm:pt modelId="{78BE2FB9-56B5-EA44-B6CD-7878B8FA17ED}" type="pres">
      <dgm:prSet presAssocID="{567A937A-1143-476A-AEAD-DD5617315924}" presName="vert1" presStyleCnt="0"/>
      <dgm:spPr/>
    </dgm:pt>
    <dgm:pt modelId="{104F2801-B9A1-F944-859F-02C67C913109}" type="pres">
      <dgm:prSet presAssocID="{C9D8D4C0-FBEE-42BE-BEB3-9FAE9DE253BD}" presName="thickLine" presStyleLbl="alignNode1" presStyleIdx="4" presStyleCnt="13"/>
      <dgm:spPr/>
    </dgm:pt>
    <dgm:pt modelId="{9069367B-1625-DC4D-8C9D-1FE6D1EBF8B8}" type="pres">
      <dgm:prSet presAssocID="{C9D8D4C0-FBEE-42BE-BEB3-9FAE9DE253BD}" presName="horz1" presStyleCnt="0"/>
      <dgm:spPr/>
    </dgm:pt>
    <dgm:pt modelId="{46AEB4DF-CE70-2F47-9504-AE7C2DF13BB9}" type="pres">
      <dgm:prSet presAssocID="{C9D8D4C0-FBEE-42BE-BEB3-9FAE9DE253BD}" presName="tx1" presStyleLbl="revTx" presStyleIdx="4" presStyleCnt="13"/>
      <dgm:spPr/>
    </dgm:pt>
    <dgm:pt modelId="{AC62C964-0606-0749-97BC-E61F2191E172}" type="pres">
      <dgm:prSet presAssocID="{C9D8D4C0-FBEE-42BE-BEB3-9FAE9DE253BD}" presName="vert1" presStyleCnt="0"/>
      <dgm:spPr/>
    </dgm:pt>
    <dgm:pt modelId="{231BCB31-A404-D445-A15F-5D5ECCE4693A}" type="pres">
      <dgm:prSet presAssocID="{9E4095D6-A504-4D2F-B664-A67FD186F971}" presName="thickLine" presStyleLbl="alignNode1" presStyleIdx="5" presStyleCnt="13"/>
      <dgm:spPr/>
    </dgm:pt>
    <dgm:pt modelId="{501FF93E-01C1-2E4F-9CC7-F2A57995869E}" type="pres">
      <dgm:prSet presAssocID="{9E4095D6-A504-4D2F-B664-A67FD186F971}" presName="horz1" presStyleCnt="0"/>
      <dgm:spPr/>
    </dgm:pt>
    <dgm:pt modelId="{25A976F7-6B89-B249-88F9-E9A49A3A5A70}" type="pres">
      <dgm:prSet presAssocID="{9E4095D6-A504-4D2F-B664-A67FD186F971}" presName="tx1" presStyleLbl="revTx" presStyleIdx="5" presStyleCnt="13"/>
      <dgm:spPr/>
    </dgm:pt>
    <dgm:pt modelId="{3BD19260-1467-514D-AD8D-A18C7728769B}" type="pres">
      <dgm:prSet presAssocID="{9E4095D6-A504-4D2F-B664-A67FD186F971}" presName="vert1" presStyleCnt="0"/>
      <dgm:spPr/>
    </dgm:pt>
    <dgm:pt modelId="{D27D6B9A-0606-8140-A85C-BD4DB3136835}" type="pres">
      <dgm:prSet presAssocID="{0B1D9A17-3CAF-4E67-99C2-D90B86A8A426}" presName="thickLine" presStyleLbl="alignNode1" presStyleIdx="6" presStyleCnt="13"/>
      <dgm:spPr/>
    </dgm:pt>
    <dgm:pt modelId="{6A1DC3B1-38A8-F54F-A08B-448F10D67E79}" type="pres">
      <dgm:prSet presAssocID="{0B1D9A17-3CAF-4E67-99C2-D90B86A8A426}" presName="horz1" presStyleCnt="0"/>
      <dgm:spPr/>
    </dgm:pt>
    <dgm:pt modelId="{CC31CC58-BC1B-184B-9075-042D1CAEDF95}" type="pres">
      <dgm:prSet presAssocID="{0B1D9A17-3CAF-4E67-99C2-D90B86A8A426}" presName="tx1" presStyleLbl="revTx" presStyleIdx="6" presStyleCnt="13"/>
      <dgm:spPr/>
    </dgm:pt>
    <dgm:pt modelId="{2B7C1F08-FB87-594D-854C-1F63FB74508B}" type="pres">
      <dgm:prSet presAssocID="{0B1D9A17-3CAF-4E67-99C2-D90B86A8A426}" presName="vert1" presStyleCnt="0"/>
      <dgm:spPr/>
    </dgm:pt>
    <dgm:pt modelId="{B3F8E3C0-A949-D84F-9970-219A790189CE}" type="pres">
      <dgm:prSet presAssocID="{C0081270-9CD1-144B-9AEC-47B52B3ED257}" presName="thickLine" presStyleLbl="alignNode1" presStyleIdx="7" presStyleCnt="13"/>
      <dgm:spPr/>
    </dgm:pt>
    <dgm:pt modelId="{29587719-24C5-5F45-B5B4-D27F915F15F0}" type="pres">
      <dgm:prSet presAssocID="{C0081270-9CD1-144B-9AEC-47B52B3ED257}" presName="horz1" presStyleCnt="0"/>
      <dgm:spPr/>
    </dgm:pt>
    <dgm:pt modelId="{D3423370-B84A-8F40-B545-218C71C74333}" type="pres">
      <dgm:prSet presAssocID="{C0081270-9CD1-144B-9AEC-47B52B3ED257}" presName="tx1" presStyleLbl="revTx" presStyleIdx="7" presStyleCnt="13"/>
      <dgm:spPr/>
    </dgm:pt>
    <dgm:pt modelId="{09310C08-E5EA-F742-960E-B337996BB0F9}" type="pres">
      <dgm:prSet presAssocID="{C0081270-9CD1-144B-9AEC-47B52B3ED257}" presName="vert1" presStyleCnt="0"/>
      <dgm:spPr/>
    </dgm:pt>
    <dgm:pt modelId="{E4A6B6E2-5968-EF4C-B69B-A558DFA045BF}" type="pres">
      <dgm:prSet presAssocID="{67C2CA17-9C1E-9F47-B18D-A1A2A18B73FA}" presName="thickLine" presStyleLbl="alignNode1" presStyleIdx="8" presStyleCnt="13"/>
      <dgm:spPr/>
    </dgm:pt>
    <dgm:pt modelId="{78A67515-3C3A-504B-9804-E082A3529667}" type="pres">
      <dgm:prSet presAssocID="{67C2CA17-9C1E-9F47-B18D-A1A2A18B73FA}" presName="horz1" presStyleCnt="0"/>
      <dgm:spPr/>
    </dgm:pt>
    <dgm:pt modelId="{DD3C1BB2-6E9B-6F4A-B62D-194CD63ECF33}" type="pres">
      <dgm:prSet presAssocID="{67C2CA17-9C1E-9F47-B18D-A1A2A18B73FA}" presName="tx1" presStyleLbl="revTx" presStyleIdx="8" presStyleCnt="13"/>
      <dgm:spPr/>
    </dgm:pt>
    <dgm:pt modelId="{53095E61-B61B-5E45-AEB8-0E372C5A3B2A}" type="pres">
      <dgm:prSet presAssocID="{67C2CA17-9C1E-9F47-B18D-A1A2A18B73FA}" presName="vert1" presStyleCnt="0"/>
      <dgm:spPr/>
    </dgm:pt>
    <dgm:pt modelId="{19B8BB4E-22EC-734C-900E-02003F4196B2}" type="pres">
      <dgm:prSet presAssocID="{0FDB2E8D-F4F2-D145-BF34-B9165014B6A3}" presName="thickLine" presStyleLbl="alignNode1" presStyleIdx="9" presStyleCnt="13"/>
      <dgm:spPr/>
    </dgm:pt>
    <dgm:pt modelId="{FFE12852-4733-774F-A0D0-4C4E7A89A90E}" type="pres">
      <dgm:prSet presAssocID="{0FDB2E8D-F4F2-D145-BF34-B9165014B6A3}" presName="horz1" presStyleCnt="0"/>
      <dgm:spPr/>
    </dgm:pt>
    <dgm:pt modelId="{CF1AC75F-7FFF-AD4B-89D2-BC42E54D6045}" type="pres">
      <dgm:prSet presAssocID="{0FDB2E8D-F4F2-D145-BF34-B9165014B6A3}" presName="tx1" presStyleLbl="revTx" presStyleIdx="9" presStyleCnt="13"/>
      <dgm:spPr/>
    </dgm:pt>
    <dgm:pt modelId="{BA6BF565-1BB6-744D-8760-C81D9DA7F41F}" type="pres">
      <dgm:prSet presAssocID="{0FDB2E8D-F4F2-D145-BF34-B9165014B6A3}" presName="vert1" presStyleCnt="0"/>
      <dgm:spPr/>
    </dgm:pt>
    <dgm:pt modelId="{93DCAA85-A49A-B64E-85FA-72CDDEF79B07}" type="pres">
      <dgm:prSet presAssocID="{63B89D0C-AB24-6C48-9219-4747C6F33D51}" presName="thickLine" presStyleLbl="alignNode1" presStyleIdx="10" presStyleCnt="13"/>
      <dgm:spPr/>
    </dgm:pt>
    <dgm:pt modelId="{23748638-AF41-A84F-8F0D-CA639A31F51F}" type="pres">
      <dgm:prSet presAssocID="{63B89D0C-AB24-6C48-9219-4747C6F33D51}" presName="horz1" presStyleCnt="0"/>
      <dgm:spPr/>
    </dgm:pt>
    <dgm:pt modelId="{6CE95A35-A73A-A240-804D-461550598BD5}" type="pres">
      <dgm:prSet presAssocID="{63B89D0C-AB24-6C48-9219-4747C6F33D51}" presName="tx1" presStyleLbl="revTx" presStyleIdx="10" presStyleCnt="13"/>
      <dgm:spPr/>
    </dgm:pt>
    <dgm:pt modelId="{EDF9DB62-F14A-EB42-B762-A17BFB11B159}" type="pres">
      <dgm:prSet presAssocID="{63B89D0C-AB24-6C48-9219-4747C6F33D51}" presName="vert1" presStyleCnt="0"/>
      <dgm:spPr/>
    </dgm:pt>
    <dgm:pt modelId="{1B0FC35F-840C-534D-8F1D-DD15CF44EA0D}" type="pres">
      <dgm:prSet presAssocID="{3D0B70E2-7446-B944-8ED6-68AEE7503026}" presName="thickLine" presStyleLbl="alignNode1" presStyleIdx="11" presStyleCnt="13"/>
      <dgm:spPr/>
    </dgm:pt>
    <dgm:pt modelId="{924832CD-0AAA-EA4B-986C-94596E3390A5}" type="pres">
      <dgm:prSet presAssocID="{3D0B70E2-7446-B944-8ED6-68AEE7503026}" presName="horz1" presStyleCnt="0"/>
      <dgm:spPr/>
    </dgm:pt>
    <dgm:pt modelId="{760AC4F0-BEC4-6141-9CB7-77A0365680B9}" type="pres">
      <dgm:prSet presAssocID="{3D0B70E2-7446-B944-8ED6-68AEE7503026}" presName="tx1" presStyleLbl="revTx" presStyleIdx="11" presStyleCnt="13"/>
      <dgm:spPr/>
    </dgm:pt>
    <dgm:pt modelId="{153DD064-ABA4-554C-B4EB-D7B4C1A047BA}" type="pres">
      <dgm:prSet presAssocID="{3D0B70E2-7446-B944-8ED6-68AEE7503026}" presName="vert1" presStyleCnt="0"/>
      <dgm:spPr/>
    </dgm:pt>
    <dgm:pt modelId="{A9726E6E-2882-F44F-9EB8-75AC343F3ED1}" type="pres">
      <dgm:prSet presAssocID="{8F88C5D9-D75A-DF4B-A260-728C2614285A}" presName="thickLine" presStyleLbl="alignNode1" presStyleIdx="12" presStyleCnt="13"/>
      <dgm:spPr/>
    </dgm:pt>
    <dgm:pt modelId="{73B1DA22-9845-FF49-A628-3169127DA4DE}" type="pres">
      <dgm:prSet presAssocID="{8F88C5D9-D75A-DF4B-A260-728C2614285A}" presName="horz1" presStyleCnt="0"/>
      <dgm:spPr/>
    </dgm:pt>
    <dgm:pt modelId="{51319AF4-CADA-7E42-8E5C-B48F7D9D6389}" type="pres">
      <dgm:prSet presAssocID="{8F88C5D9-D75A-DF4B-A260-728C2614285A}" presName="tx1" presStyleLbl="revTx" presStyleIdx="12" presStyleCnt="13"/>
      <dgm:spPr/>
    </dgm:pt>
    <dgm:pt modelId="{B9D7CD1C-1ED3-7D43-B2E4-3710273A99A5}" type="pres">
      <dgm:prSet presAssocID="{8F88C5D9-D75A-DF4B-A260-728C2614285A}" presName="vert1" presStyleCnt="0"/>
      <dgm:spPr/>
    </dgm:pt>
  </dgm:ptLst>
  <dgm:cxnLst>
    <dgm:cxn modelId="{36894807-0588-4F6D-9B00-CA10C125A330}" srcId="{FF284E89-4721-4E46-864F-5C1A8D8F4EEC}" destId="{B7F93652-88FA-45E6-94D5-A7EA319EAA60}" srcOrd="0" destOrd="0" parTransId="{3EF0B410-311C-43A0-B1D4-D6C5B5F4AB99}" sibTransId="{F3AD4BAA-D637-46D0-B92D-768CF1861481}"/>
    <dgm:cxn modelId="{92266F09-3175-9242-91D2-8E799F17BAA4}" type="presOf" srcId="{9E4095D6-A504-4D2F-B664-A67FD186F971}" destId="{25A976F7-6B89-B249-88F9-E9A49A3A5A70}" srcOrd="0" destOrd="0" presId="urn:microsoft.com/office/officeart/2008/layout/LinedList"/>
    <dgm:cxn modelId="{FE60CA0A-7077-4569-9A2B-FBB6A13797F9}" srcId="{FF284E89-4721-4E46-864F-5C1A8D8F4EEC}" destId="{567A937A-1143-476A-AEAD-DD5617315924}" srcOrd="3" destOrd="0" parTransId="{A8F11153-1E68-40F2-8C44-D93F58AA3A9B}" sibTransId="{6DBFB30A-9D79-4E48-8EF3-3E8FA30FE8C4}"/>
    <dgm:cxn modelId="{7590C81E-F5FD-4940-B3C6-61417410666C}" srcId="{FF284E89-4721-4E46-864F-5C1A8D8F4EEC}" destId="{0FDB2E8D-F4F2-D145-BF34-B9165014B6A3}" srcOrd="9" destOrd="0" parTransId="{7FDA9F35-64ED-F048-8D29-460C767923C2}" sibTransId="{5DF754DA-920E-714C-8217-C3615B5C33CF}"/>
    <dgm:cxn modelId="{D3895322-0558-DE47-BCC6-1A5DA7D71678}" type="presOf" srcId="{C0081270-9CD1-144B-9AEC-47B52B3ED257}" destId="{D3423370-B84A-8F40-B545-218C71C74333}" srcOrd="0" destOrd="0" presId="urn:microsoft.com/office/officeart/2008/layout/LinedList"/>
    <dgm:cxn modelId="{49C94B2C-69E3-468E-9CEA-F9BE2A8C133E}" srcId="{FF284E89-4721-4E46-864F-5C1A8D8F4EEC}" destId="{71767B64-87E3-4719-821C-6B5DC8E8AA72}" srcOrd="2" destOrd="0" parTransId="{F6C3BC94-F036-43E8-8986-B7097F307D26}" sibTransId="{C3FA6B4C-BCD2-4529-BCED-7F5E08A10D48}"/>
    <dgm:cxn modelId="{C918DD38-155C-B341-BE69-6A7BCE31249D}" type="presOf" srcId="{71767B64-87E3-4719-821C-6B5DC8E8AA72}" destId="{BA32B667-236C-354D-91AA-0FF60A68C0AC}" srcOrd="0" destOrd="0" presId="urn:microsoft.com/office/officeart/2008/layout/LinedList"/>
    <dgm:cxn modelId="{30E5493B-C748-DF48-8008-F73C2333F4AB}" type="presOf" srcId="{567A937A-1143-476A-AEAD-DD5617315924}" destId="{3AED5909-57D6-3B41-88EB-848A790C42BD}" srcOrd="0" destOrd="0" presId="urn:microsoft.com/office/officeart/2008/layout/LinedList"/>
    <dgm:cxn modelId="{6818A73E-765E-4C97-A510-49977BB2FBA1}" srcId="{FF284E89-4721-4E46-864F-5C1A8D8F4EEC}" destId="{4EEB9A96-D57C-4B72-BAC7-46875CCA2C04}" srcOrd="1" destOrd="0" parTransId="{83B314FF-27DF-48AE-AC1F-7313CC889ACF}" sibTransId="{AAF72FCF-1364-4BD8-B6B6-250A3D981F58}"/>
    <dgm:cxn modelId="{2C561763-B21A-4FFC-AE9C-74F9E124237A}" srcId="{FF284E89-4721-4E46-864F-5C1A8D8F4EEC}" destId="{9E4095D6-A504-4D2F-B664-A67FD186F971}" srcOrd="5" destOrd="0" parTransId="{707F0129-A6B8-4F45-ADF9-32D28DB52DB9}" sibTransId="{0F98DD03-6324-4924-B0A4-4926C7294C03}"/>
    <dgm:cxn modelId="{A7CEEA45-51E0-794E-A107-8BD6610372C7}" type="presOf" srcId="{C9D8D4C0-FBEE-42BE-BEB3-9FAE9DE253BD}" destId="{46AEB4DF-CE70-2F47-9504-AE7C2DF13BB9}" srcOrd="0" destOrd="0" presId="urn:microsoft.com/office/officeart/2008/layout/LinedList"/>
    <dgm:cxn modelId="{7B90D470-567C-3A4A-A630-0E66932CDF47}" srcId="{FF284E89-4721-4E46-864F-5C1A8D8F4EEC}" destId="{3D0B70E2-7446-B944-8ED6-68AEE7503026}" srcOrd="11" destOrd="0" parTransId="{B76CD330-AAE2-EE44-87D2-A5CD5DA23783}" sibTransId="{ABDB693C-BAD5-8A45-92B5-3BFE5AAE00E4}"/>
    <dgm:cxn modelId="{8258F950-FD39-A344-ADCE-5A10F2C4C569}" srcId="{FF284E89-4721-4E46-864F-5C1A8D8F4EEC}" destId="{8F88C5D9-D75A-DF4B-A260-728C2614285A}" srcOrd="12" destOrd="0" parTransId="{546CBA9D-7EA6-7E4B-8D05-57004887094D}" sibTransId="{039720C4-194D-974D-9384-5BA64B3EDE27}"/>
    <dgm:cxn modelId="{AEF8FC51-082C-D949-8DAA-1A1F37548480}" type="presOf" srcId="{67C2CA17-9C1E-9F47-B18D-A1A2A18B73FA}" destId="{DD3C1BB2-6E9B-6F4A-B62D-194CD63ECF33}" srcOrd="0" destOrd="0" presId="urn:microsoft.com/office/officeart/2008/layout/LinedList"/>
    <dgm:cxn modelId="{27A5CE72-5769-564B-9C2A-1D5A9219D978}" type="presOf" srcId="{0B1D9A17-3CAF-4E67-99C2-D90B86A8A426}" destId="{CC31CC58-BC1B-184B-9075-042D1CAEDF95}" srcOrd="0" destOrd="0" presId="urn:microsoft.com/office/officeart/2008/layout/LinedList"/>
    <dgm:cxn modelId="{928C3C56-2AFB-2345-A90C-C309BF01BBB8}" type="presOf" srcId="{3D0B70E2-7446-B944-8ED6-68AEE7503026}" destId="{760AC4F0-BEC4-6141-9CB7-77A0365680B9}" srcOrd="0" destOrd="0" presId="urn:microsoft.com/office/officeart/2008/layout/LinedList"/>
    <dgm:cxn modelId="{53513C58-F230-3043-A332-708DDED1A4BF}" type="presOf" srcId="{FF284E89-4721-4E46-864F-5C1A8D8F4EEC}" destId="{619F8844-C117-1A4E-8331-CD8609642016}" srcOrd="0" destOrd="0" presId="urn:microsoft.com/office/officeart/2008/layout/LinedList"/>
    <dgm:cxn modelId="{DB07F98D-17DE-47B9-9E03-1C176E1C838D}" srcId="{FF284E89-4721-4E46-864F-5C1A8D8F4EEC}" destId="{C9D8D4C0-FBEE-42BE-BEB3-9FAE9DE253BD}" srcOrd="4" destOrd="0" parTransId="{A705FDAD-ABD5-414E-8309-4FB846875321}" sibTransId="{043D0409-1D30-4C69-B3CC-B8B7410D1C2E}"/>
    <dgm:cxn modelId="{031B8A8E-BF15-FA49-90D6-DB0EFEC1B9CD}" type="presOf" srcId="{63B89D0C-AB24-6C48-9219-4747C6F33D51}" destId="{6CE95A35-A73A-A240-804D-461550598BD5}" srcOrd="0" destOrd="0" presId="urn:microsoft.com/office/officeart/2008/layout/LinedList"/>
    <dgm:cxn modelId="{5BB1C9A2-2B47-944C-ACAD-7035471EF108}" type="presOf" srcId="{0FDB2E8D-F4F2-D145-BF34-B9165014B6A3}" destId="{CF1AC75F-7FFF-AD4B-89D2-BC42E54D6045}" srcOrd="0" destOrd="0" presId="urn:microsoft.com/office/officeart/2008/layout/LinedList"/>
    <dgm:cxn modelId="{3A08C6A9-C75F-904B-8B77-7E6B96D436FF}" srcId="{FF284E89-4721-4E46-864F-5C1A8D8F4EEC}" destId="{67C2CA17-9C1E-9F47-B18D-A1A2A18B73FA}" srcOrd="8" destOrd="0" parTransId="{996E02FF-3504-BE46-A141-56FE693A7841}" sibTransId="{F8D1C4A3-836A-1F40-8AD7-77C4B3384BB9}"/>
    <dgm:cxn modelId="{D76236AD-E7C3-F74E-8BDE-14107058B0B7}" type="presOf" srcId="{8F88C5D9-D75A-DF4B-A260-728C2614285A}" destId="{51319AF4-CADA-7E42-8E5C-B48F7D9D6389}" srcOrd="0" destOrd="0" presId="urn:microsoft.com/office/officeart/2008/layout/LinedList"/>
    <dgm:cxn modelId="{4FFE32B8-21D9-3C4E-9835-5458BABB112A}" type="presOf" srcId="{4EEB9A96-D57C-4B72-BAC7-46875CCA2C04}" destId="{123B2370-BD27-DD4D-829C-CFBF5EFD58C0}" srcOrd="0" destOrd="0" presId="urn:microsoft.com/office/officeart/2008/layout/LinedList"/>
    <dgm:cxn modelId="{87BE3DD7-8888-7346-85E6-CF282F896A55}" type="presOf" srcId="{B7F93652-88FA-45E6-94D5-A7EA319EAA60}" destId="{1489C0BD-6F1F-CD40-AC22-4E6708EC038C}" srcOrd="0" destOrd="0" presId="urn:microsoft.com/office/officeart/2008/layout/LinedList"/>
    <dgm:cxn modelId="{3268E9E9-D4B0-4442-B5B9-6991F95A5646}" srcId="{FF284E89-4721-4E46-864F-5C1A8D8F4EEC}" destId="{63B89D0C-AB24-6C48-9219-4747C6F33D51}" srcOrd="10" destOrd="0" parTransId="{1F562FF5-419A-8248-9B80-5A43779DB744}" sibTransId="{BF43A587-3733-6740-8262-EF4EBAEFC00F}"/>
    <dgm:cxn modelId="{98E7FCED-E5B4-46B2-807E-96C93F161047}" srcId="{FF284E89-4721-4E46-864F-5C1A8D8F4EEC}" destId="{0B1D9A17-3CAF-4E67-99C2-D90B86A8A426}" srcOrd="6" destOrd="0" parTransId="{16006152-F971-4407-AFEE-52C80245C2C2}" sibTransId="{574B2998-9A33-4E0C-8672-A6CACEF8E60A}"/>
    <dgm:cxn modelId="{A6C1BAF4-E5E8-7245-A3AD-AE5749103959}" srcId="{FF284E89-4721-4E46-864F-5C1A8D8F4EEC}" destId="{C0081270-9CD1-144B-9AEC-47B52B3ED257}" srcOrd="7" destOrd="0" parTransId="{F7A65D54-C217-8D4F-A40D-9A9C1EC30C7B}" sibTransId="{2D7CC0CC-A9F6-D942-8340-81901358BE73}"/>
    <dgm:cxn modelId="{7E5BBC70-EC74-1F4D-A9A2-A49D628EA5A5}" type="presParOf" srcId="{619F8844-C117-1A4E-8331-CD8609642016}" destId="{821BA1C3-64C7-1744-A346-D9A3947B7B19}" srcOrd="0" destOrd="0" presId="urn:microsoft.com/office/officeart/2008/layout/LinedList"/>
    <dgm:cxn modelId="{B03D3003-0E2E-A348-B1E9-F64C0CD907B5}" type="presParOf" srcId="{619F8844-C117-1A4E-8331-CD8609642016}" destId="{61F60F58-2D9B-474F-AA29-FFF2C7C7D934}" srcOrd="1" destOrd="0" presId="urn:microsoft.com/office/officeart/2008/layout/LinedList"/>
    <dgm:cxn modelId="{6609339B-38ED-D946-BE9C-21E1761DB01F}" type="presParOf" srcId="{61F60F58-2D9B-474F-AA29-FFF2C7C7D934}" destId="{1489C0BD-6F1F-CD40-AC22-4E6708EC038C}" srcOrd="0" destOrd="0" presId="urn:microsoft.com/office/officeart/2008/layout/LinedList"/>
    <dgm:cxn modelId="{AD32894F-0671-0F4F-9BA2-E79F196F88E7}" type="presParOf" srcId="{61F60F58-2D9B-474F-AA29-FFF2C7C7D934}" destId="{21FC6055-DE47-AF4B-9A36-2B24C803D287}" srcOrd="1" destOrd="0" presId="urn:microsoft.com/office/officeart/2008/layout/LinedList"/>
    <dgm:cxn modelId="{827DCDE5-EAC8-1245-82F2-9BC72F797E7E}" type="presParOf" srcId="{619F8844-C117-1A4E-8331-CD8609642016}" destId="{AB5A67F7-9EFB-714C-A3BD-B74CB1DF1DB3}" srcOrd="2" destOrd="0" presId="urn:microsoft.com/office/officeart/2008/layout/LinedList"/>
    <dgm:cxn modelId="{83C6C9A9-6E2C-CB43-A6A5-BE9399278C28}" type="presParOf" srcId="{619F8844-C117-1A4E-8331-CD8609642016}" destId="{6FF62091-279E-BC47-AD10-C6AEDAF88999}" srcOrd="3" destOrd="0" presId="urn:microsoft.com/office/officeart/2008/layout/LinedList"/>
    <dgm:cxn modelId="{74230CE2-7C72-4240-8EC9-D9E55F7FADB6}" type="presParOf" srcId="{6FF62091-279E-BC47-AD10-C6AEDAF88999}" destId="{123B2370-BD27-DD4D-829C-CFBF5EFD58C0}" srcOrd="0" destOrd="0" presId="urn:microsoft.com/office/officeart/2008/layout/LinedList"/>
    <dgm:cxn modelId="{3C4B0F61-25D4-2E47-BBF4-0EB62C22502F}" type="presParOf" srcId="{6FF62091-279E-BC47-AD10-C6AEDAF88999}" destId="{99F61B8F-4127-6B45-8EA2-5DB9292EC470}" srcOrd="1" destOrd="0" presId="urn:microsoft.com/office/officeart/2008/layout/LinedList"/>
    <dgm:cxn modelId="{CB7BD65E-B620-4043-935E-8D06C2EA9AD7}" type="presParOf" srcId="{619F8844-C117-1A4E-8331-CD8609642016}" destId="{6DAD117D-94B3-EB49-9E0F-E958E5BAF400}" srcOrd="4" destOrd="0" presId="urn:microsoft.com/office/officeart/2008/layout/LinedList"/>
    <dgm:cxn modelId="{24E3DFEA-56FC-6744-81A9-C594B30DF5A5}" type="presParOf" srcId="{619F8844-C117-1A4E-8331-CD8609642016}" destId="{F7213FF9-B3FF-E54D-9C74-10B4AF36792C}" srcOrd="5" destOrd="0" presId="urn:microsoft.com/office/officeart/2008/layout/LinedList"/>
    <dgm:cxn modelId="{48360863-AA89-3B49-AFFB-BC29C76DFF7A}" type="presParOf" srcId="{F7213FF9-B3FF-E54D-9C74-10B4AF36792C}" destId="{BA32B667-236C-354D-91AA-0FF60A68C0AC}" srcOrd="0" destOrd="0" presId="urn:microsoft.com/office/officeart/2008/layout/LinedList"/>
    <dgm:cxn modelId="{9B19F737-AB03-B14C-A362-446F492C0CE8}" type="presParOf" srcId="{F7213FF9-B3FF-E54D-9C74-10B4AF36792C}" destId="{16EAE515-6F53-5E49-BD55-FD1C123767FE}" srcOrd="1" destOrd="0" presId="urn:microsoft.com/office/officeart/2008/layout/LinedList"/>
    <dgm:cxn modelId="{6E1641BE-1FCA-6F4A-8DE4-BEE82D437AD8}" type="presParOf" srcId="{619F8844-C117-1A4E-8331-CD8609642016}" destId="{37172F47-676D-C74F-81E3-1E7ED37E2495}" srcOrd="6" destOrd="0" presId="urn:microsoft.com/office/officeart/2008/layout/LinedList"/>
    <dgm:cxn modelId="{D6ECBFF1-8644-E24A-90DC-41DD652CFC5D}" type="presParOf" srcId="{619F8844-C117-1A4E-8331-CD8609642016}" destId="{EE912070-E3A2-E24F-8FA5-07B14BCA40E5}" srcOrd="7" destOrd="0" presId="urn:microsoft.com/office/officeart/2008/layout/LinedList"/>
    <dgm:cxn modelId="{8A08B29A-E410-5D48-BEC8-BF3F8074A3F9}" type="presParOf" srcId="{EE912070-E3A2-E24F-8FA5-07B14BCA40E5}" destId="{3AED5909-57D6-3B41-88EB-848A790C42BD}" srcOrd="0" destOrd="0" presId="urn:microsoft.com/office/officeart/2008/layout/LinedList"/>
    <dgm:cxn modelId="{5F7AE434-F014-3D48-943E-EC442E717C20}" type="presParOf" srcId="{EE912070-E3A2-E24F-8FA5-07B14BCA40E5}" destId="{78BE2FB9-56B5-EA44-B6CD-7878B8FA17ED}" srcOrd="1" destOrd="0" presId="urn:microsoft.com/office/officeart/2008/layout/LinedList"/>
    <dgm:cxn modelId="{A8E7A06A-1108-2D45-9E5F-E532F5506F34}" type="presParOf" srcId="{619F8844-C117-1A4E-8331-CD8609642016}" destId="{104F2801-B9A1-F944-859F-02C67C913109}" srcOrd="8" destOrd="0" presId="urn:microsoft.com/office/officeart/2008/layout/LinedList"/>
    <dgm:cxn modelId="{F1CB952D-A2F9-4A4A-B8B2-47F3F8657877}" type="presParOf" srcId="{619F8844-C117-1A4E-8331-CD8609642016}" destId="{9069367B-1625-DC4D-8C9D-1FE6D1EBF8B8}" srcOrd="9" destOrd="0" presId="urn:microsoft.com/office/officeart/2008/layout/LinedList"/>
    <dgm:cxn modelId="{96DF38C7-820A-5747-99F5-7EB745C11DDF}" type="presParOf" srcId="{9069367B-1625-DC4D-8C9D-1FE6D1EBF8B8}" destId="{46AEB4DF-CE70-2F47-9504-AE7C2DF13BB9}" srcOrd="0" destOrd="0" presId="urn:microsoft.com/office/officeart/2008/layout/LinedList"/>
    <dgm:cxn modelId="{0154C6D5-1BC5-FF42-8562-146EBD299A5C}" type="presParOf" srcId="{9069367B-1625-DC4D-8C9D-1FE6D1EBF8B8}" destId="{AC62C964-0606-0749-97BC-E61F2191E172}" srcOrd="1" destOrd="0" presId="urn:microsoft.com/office/officeart/2008/layout/LinedList"/>
    <dgm:cxn modelId="{CE234FE1-10DD-2044-8212-5A3FF086C2CD}" type="presParOf" srcId="{619F8844-C117-1A4E-8331-CD8609642016}" destId="{231BCB31-A404-D445-A15F-5D5ECCE4693A}" srcOrd="10" destOrd="0" presId="urn:microsoft.com/office/officeart/2008/layout/LinedList"/>
    <dgm:cxn modelId="{05C2C98C-AD09-1C4C-A5A1-AF9EF203C7E8}" type="presParOf" srcId="{619F8844-C117-1A4E-8331-CD8609642016}" destId="{501FF93E-01C1-2E4F-9CC7-F2A57995869E}" srcOrd="11" destOrd="0" presId="urn:microsoft.com/office/officeart/2008/layout/LinedList"/>
    <dgm:cxn modelId="{6E1A033B-34C4-DC40-B4A5-4891E814005B}" type="presParOf" srcId="{501FF93E-01C1-2E4F-9CC7-F2A57995869E}" destId="{25A976F7-6B89-B249-88F9-E9A49A3A5A70}" srcOrd="0" destOrd="0" presId="urn:microsoft.com/office/officeart/2008/layout/LinedList"/>
    <dgm:cxn modelId="{25D9CC83-9254-8344-89F0-045D707C3344}" type="presParOf" srcId="{501FF93E-01C1-2E4F-9CC7-F2A57995869E}" destId="{3BD19260-1467-514D-AD8D-A18C7728769B}" srcOrd="1" destOrd="0" presId="urn:microsoft.com/office/officeart/2008/layout/LinedList"/>
    <dgm:cxn modelId="{835BF6E8-BC59-AA46-80CA-261EE70AC3D3}" type="presParOf" srcId="{619F8844-C117-1A4E-8331-CD8609642016}" destId="{D27D6B9A-0606-8140-A85C-BD4DB3136835}" srcOrd="12" destOrd="0" presId="urn:microsoft.com/office/officeart/2008/layout/LinedList"/>
    <dgm:cxn modelId="{99FAAC62-DBA2-7C4B-A474-8CC2EA8985EF}" type="presParOf" srcId="{619F8844-C117-1A4E-8331-CD8609642016}" destId="{6A1DC3B1-38A8-F54F-A08B-448F10D67E79}" srcOrd="13" destOrd="0" presId="urn:microsoft.com/office/officeart/2008/layout/LinedList"/>
    <dgm:cxn modelId="{747A6E3C-FA0A-5647-9C54-BCFF5281351E}" type="presParOf" srcId="{6A1DC3B1-38A8-F54F-A08B-448F10D67E79}" destId="{CC31CC58-BC1B-184B-9075-042D1CAEDF95}" srcOrd="0" destOrd="0" presId="urn:microsoft.com/office/officeart/2008/layout/LinedList"/>
    <dgm:cxn modelId="{638AA8C9-3B86-474D-BF78-284BA2E89C6F}" type="presParOf" srcId="{6A1DC3B1-38A8-F54F-A08B-448F10D67E79}" destId="{2B7C1F08-FB87-594D-854C-1F63FB74508B}" srcOrd="1" destOrd="0" presId="urn:microsoft.com/office/officeart/2008/layout/LinedList"/>
    <dgm:cxn modelId="{328778E0-6CBE-4841-BC34-9D6690345978}" type="presParOf" srcId="{619F8844-C117-1A4E-8331-CD8609642016}" destId="{B3F8E3C0-A949-D84F-9970-219A790189CE}" srcOrd="14" destOrd="0" presId="urn:microsoft.com/office/officeart/2008/layout/LinedList"/>
    <dgm:cxn modelId="{57F4A8D6-8385-BC4B-B211-3929074C879F}" type="presParOf" srcId="{619F8844-C117-1A4E-8331-CD8609642016}" destId="{29587719-24C5-5F45-B5B4-D27F915F15F0}" srcOrd="15" destOrd="0" presId="urn:microsoft.com/office/officeart/2008/layout/LinedList"/>
    <dgm:cxn modelId="{785B77DC-CA16-4A4D-84EE-94EDC7F5ECF3}" type="presParOf" srcId="{29587719-24C5-5F45-B5B4-D27F915F15F0}" destId="{D3423370-B84A-8F40-B545-218C71C74333}" srcOrd="0" destOrd="0" presId="urn:microsoft.com/office/officeart/2008/layout/LinedList"/>
    <dgm:cxn modelId="{7651F974-B079-9D46-BDCF-9CCD8AE4B5E4}" type="presParOf" srcId="{29587719-24C5-5F45-B5B4-D27F915F15F0}" destId="{09310C08-E5EA-F742-960E-B337996BB0F9}" srcOrd="1" destOrd="0" presId="urn:microsoft.com/office/officeart/2008/layout/LinedList"/>
    <dgm:cxn modelId="{C719EDBA-AA6A-3C4D-B8B9-09F0005F418D}" type="presParOf" srcId="{619F8844-C117-1A4E-8331-CD8609642016}" destId="{E4A6B6E2-5968-EF4C-B69B-A558DFA045BF}" srcOrd="16" destOrd="0" presId="urn:microsoft.com/office/officeart/2008/layout/LinedList"/>
    <dgm:cxn modelId="{4F4D703F-AC57-284E-84DD-82AC8B4CCEE5}" type="presParOf" srcId="{619F8844-C117-1A4E-8331-CD8609642016}" destId="{78A67515-3C3A-504B-9804-E082A3529667}" srcOrd="17" destOrd="0" presId="urn:microsoft.com/office/officeart/2008/layout/LinedList"/>
    <dgm:cxn modelId="{92D1DA12-3B77-FA4B-AD74-BDC703E9022B}" type="presParOf" srcId="{78A67515-3C3A-504B-9804-E082A3529667}" destId="{DD3C1BB2-6E9B-6F4A-B62D-194CD63ECF33}" srcOrd="0" destOrd="0" presId="urn:microsoft.com/office/officeart/2008/layout/LinedList"/>
    <dgm:cxn modelId="{37F06F66-75A4-7943-B5AA-40547BFCC6E0}" type="presParOf" srcId="{78A67515-3C3A-504B-9804-E082A3529667}" destId="{53095E61-B61B-5E45-AEB8-0E372C5A3B2A}" srcOrd="1" destOrd="0" presId="urn:microsoft.com/office/officeart/2008/layout/LinedList"/>
    <dgm:cxn modelId="{0B23C435-EBCD-974A-BA64-72B579A9D2E6}" type="presParOf" srcId="{619F8844-C117-1A4E-8331-CD8609642016}" destId="{19B8BB4E-22EC-734C-900E-02003F4196B2}" srcOrd="18" destOrd="0" presId="urn:microsoft.com/office/officeart/2008/layout/LinedList"/>
    <dgm:cxn modelId="{8EAFEB98-D04B-DD4A-9C97-029506212AF1}" type="presParOf" srcId="{619F8844-C117-1A4E-8331-CD8609642016}" destId="{FFE12852-4733-774F-A0D0-4C4E7A89A90E}" srcOrd="19" destOrd="0" presId="urn:microsoft.com/office/officeart/2008/layout/LinedList"/>
    <dgm:cxn modelId="{E63DFBA2-2410-5C43-A82B-88792C441D28}" type="presParOf" srcId="{FFE12852-4733-774F-A0D0-4C4E7A89A90E}" destId="{CF1AC75F-7FFF-AD4B-89D2-BC42E54D6045}" srcOrd="0" destOrd="0" presId="urn:microsoft.com/office/officeart/2008/layout/LinedList"/>
    <dgm:cxn modelId="{85710657-7F90-A243-8D1C-0EA55B33DEA4}" type="presParOf" srcId="{FFE12852-4733-774F-A0D0-4C4E7A89A90E}" destId="{BA6BF565-1BB6-744D-8760-C81D9DA7F41F}" srcOrd="1" destOrd="0" presId="urn:microsoft.com/office/officeart/2008/layout/LinedList"/>
    <dgm:cxn modelId="{E313B4E6-7104-0949-9335-2602BD56B2D8}" type="presParOf" srcId="{619F8844-C117-1A4E-8331-CD8609642016}" destId="{93DCAA85-A49A-B64E-85FA-72CDDEF79B07}" srcOrd="20" destOrd="0" presId="urn:microsoft.com/office/officeart/2008/layout/LinedList"/>
    <dgm:cxn modelId="{2C66925E-4C1E-CF4B-8305-A1B74AC3ACC3}" type="presParOf" srcId="{619F8844-C117-1A4E-8331-CD8609642016}" destId="{23748638-AF41-A84F-8F0D-CA639A31F51F}" srcOrd="21" destOrd="0" presId="urn:microsoft.com/office/officeart/2008/layout/LinedList"/>
    <dgm:cxn modelId="{793239FD-B15B-D948-979A-5B61CC4A3784}" type="presParOf" srcId="{23748638-AF41-A84F-8F0D-CA639A31F51F}" destId="{6CE95A35-A73A-A240-804D-461550598BD5}" srcOrd="0" destOrd="0" presId="urn:microsoft.com/office/officeart/2008/layout/LinedList"/>
    <dgm:cxn modelId="{ED577E32-F381-B446-A7F4-64337690A4AB}" type="presParOf" srcId="{23748638-AF41-A84F-8F0D-CA639A31F51F}" destId="{EDF9DB62-F14A-EB42-B762-A17BFB11B159}" srcOrd="1" destOrd="0" presId="urn:microsoft.com/office/officeart/2008/layout/LinedList"/>
    <dgm:cxn modelId="{5607FB6C-7039-D04E-BCF0-A2409F068A48}" type="presParOf" srcId="{619F8844-C117-1A4E-8331-CD8609642016}" destId="{1B0FC35F-840C-534D-8F1D-DD15CF44EA0D}" srcOrd="22" destOrd="0" presId="urn:microsoft.com/office/officeart/2008/layout/LinedList"/>
    <dgm:cxn modelId="{5ECD8774-2D9D-D14F-A569-7F16B2C8E284}" type="presParOf" srcId="{619F8844-C117-1A4E-8331-CD8609642016}" destId="{924832CD-0AAA-EA4B-986C-94596E3390A5}" srcOrd="23" destOrd="0" presId="urn:microsoft.com/office/officeart/2008/layout/LinedList"/>
    <dgm:cxn modelId="{2F7F447D-61BD-7B41-89B5-F07C88ED6E86}" type="presParOf" srcId="{924832CD-0AAA-EA4B-986C-94596E3390A5}" destId="{760AC4F0-BEC4-6141-9CB7-77A0365680B9}" srcOrd="0" destOrd="0" presId="urn:microsoft.com/office/officeart/2008/layout/LinedList"/>
    <dgm:cxn modelId="{96B5F9FF-E9F0-834B-895F-F210D1DD2BB5}" type="presParOf" srcId="{924832CD-0AAA-EA4B-986C-94596E3390A5}" destId="{153DD064-ABA4-554C-B4EB-D7B4C1A047BA}" srcOrd="1" destOrd="0" presId="urn:microsoft.com/office/officeart/2008/layout/LinedList"/>
    <dgm:cxn modelId="{DB0F86AD-B071-0149-BF5E-2C871CB4A8E5}" type="presParOf" srcId="{619F8844-C117-1A4E-8331-CD8609642016}" destId="{A9726E6E-2882-F44F-9EB8-75AC343F3ED1}" srcOrd="24" destOrd="0" presId="urn:microsoft.com/office/officeart/2008/layout/LinedList"/>
    <dgm:cxn modelId="{D135C3A8-EBBF-D046-BB00-046A411CAA9B}" type="presParOf" srcId="{619F8844-C117-1A4E-8331-CD8609642016}" destId="{73B1DA22-9845-FF49-A628-3169127DA4DE}" srcOrd="25" destOrd="0" presId="urn:microsoft.com/office/officeart/2008/layout/LinedList"/>
    <dgm:cxn modelId="{F56F0BC6-292F-5A4C-8021-859FF16B2081}" type="presParOf" srcId="{73B1DA22-9845-FF49-A628-3169127DA4DE}" destId="{51319AF4-CADA-7E42-8E5C-B48F7D9D6389}" srcOrd="0" destOrd="0" presId="urn:microsoft.com/office/officeart/2008/layout/LinedList"/>
    <dgm:cxn modelId="{1C7EA97E-E70A-F14F-B177-E0A35639E207}" type="presParOf" srcId="{73B1DA22-9845-FF49-A628-3169127DA4DE}" destId="{B9D7CD1C-1ED3-7D43-B2E4-3710273A99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BA1C3-64C7-1744-A346-D9A3947B7B19}">
      <dsp:nvSpPr>
        <dsp:cNvPr id="0" name=""/>
        <dsp:cNvSpPr/>
      </dsp:nvSpPr>
      <dsp:spPr>
        <a:xfrm>
          <a:off x="0" y="465"/>
          <a:ext cx="11029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9C0BD-6F1F-CD40-AC22-4E6708EC038C}">
      <dsp:nvSpPr>
        <dsp:cNvPr id="0" name=""/>
        <dsp:cNvSpPr/>
      </dsp:nvSpPr>
      <dsp:spPr>
        <a:xfrm>
          <a:off x="0" y="465"/>
          <a:ext cx="11029950" cy="29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kern="1200" dirty="0">
              <a:solidFill>
                <a:schemeClr val="bg1"/>
              </a:solidFill>
            </a:rPr>
            <a:t>Introduction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0" y="465"/>
        <a:ext cx="11029950" cy="293334"/>
      </dsp:txXfrm>
    </dsp:sp>
    <dsp:sp modelId="{AB5A67F7-9EFB-714C-A3BD-B74CB1DF1DB3}">
      <dsp:nvSpPr>
        <dsp:cNvPr id="0" name=""/>
        <dsp:cNvSpPr/>
      </dsp:nvSpPr>
      <dsp:spPr>
        <a:xfrm>
          <a:off x="0" y="293800"/>
          <a:ext cx="11029950" cy="0"/>
        </a:xfrm>
        <a:prstGeom prst="line">
          <a:avLst/>
        </a:prstGeom>
        <a:solidFill>
          <a:schemeClr val="accent2">
            <a:hueOff val="165374"/>
            <a:satOff val="-4550"/>
            <a:lumOff val="980"/>
            <a:alphaOff val="0"/>
          </a:schemeClr>
        </a:solidFill>
        <a:ln w="22225" cap="rnd" cmpd="sng" algn="ctr">
          <a:solidFill>
            <a:schemeClr val="accent2">
              <a:hueOff val="165374"/>
              <a:satOff val="-4550"/>
              <a:lumOff val="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B2370-BD27-DD4D-829C-CFBF5EFD58C0}">
      <dsp:nvSpPr>
        <dsp:cNvPr id="0" name=""/>
        <dsp:cNvSpPr/>
      </dsp:nvSpPr>
      <dsp:spPr>
        <a:xfrm>
          <a:off x="0" y="293800"/>
          <a:ext cx="11029950" cy="29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Our purpose</a:t>
          </a:r>
        </a:p>
      </dsp:txBody>
      <dsp:txXfrm>
        <a:off x="0" y="293800"/>
        <a:ext cx="11029950" cy="293334"/>
      </dsp:txXfrm>
    </dsp:sp>
    <dsp:sp modelId="{6DAD117D-94B3-EB49-9E0F-E958E5BAF400}">
      <dsp:nvSpPr>
        <dsp:cNvPr id="0" name=""/>
        <dsp:cNvSpPr/>
      </dsp:nvSpPr>
      <dsp:spPr>
        <a:xfrm>
          <a:off x="0" y="587134"/>
          <a:ext cx="11029950" cy="0"/>
        </a:xfrm>
        <a:prstGeom prst="line">
          <a:avLst/>
        </a:prstGeom>
        <a:solidFill>
          <a:schemeClr val="accent2">
            <a:hueOff val="330749"/>
            <a:satOff val="-9099"/>
            <a:lumOff val="1961"/>
            <a:alphaOff val="0"/>
          </a:schemeClr>
        </a:solidFill>
        <a:ln w="22225" cap="rnd" cmpd="sng" algn="ctr">
          <a:solidFill>
            <a:schemeClr val="accent2">
              <a:hueOff val="330749"/>
              <a:satOff val="-9099"/>
              <a:lumOff val="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2B667-236C-354D-91AA-0FF60A68C0AC}">
      <dsp:nvSpPr>
        <dsp:cNvPr id="0" name=""/>
        <dsp:cNvSpPr/>
      </dsp:nvSpPr>
      <dsp:spPr>
        <a:xfrm>
          <a:off x="0" y="587134"/>
          <a:ext cx="11029950" cy="29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Problem Statement</a:t>
          </a:r>
        </a:p>
      </dsp:txBody>
      <dsp:txXfrm>
        <a:off x="0" y="587134"/>
        <a:ext cx="11029950" cy="293334"/>
      </dsp:txXfrm>
    </dsp:sp>
    <dsp:sp modelId="{37172F47-676D-C74F-81E3-1E7ED37E2495}">
      <dsp:nvSpPr>
        <dsp:cNvPr id="0" name=""/>
        <dsp:cNvSpPr/>
      </dsp:nvSpPr>
      <dsp:spPr>
        <a:xfrm>
          <a:off x="0" y="880469"/>
          <a:ext cx="11029950" cy="0"/>
        </a:xfrm>
        <a:prstGeom prst="line">
          <a:avLst/>
        </a:prstGeom>
        <a:solidFill>
          <a:schemeClr val="accent2">
            <a:hueOff val="496123"/>
            <a:satOff val="-13649"/>
            <a:lumOff val="2941"/>
            <a:alphaOff val="0"/>
          </a:schemeClr>
        </a:solidFill>
        <a:ln w="22225" cap="rnd" cmpd="sng" algn="ctr">
          <a:solidFill>
            <a:schemeClr val="accent2">
              <a:hueOff val="496123"/>
              <a:satOff val="-13649"/>
              <a:lumOff val="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D5909-57D6-3B41-88EB-848A790C42BD}">
      <dsp:nvSpPr>
        <dsp:cNvPr id="0" name=""/>
        <dsp:cNvSpPr/>
      </dsp:nvSpPr>
      <dsp:spPr>
        <a:xfrm>
          <a:off x="0" y="880469"/>
          <a:ext cx="11029950" cy="29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Objective</a:t>
          </a:r>
        </a:p>
      </dsp:txBody>
      <dsp:txXfrm>
        <a:off x="0" y="880469"/>
        <a:ext cx="11029950" cy="293334"/>
      </dsp:txXfrm>
    </dsp:sp>
    <dsp:sp modelId="{104F2801-B9A1-F944-859F-02C67C913109}">
      <dsp:nvSpPr>
        <dsp:cNvPr id="0" name=""/>
        <dsp:cNvSpPr/>
      </dsp:nvSpPr>
      <dsp:spPr>
        <a:xfrm>
          <a:off x="0" y="1173804"/>
          <a:ext cx="11029950" cy="0"/>
        </a:xfrm>
        <a:prstGeom prst="line">
          <a:avLst/>
        </a:prstGeom>
        <a:solidFill>
          <a:schemeClr val="accent2">
            <a:hueOff val="661498"/>
            <a:satOff val="-18198"/>
            <a:lumOff val="3921"/>
            <a:alphaOff val="0"/>
          </a:schemeClr>
        </a:solidFill>
        <a:ln w="22225" cap="rnd" cmpd="sng" algn="ctr">
          <a:solidFill>
            <a:schemeClr val="accent2">
              <a:hueOff val="661498"/>
              <a:satOff val="-18198"/>
              <a:lumOff val="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EB4DF-CE70-2F47-9504-AE7C2DF13BB9}">
      <dsp:nvSpPr>
        <dsp:cNvPr id="0" name=""/>
        <dsp:cNvSpPr/>
      </dsp:nvSpPr>
      <dsp:spPr>
        <a:xfrm>
          <a:off x="0" y="1173804"/>
          <a:ext cx="11029950" cy="29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Tools and technology</a:t>
          </a:r>
        </a:p>
      </dsp:txBody>
      <dsp:txXfrm>
        <a:off x="0" y="1173804"/>
        <a:ext cx="11029950" cy="293334"/>
      </dsp:txXfrm>
    </dsp:sp>
    <dsp:sp modelId="{231BCB31-A404-D445-A15F-5D5ECCE4693A}">
      <dsp:nvSpPr>
        <dsp:cNvPr id="0" name=""/>
        <dsp:cNvSpPr/>
      </dsp:nvSpPr>
      <dsp:spPr>
        <a:xfrm>
          <a:off x="0" y="1467138"/>
          <a:ext cx="11029950" cy="0"/>
        </a:xfrm>
        <a:prstGeom prst="line">
          <a:avLst/>
        </a:prstGeom>
        <a:solidFill>
          <a:schemeClr val="accent2">
            <a:hueOff val="826872"/>
            <a:satOff val="-22748"/>
            <a:lumOff val="4902"/>
            <a:alphaOff val="0"/>
          </a:schemeClr>
        </a:solidFill>
        <a:ln w="22225" cap="rnd" cmpd="sng" algn="ctr">
          <a:solidFill>
            <a:schemeClr val="accent2">
              <a:hueOff val="826872"/>
              <a:satOff val="-22748"/>
              <a:lumOff val="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976F7-6B89-B249-88F9-E9A49A3A5A70}">
      <dsp:nvSpPr>
        <dsp:cNvPr id="0" name=""/>
        <dsp:cNvSpPr/>
      </dsp:nvSpPr>
      <dsp:spPr>
        <a:xfrm>
          <a:off x="0" y="1467138"/>
          <a:ext cx="11029950" cy="29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Methodology</a:t>
          </a:r>
        </a:p>
      </dsp:txBody>
      <dsp:txXfrm>
        <a:off x="0" y="1467138"/>
        <a:ext cx="11029950" cy="293334"/>
      </dsp:txXfrm>
    </dsp:sp>
    <dsp:sp modelId="{D27D6B9A-0606-8140-A85C-BD4DB3136835}">
      <dsp:nvSpPr>
        <dsp:cNvPr id="0" name=""/>
        <dsp:cNvSpPr/>
      </dsp:nvSpPr>
      <dsp:spPr>
        <a:xfrm>
          <a:off x="0" y="1760473"/>
          <a:ext cx="11029950" cy="0"/>
        </a:xfrm>
        <a:prstGeom prst="line">
          <a:avLst/>
        </a:prstGeom>
        <a:solidFill>
          <a:schemeClr val="accent2">
            <a:hueOff val="992246"/>
            <a:satOff val="-27297"/>
            <a:lumOff val="5882"/>
            <a:alphaOff val="0"/>
          </a:schemeClr>
        </a:solidFill>
        <a:ln w="22225" cap="rnd" cmpd="sng" algn="ctr">
          <a:solidFill>
            <a:schemeClr val="accent2">
              <a:hueOff val="992246"/>
              <a:satOff val="-27297"/>
              <a:lumOff val="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1CC58-BC1B-184B-9075-042D1CAEDF95}">
      <dsp:nvSpPr>
        <dsp:cNvPr id="0" name=""/>
        <dsp:cNvSpPr/>
      </dsp:nvSpPr>
      <dsp:spPr>
        <a:xfrm>
          <a:off x="0" y="1760473"/>
          <a:ext cx="11029950" cy="29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Requirements</a:t>
          </a:r>
        </a:p>
      </dsp:txBody>
      <dsp:txXfrm>
        <a:off x="0" y="1760473"/>
        <a:ext cx="11029950" cy="293334"/>
      </dsp:txXfrm>
    </dsp:sp>
    <dsp:sp modelId="{B3F8E3C0-A949-D84F-9970-219A790189CE}">
      <dsp:nvSpPr>
        <dsp:cNvPr id="0" name=""/>
        <dsp:cNvSpPr/>
      </dsp:nvSpPr>
      <dsp:spPr>
        <a:xfrm>
          <a:off x="0" y="2053807"/>
          <a:ext cx="11029950" cy="0"/>
        </a:xfrm>
        <a:prstGeom prst="line">
          <a:avLst/>
        </a:prstGeom>
        <a:solidFill>
          <a:schemeClr val="accent2">
            <a:hueOff val="1157621"/>
            <a:satOff val="-31847"/>
            <a:lumOff val="6862"/>
            <a:alphaOff val="0"/>
          </a:schemeClr>
        </a:solidFill>
        <a:ln w="22225" cap="rnd" cmpd="sng" algn="ctr">
          <a:solidFill>
            <a:schemeClr val="accent2">
              <a:hueOff val="1157621"/>
              <a:satOff val="-31847"/>
              <a:lumOff val="6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23370-B84A-8F40-B545-218C71C74333}">
      <dsp:nvSpPr>
        <dsp:cNvPr id="0" name=""/>
        <dsp:cNvSpPr/>
      </dsp:nvSpPr>
      <dsp:spPr>
        <a:xfrm>
          <a:off x="0" y="2053807"/>
          <a:ext cx="11029950" cy="29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Targeted audience</a:t>
          </a:r>
        </a:p>
      </dsp:txBody>
      <dsp:txXfrm>
        <a:off x="0" y="2053807"/>
        <a:ext cx="11029950" cy="293334"/>
      </dsp:txXfrm>
    </dsp:sp>
    <dsp:sp modelId="{E4A6B6E2-5968-EF4C-B69B-A558DFA045BF}">
      <dsp:nvSpPr>
        <dsp:cNvPr id="0" name=""/>
        <dsp:cNvSpPr/>
      </dsp:nvSpPr>
      <dsp:spPr>
        <a:xfrm>
          <a:off x="0" y="2347142"/>
          <a:ext cx="11029950" cy="0"/>
        </a:xfrm>
        <a:prstGeom prst="line">
          <a:avLst/>
        </a:prstGeom>
        <a:solidFill>
          <a:schemeClr val="accent2">
            <a:hueOff val="1322995"/>
            <a:satOff val="-36396"/>
            <a:lumOff val="7843"/>
            <a:alphaOff val="0"/>
          </a:schemeClr>
        </a:solidFill>
        <a:ln w="22225" cap="rnd" cmpd="sng" algn="ctr">
          <a:solidFill>
            <a:schemeClr val="accent2">
              <a:hueOff val="1322995"/>
              <a:satOff val="-36396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C1BB2-6E9B-6F4A-B62D-194CD63ECF33}">
      <dsp:nvSpPr>
        <dsp:cNvPr id="0" name=""/>
        <dsp:cNvSpPr/>
      </dsp:nvSpPr>
      <dsp:spPr>
        <a:xfrm>
          <a:off x="0" y="2347142"/>
          <a:ext cx="11029950" cy="29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Main Goal</a:t>
          </a:r>
        </a:p>
      </dsp:txBody>
      <dsp:txXfrm>
        <a:off x="0" y="2347142"/>
        <a:ext cx="11029950" cy="293334"/>
      </dsp:txXfrm>
    </dsp:sp>
    <dsp:sp modelId="{19B8BB4E-22EC-734C-900E-02003F4196B2}">
      <dsp:nvSpPr>
        <dsp:cNvPr id="0" name=""/>
        <dsp:cNvSpPr/>
      </dsp:nvSpPr>
      <dsp:spPr>
        <a:xfrm>
          <a:off x="0" y="2640476"/>
          <a:ext cx="11029950" cy="0"/>
        </a:xfrm>
        <a:prstGeom prst="line">
          <a:avLst/>
        </a:prstGeom>
        <a:solidFill>
          <a:schemeClr val="accent2">
            <a:hueOff val="1488370"/>
            <a:satOff val="-40946"/>
            <a:lumOff val="8823"/>
            <a:alphaOff val="0"/>
          </a:schemeClr>
        </a:solidFill>
        <a:ln w="22225" cap="rnd" cmpd="sng" algn="ctr">
          <a:solidFill>
            <a:schemeClr val="accent2">
              <a:hueOff val="1488370"/>
              <a:satOff val="-40946"/>
              <a:lumOff val="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AC75F-7FFF-AD4B-89D2-BC42E54D6045}">
      <dsp:nvSpPr>
        <dsp:cNvPr id="0" name=""/>
        <dsp:cNvSpPr/>
      </dsp:nvSpPr>
      <dsp:spPr>
        <a:xfrm>
          <a:off x="0" y="2640476"/>
          <a:ext cx="11029950" cy="29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Sequence Diagram</a:t>
          </a:r>
        </a:p>
      </dsp:txBody>
      <dsp:txXfrm>
        <a:off x="0" y="2640476"/>
        <a:ext cx="11029950" cy="293334"/>
      </dsp:txXfrm>
    </dsp:sp>
    <dsp:sp modelId="{93DCAA85-A49A-B64E-85FA-72CDDEF79B07}">
      <dsp:nvSpPr>
        <dsp:cNvPr id="0" name=""/>
        <dsp:cNvSpPr/>
      </dsp:nvSpPr>
      <dsp:spPr>
        <a:xfrm>
          <a:off x="0" y="2933811"/>
          <a:ext cx="11029950" cy="0"/>
        </a:xfrm>
        <a:prstGeom prst="line">
          <a:avLst/>
        </a:prstGeom>
        <a:solidFill>
          <a:schemeClr val="accent2">
            <a:hueOff val="1653744"/>
            <a:satOff val="-45495"/>
            <a:lumOff val="9803"/>
            <a:alphaOff val="0"/>
          </a:schemeClr>
        </a:solidFill>
        <a:ln w="22225" cap="rnd" cmpd="sng" algn="ctr">
          <a:solidFill>
            <a:schemeClr val="accent2">
              <a:hueOff val="1653744"/>
              <a:satOff val="-45495"/>
              <a:lumOff val="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95A35-A73A-A240-804D-461550598BD5}">
      <dsp:nvSpPr>
        <dsp:cNvPr id="0" name=""/>
        <dsp:cNvSpPr/>
      </dsp:nvSpPr>
      <dsp:spPr>
        <a:xfrm>
          <a:off x="0" y="2933811"/>
          <a:ext cx="11029950" cy="29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Use case Diagram</a:t>
          </a:r>
        </a:p>
      </dsp:txBody>
      <dsp:txXfrm>
        <a:off x="0" y="2933811"/>
        <a:ext cx="11029950" cy="293334"/>
      </dsp:txXfrm>
    </dsp:sp>
    <dsp:sp modelId="{1B0FC35F-840C-534D-8F1D-DD15CF44EA0D}">
      <dsp:nvSpPr>
        <dsp:cNvPr id="0" name=""/>
        <dsp:cNvSpPr/>
      </dsp:nvSpPr>
      <dsp:spPr>
        <a:xfrm>
          <a:off x="0" y="3227146"/>
          <a:ext cx="11029950" cy="0"/>
        </a:xfrm>
        <a:prstGeom prst="line">
          <a:avLst/>
        </a:prstGeom>
        <a:solidFill>
          <a:schemeClr val="accent2">
            <a:hueOff val="1819119"/>
            <a:satOff val="-50045"/>
            <a:lumOff val="10784"/>
            <a:alphaOff val="0"/>
          </a:schemeClr>
        </a:solidFill>
        <a:ln w="22225" cap="rnd" cmpd="sng" algn="ctr">
          <a:solidFill>
            <a:schemeClr val="accent2">
              <a:hueOff val="1819119"/>
              <a:satOff val="-50045"/>
              <a:lumOff val="10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AC4F0-BEC4-6141-9CB7-77A0365680B9}">
      <dsp:nvSpPr>
        <dsp:cNvPr id="0" name=""/>
        <dsp:cNvSpPr/>
      </dsp:nvSpPr>
      <dsp:spPr>
        <a:xfrm>
          <a:off x="0" y="3227146"/>
          <a:ext cx="11029950" cy="29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Class diagram</a:t>
          </a:r>
        </a:p>
      </dsp:txBody>
      <dsp:txXfrm>
        <a:off x="0" y="3227146"/>
        <a:ext cx="11029950" cy="293334"/>
      </dsp:txXfrm>
    </dsp:sp>
    <dsp:sp modelId="{A9726E6E-2882-F44F-9EB8-75AC343F3ED1}">
      <dsp:nvSpPr>
        <dsp:cNvPr id="0" name=""/>
        <dsp:cNvSpPr/>
      </dsp:nvSpPr>
      <dsp:spPr>
        <a:xfrm>
          <a:off x="0" y="3520480"/>
          <a:ext cx="11029950" cy="0"/>
        </a:xfrm>
        <a:prstGeom prst="line">
          <a:avLst/>
        </a:prstGeom>
        <a:solidFill>
          <a:schemeClr val="accent2">
            <a:hueOff val="1984493"/>
            <a:satOff val="-54594"/>
            <a:lumOff val="11764"/>
            <a:alphaOff val="0"/>
          </a:schemeClr>
        </a:solidFill>
        <a:ln w="22225" cap="rnd" cmpd="sng" algn="ctr">
          <a:solidFill>
            <a:schemeClr val="accent2">
              <a:hueOff val="1984493"/>
              <a:satOff val="-54594"/>
              <a:lumOff val="11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19AF4-CADA-7E42-8E5C-B48F7D9D6389}">
      <dsp:nvSpPr>
        <dsp:cNvPr id="0" name=""/>
        <dsp:cNvSpPr/>
      </dsp:nvSpPr>
      <dsp:spPr>
        <a:xfrm>
          <a:off x="0" y="3520480"/>
          <a:ext cx="11029950" cy="29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Database Diagram</a:t>
          </a:r>
        </a:p>
      </dsp:txBody>
      <dsp:txXfrm>
        <a:off x="0" y="3520480"/>
        <a:ext cx="11029950" cy="293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slideLayout" Target="../slideLayouts/slideLayout1.xml" /><Relationship Id="rId1" Type="http://schemas.openxmlformats.org/officeDocument/2006/relationships/themeOverride" Target="../theme/themeOverride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Arial Narrow" panose="020B0606020202030204" pitchFamily="34" charset="0"/>
              </a:rPr>
              <a:t>DIGIPUFF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3" y="3282041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Smart asthma inhaler</a:t>
            </a:r>
          </a:p>
          <a:p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Engineering drawing&#10;&#10;Description automatically generated">
            <a:extLst>
              <a:ext uri="{FF2B5EF4-FFF2-40B4-BE49-F238E27FC236}">
                <a16:creationId xmlns:a16="http://schemas.microsoft.com/office/drawing/2014/main" id="{1128ACF0-213E-46F0-8912-5350F3391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53770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6AE395-FF27-2446-88DF-26D3A85C4FC7}"/>
              </a:ext>
            </a:extLst>
          </p:cNvPr>
          <p:cNvSpPr txBox="1"/>
          <p:nvPr/>
        </p:nvSpPr>
        <p:spPr>
          <a:xfrm>
            <a:off x="8375904" y="4206240"/>
            <a:ext cx="3145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2000" b="1" dirty="0">
                <a:latin typeface="Corbel" panose="020B0503020204020204" pitchFamily="34" charset="0"/>
              </a:rPr>
              <a:t>Supervisor:</a:t>
            </a:r>
          </a:p>
          <a:p>
            <a:r>
              <a:rPr lang="en-PK" sz="2000" b="1" dirty="0">
                <a:latin typeface="Corbel" panose="020B0503020204020204" pitchFamily="34" charset="0"/>
              </a:rPr>
              <a:t>Mr.Nasir Mehmood</a:t>
            </a:r>
          </a:p>
          <a:p>
            <a:r>
              <a:rPr lang="en-PK" sz="2000" b="1" dirty="0">
                <a:latin typeface="Corbel" panose="020B0503020204020204" pitchFamily="34" charset="0"/>
              </a:rPr>
              <a:t>Co-supervisor:</a:t>
            </a:r>
          </a:p>
          <a:p>
            <a:r>
              <a:rPr lang="en-PK" sz="2000" b="1" dirty="0">
                <a:latin typeface="Corbel" panose="020B0503020204020204" pitchFamily="34" charset="0"/>
              </a:rPr>
              <a:t>Dr.Rehan Ashraf</a:t>
            </a:r>
          </a:p>
        </p:txBody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C3D7-D527-5942-9A34-8FF4D91A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K" sz="6600" b="1" u="sng" dirty="0">
                <a:solidFill>
                  <a:srgbClr val="E28916"/>
                </a:solidFill>
                <a:latin typeface="Corbel" panose="020B0503020204020204" pitchFamily="34" charset="0"/>
              </a:rPr>
              <a:t>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0F0A-6260-FB46-9AD1-472EFD49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70438"/>
            <a:ext cx="11029615" cy="36344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PK" sz="4800" dirty="0">
                <a:solidFill>
                  <a:schemeClr val="bg1"/>
                </a:solidFill>
                <a:latin typeface="Corbel" panose="020B0503020204020204" pitchFamily="34" charset="0"/>
              </a:rPr>
              <a:t>Functional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K" sz="4800" dirty="0">
                <a:solidFill>
                  <a:schemeClr val="bg1"/>
                </a:solidFill>
                <a:latin typeface="Corbel" panose="020B0503020204020204" pitchFamily="34" charset="0"/>
              </a:rPr>
              <a:t>Non-functional requirements</a:t>
            </a:r>
            <a:endParaRPr lang="en-PK" sz="4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1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4616-508E-A14D-AA38-D376414B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PK" sz="4400" u="sng" dirty="0">
                <a:solidFill>
                  <a:srgbClr val="E28916"/>
                </a:solidFill>
                <a:latin typeface="Corbel" panose="020B0503020204020204" pitchFamily="34" charset="0"/>
                <a:ea typeface="Adobe Heiti Std R" panose="020B0400000000000000" pitchFamily="34" charset="-128"/>
              </a:rPr>
              <a:t>Functional requirements ( Mobile applications)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996B9-BA19-704F-9097-EBFB74A19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4079808"/>
            <a:ext cx="11029615" cy="363448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PK" sz="2000" dirty="0">
                <a:solidFill>
                  <a:schemeClr val="bg1"/>
                </a:solidFill>
                <a:latin typeface="Corbel" panose="020B0503020204020204" pitchFamily="34" charset="0"/>
              </a:rPr>
              <a:t>Login </a:t>
            </a:r>
          </a:p>
          <a:p>
            <a:pPr>
              <a:buFont typeface="Wingdings" pitchFamily="2" charset="2"/>
              <a:buChar char="Ø"/>
            </a:pPr>
            <a:r>
              <a:rPr lang="en-PK" sz="2000" dirty="0">
                <a:solidFill>
                  <a:schemeClr val="bg1"/>
                </a:solidFill>
                <a:latin typeface="Corbel" panose="020B0503020204020204" pitchFamily="34" charset="0"/>
              </a:rPr>
              <a:t>Sign-up</a:t>
            </a:r>
          </a:p>
          <a:p>
            <a:pPr>
              <a:buFont typeface="Wingdings" pitchFamily="2" charset="2"/>
              <a:buChar char="Ø"/>
            </a:pPr>
            <a:r>
              <a:rPr lang="en-PK" sz="2000" dirty="0">
                <a:solidFill>
                  <a:schemeClr val="bg1"/>
                </a:solidFill>
                <a:latin typeface="Corbel" panose="020B0503020204020204" pitchFamily="34" charset="0"/>
              </a:rPr>
              <a:t>Live usage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latin typeface="Corbel" panose="020B0503020204020204" pitchFamily="34" charset="0"/>
              </a:rPr>
              <a:t>L</a:t>
            </a:r>
            <a:r>
              <a:rPr lang="en-PK" sz="2000" dirty="0">
                <a:solidFill>
                  <a:schemeClr val="bg1"/>
                </a:solidFill>
                <a:latin typeface="Corbel" panose="020B0503020204020204" pitchFamily="34" charset="0"/>
              </a:rPr>
              <a:t>ive location</a:t>
            </a:r>
          </a:p>
          <a:p>
            <a:pPr>
              <a:buFont typeface="Wingdings" pitchFamily="2" charset="2"/>
              <a:buChar char="Ø"/>
            </a:pPr>
            <a:r>
              <a:rPr lang="en-PK" sz="2000" dirty="0">
                <a:solidFill>
                  <a:schemeClr val="bg1"/>
                </a:solidFill>
                <a:latin typeface="Corbel" panose="020B0503020204020204" pitchFamily="34" charset="0"/>
              </a:rPr>
              <a:t>Dose Reminder</a:t>
            </a:r>
          </a:p>
          <a:p>
            <a:pPr>
              <a:buFont typeface="Wingdings" pitchFamily="2" charset="2"/>
              <a:buChar char="Ø"/>
            </a:pPr>
            <a:r>
              <a:rPr lang="en-PK" sz="2000" dirty="0">
                <a:solidFill>
                  <a:schemeClr val="bg1"/>
                </a:solidFill>
                <a:latin typeface="Corbel" panose="020B0503020204020204" pitchFamily="34" charset="0"/>
              </a:rPr>
              <a:t>Missing dose alert</a:t>
            </a:r>
          </a:p>
          <a:p>
            <a:pPr>
              <a:buFont typeface="Wingdings" pitchFamily="2" charset="2"/>
              <a:buChar char="Ø"/>
            </a:pPr>
            <a:r>
              <a:rPr lang="en-PK" sz="2000" dirty="0">
                <a:solidFill>
                  <a:schemeClr val="bg1"/>
                </a:solidFill>
                <a:latin typeface="Corbel" panose="020B0503020204020204" pitchFamily="34" charset="0"/>
              </a:rPr>
              <a:t>Remaining puffs</a:t>
            </a:r>
          </a:p>
          <a:p>
            <a:pPr>
              <a:buFont typeface="Wingdings" pitchFamily="2" charset="2"/>
              <a:buChar char="Ø"/>
            </a:pPr>
            <a:r>
              <a:rPr lang="en-PK" sz="2000" dirty="0">
                <a:solidFill>
                  <a:schemeClr val="bg1"/>
                </a:solidFill>
                <a:latin typeface="Corbel" panose="020B0503020204020204" pitchFamily="34" charset="0"/>
              </a:rPr>
              <a:t>Recommended dosage </a:t>
            </a:r>
          </a:p>
          <a:p>
            <a:pPr>
              <a:buFont typeface="Wingdings" pitchFamily="2" charset="2"/>
              <a:buChar char="Ø"/>
            </a:pPr>
            <a:r>
              <a:rPr lang="en-PK" sz="2000" dirty="0">
                <a:solidFill>
                  <a:schemeClr val="bg1"/>
                </a:solidFill>
                <a:latin typeface="Corbel" panose="020B0503020204020204" pitchFamily="34" charset="0"/>
              </a:rPr>
              <a:t>Feedback</a:t>
            </a:r>
          </a:p>
          <a:p>
            <a:pPr>
              <a:buFont typeface="Wingdings" pitchFamily="2" charset="2"/>
              <a:buChar char="Ø"/>
            </a:pPr>
            <a:r>
              <a:rPr lang="en-PK" sz="2000" dirty="0">
                <a:solidFill>
                  <a:schemeClr val="bg1"/>
                </a:solidFill>
                <a:latin typeface="Corbel" panose="020B0503020204020204" pitchFamily="34" charset="0"/>
              </a:rPr>
              <a:t>Measure air quality</a:t>
            </a:r>
          </a:p>
          <a:p>
            <a:pPr>
              <a:buFont typeface="Wingdings" pitchFamily="2" charset="2"/>
              <a:buChar char="Ø"/>
            </a:pPr>
            <a:endParaRPr lang="en-PK" sz="2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PK" sz="2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PK" sz="2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PK" sz="2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PK" sz="2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PK" sz="2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PK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7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B63D-BC64-F644-87E4-D83EDAEB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u="sng" dirty="0">
                <a:solidFill>
                  <a:srgbClr val="E28916"/>
                </a:solidFill>
              </a:rPr>
              <a:t>	Functional requirement (inhaler device)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1E49-8D65-E24A-8F89-1C510CE9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K" sz="4400" dirty="0">
                <a:solidFill>
                  <a:schemeClr val="bg1"/>
                </a:solidFill>
                <a:latin typeface="Corbel" panose="020B0503020204020204" pitchFamily="34" charset="0"/>
              </a:rPr>
              <a:t>Sensors: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K" sz="4400" dirty="0">
                <a:solidFill>
                  <a:schemeClr val="bg1"/>
                </a:solidFill>
                <a:latin typeface="Corbel" panose="020B0503020204020204" pitchFamily="34" charset="0"/>
              </a:rPr>
              <a:t>Bluetooth sensor(ESP 32)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K" sz="4400" dirty="0">
                <a:solidFill>
                  <a:schemeClr val="bg1"/>
                </a:solidFill>
                <a:latin typeface="Corbel" panose="020B0503020204020204" pitchFamily="34" charset="0"/>
              </a:rPr>
              <a:t>Air quality measure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K" sz="4400" dirty="0">
                <a:solidFill>
                  <a:schemeClr val="bg1"/>
                </a:solidFill>
                <a:latin typeface="Corbel" panose="020B0503020204020204" pitchFamily="34" charset="0"/>
              </a:rPr>
              <a:t>GPS sensor</a:t>
            </a:r>
          </a:p>
          <a:p>
            <a:pPr>
              <a:buFont typeface="Arial" panose="020B0604020202020204" pitchFamily="34" charset="0"/>
              <a:buChar char="•"/>
            </a:pP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3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0824-AD27-1549-AF31-A07FC878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b="1" u="sng" dirty="0">
                <a:solidFill>
                  <a:srgbClr val="E28916"/>
                </a:solidFill>
                <a:latin typeface="Corbel" panose="020B0503020204020204" pitchFamily="34" charset="0"/>
              </a:rPr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668A8-6B11-5949-A92B-8875D27BD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149882"/>
            <a:ext cx="11029615" cy="363448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PK" sz="2800" dirty="0">
                <a:solidFill>
                  <a:schemeClr val="bg1"/>
                </a:solidFill>
                <a:latin typeface="Corbel" panose="020B0503020204020204" pitchFamily="34" charset="0"/>
              </a:rPr>
              <a:t>Performance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U</a:t>
            </a:r>
            <a:r>
              <a:rPr lang="en-PK" sz="2800" dirty="0">
                <a:solidFill>
                  <a:schemeClr val="bg1"/>
                </a:solidFill>
                <a:latin typeface="Corbel" panose="020B0503020204020204" pitchFamily="34" charset="0"/>
              </a:rPr>
              <a:t>sability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R</a:t>
            </a:r>
            <a:r>
              <a:rPr lang="en-PK" sz="2800" dirty="0">
                <a:solidFill>
                  <a:schemeClr val="bg1"/>
                </a:solidFill>
                <a:latin typeface="Corbel" panose="020B0503020204020204" pitchFamily="34" charset="0"/>
              </a:rPr>
              <a:t>eliability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PK" sz="2800" dirty="0">
                <a:solidFill>
                  <a:schemeClr val="bg1"/>
                </a:solidFill>
                <a:latin typeface="Corbel" panose="020B0503020204020204" pitchFamily="34" charset="0"/>
              </a:rPr>
              <a:t>Security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A</a:t>
            </a:r>
            <a:r>
              <a:rPr lang="en-PK" sz="2800" dirty="0">
                <a:solidFill>
                  <a:schemeClr val="bg1"/>
                </a:solidFill>
                <a:latin typeface="Corbel" panose="020B0503020204020204" pitchFamily="34" charset="0"/>
              </a:rPr>
              <a:t>vailability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PK" sz="2800" dirty="0">
                <a:solidFill>
                  <a:schemeClr val="bg1"/>
                </a:solidFill>
                <a:latin typeface="Corbel" panose="020B0503020204020204" pitchFamily="34" charset="0"/>
              </a:rPr>
              <a:t>Maintainance</a:t>
            </a:r>
          </a:p>
          <a:p>
            <a:pPr>
              <a:buFont typeface="Courier New" panose="02070309020205020404" pitchFamily="49" charset="0"/>
              <a:buChar char="o"/>
            </a:pPr>
            <a:endParaRPr lang="en-PK" sz="28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PK" sz="28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PK" sz="28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1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0824-AD27-1549-AF31-A07FC878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E28916"/>
                </a:solidFill>
                <a:latin typeface="Corbel" panose="020B0503020204020204" pitchFamily="34" charset="0"/>
              </a:rPr>
              <a:t>Targeted audience</a:t>
            </a:r>
            <a:endParaRPr lang="en-PK" b="1" u="sng" dirty="0">
              <a:solidFill>
                <a:srgbClr val="E28916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668A8-6B11-5949-A92B-8875D27BD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93918"/>
            <a:ext cx="11029615" cy="363448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</a:rPr>
              <a:t>Our app is mostly for patients to monitor their real time usage and use inhaler in proper way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</a:rPr>
              <a:t>On the other hand our user is doctors who can use our app to interact with their patients and to get aware of their conditions.</a:t>
            </a:r>
            <a:endParaRPr lang="en-PK" sz="28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5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C3D7-D527-5942-9A34-8FF4D91A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rgbClr val="E28916"/>
                </a:solidFill>
                <a:latin typeface="Corbel" panose="020B0503020204020204" pitchFamily="34" charset="0"/>
              </a:rPr>
              <a:t>Main goal</a:t>
            </a:r>
            <a:endParaRPr lang="en-PK" sz="4400" b="1" u="sng" dirty="0">
              <a:solidFill>
                <a:srgbClr val="E28916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0F0A-6260-FB46-9AD1-472EFD49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70438"/>
            <a:ext cx="11029615" cy="3634486"/>
          </a:xfrm>
        </p:spPr>
        <p:txBody>
          <a:bodyPr>
            <a:normAutofit/>
          </a:bodyPr>
          <a:lstStyle/>
          <a:p>
            <a:pPr lvl="3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The main goal is to enable patients to maximise the effects of their prescribed medications to manage their asthma and avoid negative outcomes.</a:t>
            </a:r>
            <a:endParaRPr lang="en-PK" sz="32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1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C549C-0EEE-7E4A-8444-4E80D621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Sequence diagram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C1C4D84-7982-154A-AF0F-23EC79114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309" b="16227"/>
          <a:stretch/>
        </p:blipFill>
        <p:spPr>
          <a:xfrm>
            <a:off x="1" y="0"/>
            <a:ext cx="7537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99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6631A-B71F-9344-BD74-5F842516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Use case diagram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DDFFF59-544C-874C-9556-3D5F807E13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23" y="0"/>
            <a:ext cx="7399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15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2912A-524A-6E4F-A6B9-673C64B5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Class diagram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0D89847-E70E-B845-ACAE-425C901DF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596" r="-1043" b="30895"/>
          <a:stretch/>
        </p:blipFill>
        <p:spPr>
          <a:xfrm>
            <a:off x="0" y="0"/>
            <a:ext cx="7535928" cy="685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4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84024-4AC9-6443-8496-2C56AC95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Database diagram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209F1CAC-C9C9-9244-8454-03BB119DF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386" t="10129" r="-706" b="37786"/>
          <a:stretch/>
        </p:blipFill>
        <p:spPr>
          <a:xfrm>
            <a:off x="120769" y="453642"/>
            <a:ext cx="7417082" cy="55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0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F6B3-F6CA-1241-81EC-274A44B2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80" y="1604364"/>
            <a:ext cx="11029616" cy="1188720"/>
          </a:xfrm>
        </p:spPr>
        <p:txBody>
          <a:bodyPr>
            <a:noAutofit/>
          </a:bodyPr>
          <a:lstStyle/>
          <a:p>
            <a:pPr algn="ctr"/>
            <a:r>
              <a:rPr lang="en-PK" sz="4400" u="sng" dirty="0">
                <a:solidFill>
                  <a:srgbClr val="E28916"/>
                </a:solidFill>
                <a:latin typeface="Corbel" panose="020B0503020204020204" pitchFamily="34" charset="0"/>
              </a:rPr>
              <a:t>Group members</a:t>
            </a:r>
            <a:br>
              <a:rPr lang="en-PK" sz="4400" u="sng" dirty="0">
                <a:latin typeface="Corbel" panose="020B0503020204020204" pitchFamily="34" charset="0"/>
              </a:rPr>
            </a:br>
            <a:endParaRPr lang="en-PK" sz="4400" u="sng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6461-18CB-1343-8F4C-67458082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K" sz="3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rial Hebrew" pitchFamily="2" charset="-79"/>
              </a:rPr>
              <a:t>Asheer Butt 18-NTU-CS-1096</a:t>
            </a:r>
          </a:p>
          <a:p>
            <a:pPr marL="0" indent="0">
              <a:buNone/>
            </a:pPr>
            <a:r>
              <a:rPr lang="en-PK" sz="3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rial Hebrew" pitchFamily="2" charset="-79"/>
              </a:rPr>
              <a:t>Ayesha Shamshad 18-NTU-CS-1084</a:t>
            </a:r>
          </a:p>
          <a:p>
            <a:pPr marL="0" indent="0">
              <a:buNone/>
            </a:pPr>
            <a:r>
              <a:rPr lang="en-PK" sz="3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rial Hebrew" pitchFamily="2" charset="-79"/>
              </a:rPr>
              <a:t>Samra Asfand 18-NTU-CS-1071</a:t>
            </a:r>
          </a:p>
        </p:txBody>
      </p:sp>
    </p:spTree>
    <p:extLst>
      <p:ext uri="{BB962C8B-B14F-4D97-AF65-F5344CB8AC3E}">
        <p14:creationId xmlns:p14="http://schemas.microsoft.com/office/powerpoint/2010/main" val="2246415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6E1E-4A5F-4349-B5A1-3B6478AF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E1191CF-9D1C-2C46-8C73-B4310E1EC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91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3C07-55A2-A540-B6FD-922B1B1D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PK" sz="4400" u="sng" dirty="0">
                <a:solidFill>
                  <a:srgbClr val="E28916"/>
                </a:solidFill>
                <a:latin typeface="Corbel" panose="020B0503020204020204" pitchFamily="34" charset="0"/>
              </a:rPr>
              <a:t>Table of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BA3F87-1E94-4D06-9AB3-5B1C5FCBB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68641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14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C3D7-D527-5942-9A34-8FF4D91A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58439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PK" sz="4400" b="1" u="sng" dirty="0">
                <a:solidFill>
                  <a:srgbClr val="E28916"/>
                </a:solidFill>
                <a:latin typeface="Corbel" panose="020B0503020204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0F0A-6260-FB46-9AD1-472EFD49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76" y="-112347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K" sz="4000" b="1" dirty="0">
                <a:solidFill>
                  <a:schemeClr val="bg1"/>
                </a:solidFill>
                <a:latin typeface="Corbel" panose="020B0503020204020204" pitchFamily="34" charset="0"/>
              </a:rPr>
              <a:t>What is </a:t>
            </a:r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</a:rPr>
              <a:t>DigiPuff</a:t>
            </a:r>
            <a:r>
              <a:rPr lang="en-PK" sz="4000" b="1" dirty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7F25F-2363-4706-A2EA-0F109A1C695E}"/>
              </a:ext>
            </a:extLst>
          </p:cNvPr>
          <p:cNvSpPr txBox="1"/>
          <p:nvPr/>
        </p:nvSpPr>
        <p:spPr>
          <a:xfrm>
            <a:off x="302995" y="2465064"/>
            <a:ext cx="11794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Corbel" panose="020B0503020204020204" pitchFamily="34" charset="0"/>
              </a:rPr>
              <a:t>Digipuff(smart inhaler) is an inhaler that connects with a mobile app via Bluetooth using Bluetooth sensor and our device has much more sensor with it like air quality sensor, GPS sensor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Corbel" panose="020B0503020204020204" pitchFamily="34" charset="0"/>
              </a:rPr>
              <a:t>Our Digipuff inhaler tells our mobile app that how, when and where patient use the device Our mobile application reminds the patient about his/her dosage according to the scheduled time through notifications and also through inhaler device by glowing its led and  alert the patient of missing dosage.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Corbel" panose="020B0503020204020204" pitchFamily="34" charset="0"/>
              </a:rPr>
              <a:t>On the other hand doctor also monitors the patient usage so that he/she gives a feedback to their patients and also predicts the attack</a:t>
            </a:r>
          </a:p>
        </p:txBody>
      </p:sp>
    </p:spTree>
    <p:extLst>
      <p:ext uri="{BB962C8B-B14F-4D97-AF65-F5344CB8AC3E}">
        <p14:creationId xmlns:p14="http://schemas.microsoft.com/office/powerpoint/2010/main" val="370359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C3D7-D527-5942-9A34-8FF4D91A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479" y="1047212"/>
            <a:ext cx="11029616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u="sng" dirty="0">
                <a:solidFill>
                  <a:srgbClr val="E28916"/>
                </a:solidFill>
                <a:latin typeface="Corbel" panose="020B0503020204020204" pitchFamily="34" charset="0"/>
              </a:rPr>
              <a:t>Our purpose</a:t>
            </a:r>
            <a:br>
              <a:rPr lang="en-US" sz="4400" b="1" u="sng" dirty="0">
                <a:solidFill>
                  <a:srgbClr val="E28916"/>
                </a:solidFill>
                <a:latin typeface="Corbel" panose="020B0503020204020204" pitchFamily="34" charset="0"/>
              </a:rPr>
            </a:br>
            <a:endParaRPr lang="en-PK" sz="4400" b="1" u="sng" dirty="0">
              <a:solidFill>
                <a:srgbClr val="E28916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0F0A-6260-FB46-9AD1-472EFD49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06" y="987583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K" sz="4000" b="1" dirty="0">
                <a:solidFill>
                  <a:schemeClr val="bg1"/>
                </a:solidFill>
                <a:latin typeface="Corbel" panose="020B0503020204020204" pitchFamily="34" charset="0"/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7F25F-2363-4706-A2EA-0F109A1C695E}"/>
              </a:ext>
            </a:extLst>
          </p:cNvPr>
          <p:cNvSpPr txBox="1"/>
          <p:nvPr/>
        </p:nvSpPr>
        <p:spPr>
          <a:xfrm>
            <a:off x="356906" y="2606132"/>
            <a:ext cx="118350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Corbel" panose="020B0503020204020204" pitchFamily="34" charset="0"/>
              </a:rPr>
              <a:t>Our digipuff reminds the patient of dosage on scheduled time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Corbel" panose="020B0503020204020204" pitchFamily="34" charset="0"/>
              </a:rPr>
              <a:t>It shows remaining puffs so that patient knows when to refill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Corbel" panose="020B0503020204020204" pitchFamily="34" charset="0"/>
              </a:rPr>
              <a:t>Also alerts the missing dose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Corbel" panose="020B0503020204020204" pitchFamily="34" charset="0"/>
              </a:rPr>
              <a:t>It tell patient how much dosage the patient have to take at one time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Corbel" panose="020B0503020204020204" pitchFamily="34" charset="0"/>
              </a:rPr>
              <a:t>And doctors also predict attacks and pick the solution by analyzing usage of his/her patient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02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C3D7-D527-5942-9A34-8FF4D91A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479" y="1047212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rgbClr val="E28916"/>
                </a:solidFill>
                <a:latin typeface="Corbel" panose="020B0503020204020204" pitchFamily="34" charset="0"/>
              </a:rPr>
              <a:t>Problem statement</a:t>
            </a:r>
            <a:endParaRPr lang="en-PK" sz="4400" b="1" u="sng" dirty="0">
              <a:solidFill>
                <a:srgbClr val="E28916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0F0A-6260-FB46-9AD1-472EFD49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06" y="987583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K" sz="4000" b="1" dirty="0">
                <a:solidFill>
                  <a:schemeClr val="bg1"/>
                </a:solidFill>
                <a:latin typeface="Corbel" panose="020B0503020204020204" pitchFamily="34" charset="0"/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7F25F-2363-4706-A2EA-0F109A1C695E}"/>
              </a:ext>
            </a:extLst>
          </p:cNvPr>
          <p:cNvSpPr txBox="1"/>
          <p:nvPr/>
        </p:nvSpPr>
        <p:spPr>
          <a:xfrm>
            <a:off x="612117" y="2475480"/>
            <a:ext cx="108907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 b="0" i="0" dirty="0">
              <a:solidFill>
                <a:schemeClr val="bg1"/>
              </a:solidFill>
              <a:effectLst/>
              <a:latin typeface="Corbel" panose="020B05030202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bg1"/>
                </a:solidFill>
                <a:latin typeface="Corbel" panose="020B0503020204020204" pitchFamily="34" charset="0"/>
              </a:rPr>
              <a:t>M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any patients  </a:t>
            </a:r>
            <a:r>
              <a:rPr lang="en-GB" sz="3200" dirty="0">
                <a:solidFill>
                  <a:schemeClr val="bg1"/>
                </a:solidFill>
                <a:latin typeface="Corbel" panose="020B0503020204020204" pitchFamily="34" charset="0"/>
              </a:rPr>
              <a:t>misuse 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the freedom the  inhalers by ignoring the recommended treatment schedule.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bg1"/>
                </a:solidFill>
                <a:latin typeface="Corbel" panose="020B0503020204020204" pitchFamily="34" charset="0"/>
              </a:rPr>
              <a:t>Many Patients misuse the dosage quantity.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3200" b="0" i="0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Many patients failing to stock refills before the last one is empty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3200" b="0" i="0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Doctors also struggle to pick what might be triggering attacks</a:t>
            </a:r>
            <a:endParaRPr lang="en-US" sz="32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2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C3D7-D527-5942-9A34-8FF4D91A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rgbClr val="E28916"/>
                </a:solidFill>
                <a:latin typeface="Corbel" panose="020B0503020204020204" pitchFamily="34" charset="0"/>
              </a:rPr>
              <a:t>Objectives</a:t>
            </a:r>
            <a:endParaRPr lang="en-PK" sz="4400" b="1" u="sng" dirty="0">
              <a:solidFill>
                <a:srgbClr val="E28916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0F0A-6260-FB46-9AD1-472EFD49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70438"/>
            <a:ext cx="11029615" cy="3634486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  <a:latin typeface="Corbel" panose="020B0503020204020204" pitchFamily="34" charset="0"/>
              </a:rPr>
              <a:t>Correct usage of dose</a:t>
            </a:r>
            <a:endParaRPr lang="en-PK" sz="48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  <a:latin typeface="Corbel" panose="020B0503020204020204" pitchFamily="34" charset="0"/>
              </a:rPr>
              <a:t>Refill stock on time</a:t>
            </a:r>
            <a:endParaRPr lang="en-PK" sz="48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  <a:latin typeface="Corbel" panose="020B0503020204020204" pitchFamily="34" charset="0"/>
              </a:rPr>
              <a:t>Adhere to medication</a:t>
            </a:r>
            <a:endParaRPr lang="en-PK" sz="48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Corbel" panose="020B0503020204020204" pitchFamily="34" charset="0"/>
              </a:rPr>
              <a:t>Taking dosage on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Corbel" panose="020B0503020204020204" pitchFamily="34" charset="0"/>
              </a:rPr>
              <a:t>To aware pateints of their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Corbel" panose="020B0503020204020204" pitchFamily="34" charset="0"/>
              </a:rPr>
              <a:t>To help doctors what triggers the asthma attack</a:t>
            </a:r>
            <a:endParaRPr lang="en-PK" sz="48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8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C3D7-D527-5942-9A34-8FF4D91A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rgbClr val="E28916"/>
                </a:solidFill>
                <a:latin typeface="Corbel" panose="020B0503020204020204" pitchFamily="34" charset="0"/>
              </a:rPr>
              <a:t>Tools and technologies</a:t>
            </a:r>
            <a:endParaRPr lang="en-PK" sz="4400" b="1" u="sng" dirty="0">
              <a:solidFill>
                <a:srgbClr val="E28916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0F0A-6260-FB46-9AD1-472EFD49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70438"/>
            <a:ext cx="11029615" cy="363448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Corbel" panose="020B0503020204020204" pitchFamily="34" charset="0"/>
              </a:rPr>
              <a:t>Flutter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Corbel" panose="020B0503020204020204" pitchFamily="34" charset="0"/>
              </a:rPr>
              <a:t>Dart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Corbel" panose="020B0503020204020204" pitchFamily="34" charset="0"/>
              </a:rPr>
              <a:t>Android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Corbel" panose="020B0503020204020204" pitchFamily="34" charset="0"/>
              </a:rPr>
              <a:t>Firebase </a:t>
            </a:r>
            <a:endParaRPr lang="en-PK" sz="48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44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EEBC-DF2A-9F48-AFAD-D29D2A62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K" sz="4400" b="1" u="sng" dirty="0">
                <a:solidFill>
                  <a:srgbClr val="E28916"/>
                </a:solidFill>
                <a:latin typeface="Corbel" panose="020B0503020204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85F4-A40C-084C-B0D8-9E5C8621B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84098"/>
            <a:ext cx="1102961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K" sz="4400" b="1" dirty="0">
                <a:solidFill>
                  <a:schemeClr val="bg1"/>
                </a:solidFill>
                <a:latin typeface="Corbel" panose="020B0503020204020204" pitchFamily="34" charset="0"/>
              </a:rPr>
              <a:t>Incremental model</a:t>
            </a:r>
          </a:p>
          <a:p>
            <a:pPr marL="0" indent="0">
              <a:buNone/>
            </a:pPr>
            <a:endParaRPr lang="en-PK" sz="4400" b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PK" sz="4400" b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PK" sz="4400" b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PK" sz="4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FF8755-1276-004E-9E76-AC881AC0E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1" y="2554258"/>
            <a:ext cx="61468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9658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469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DividendVTI</vt:lpstr>
      <vt:lpstr>DIGIPUFF</vt:lpstr>
      <vt:lpstr>Group members </vt:lpstr>
      <vt:lpstr>Table of content</vt:lpstr>
      <vt:lpstr>Introduction</vt:lpstr>
      <vt:lpstr>Our purpose </vt:lpstr>
      <vt:lpstr>Problem statement</vt:lpstr>
      <vt:lpstr>Objectives</vt:lpstr>
      <vt:lpstr>Tools and technologies</vt:lpstr>
      <vt:lpstr>Methodology</vt:lpstr>
      <vt:lpstr>Requirements </vt:lpstr>
      <vt:lpstr>Functional requirements ( Mobile applications)</vt:lpstr>
      <vt:lpstr> Functional requirement (inhaler device)</vt:lpstr>
      <vt:lpstr>Non-functional requirements</vt:lpstr>
      <vt:lpstr>Targeted audience</vt:lpstr>
      <vt:lpstr>Main goal</vt:lpstr>
      <vt:lpstr>Sequence diagram</vt:lpstr>
      <vt:lpstr>Use case diagram</vt:lpstr>
      <vt:lpstr>Class diagram</vt:lpstr>
      <vt:lpstr>Database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DIGIPUFF</dc:title>
  <dc:creator>18-NTU-CS-1084</dc:creator>
  <cp:lastModifiedBy>18-NTU-CS-1096</cp:lastModifiedBy>
  <cp:revision>18</cp:revision>
  <dcterms:created xsi:type="dcterms:W3CDTF">2022-03-06T14:06:17Z</dcterms:created>
  <dcterms:modified xsi:type="dcterms:W3CDTF">2022-08-04T05:28:36Z</dcterms:modified>
</cp:coreProperties>
</file>