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592"/>
  </p:normalViewPr>
  <p:slideViewPr>
    <p:cSldViewPr snapToGrid="0" snapToObjects="1">
      <p:cViewPr varScale="1">
        <p:scale>
          <a:sx n="107" d="100"/>
          <a:sy n="10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7EB8-10C2-B244-9CB6-3922E105162F}" type="datetimeFigureOut">
              <a:rPr lang="en-US" smtClean="0"/>
              <a:t>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CF49-C7BF-064F-9D0B-9A2D91BE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8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7EB8-10C2-B244-9CB6-3922E105162F}" type="datetimeFigureOut">
              <a:rPr lang="en-US" smtClean="0"/>
              <a:t>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CF49-C7BF-064F-9D0B-9A2D91BE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5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7EB8-10C2-B244-9CB6-3922E105162F}" type="datetimeFigureOut">
              <a:rPr lang="en-US" smtClean="0"/>
              <a:t>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CF49-C7BF-064F-9D0B-9A2D91BE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4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7EB8-10C2-B244-9CB6-3922E105162F}" type="datetimeFigureOut">
              <a:rPr lang="en-US" smtClean="0"/>
              <a:t>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CF49-C7BF-064F-9D0B-9A2D91BE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6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7EB8-10C2-B244-9CB6-3922E105162F}" type="datetimeFigureOut">
              <a:rPr lang="en-US" smtClean="0"/>
              <a:t>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CF49-C7BF-064F-9D0B-9A2D91BE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5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7EB8-10C2-B244-9CB6-3922E105162F}" type="datetimeFigureOut">
              <a:rPr lang="en-US" smtClean="0"/>
              <a:t>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CF49-C7BF-064F-9D0B-9A2D91BE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4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7EB8-10C2-B244-9CB6-3922E105162F}" type="datetimeFigureOut">
              <a:rPr lang="en-US" smtClean="0"/>
              <a:t>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CF49-C7BF-064F-9D0B-9A2D91BE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0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7EB8-10C2-B244-9CB6-3922E105162F}" type="datetimeFigureOut">
              <a:rPr lang="en-US" smtClean="0"/>
              <a:t>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CF49-C7BF-064F-9D0B-9A2D91BE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7EB8-10C2-B244-9CB6-3922E105162F}" type="datetimeFigureOut">
              <a:rPr lang="en-US" smtClean="0"/>
              <a:t>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CF49-C7BF-064F-9D0B-9A2D91BE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3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7EB8-10C2-B244-9CB6-3922E105162F}" type="datetimeFigureOut">
              <a:rPr lang="en-US" smtClean="0"/>
              <a:t>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CF49-C7BF-064F-9D0B-9A2D91BE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7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7EB8-10C2-B244-9CB6-3922E105162F}" type="datetimeFigureOut">
              <a:rPr lang="en-US" smtClean="0"/>
              <a:t>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CF49-C7BF-064F-9D0B-9A2D91BE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3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37EB8-10C2-B244-9CB6-3922E105162F}" type="datetimeFigureOut">
              <a:rPr lang="en-US" smtClean="0"/>
              <a:t>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1CF49-C7BF-064F-9D0B-9A2D91BE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 Model to Predict Advertisement Clicks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Done by: </a:t>
            </a:r>
            <a:r>
              <a:rPr lang="en-US" dirty="0" err="1" smtClean="0"/>
              <a:t>Shivani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                </a:t>
            </a:r>
            <a:r>
              <a:rPr lang="en-US" dirty="0" err="1" smtClean="0"/>
              <a:t>Rajyalakshmi</a:t>
            </a:r>
            <a:endParaRPr lang="en-US" dirty="0" smtClean="0"/>
          </a:p>
          <a:p>
            <a:r>
              <a:rPr lang="en-US" dirty="0" smtClean="0"/>
              <a:t>                   </a:t>
            </a:r>
            <a:r>
              <a:rPr lang="en-US" dirty="0" err="1" smtClean="0"/>
              <a:t>Bhavani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8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</a:t>
            </a:r>
            <a:r>
              <a:rPr lang="en-US" dirty="0" smtClean="0"/>
              <a:t>Matrix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45" y="2067110"/>
            <a:ext cx="11807455" cy="4045146"/>
          </a:xfrm>
        </p:spPr>
      </p:pic>
    </p:spTree>
    <p:extLst>
      <p:ext uri="{BB962C8B-B14F-4D97-AF65-F5344CB8AC3E}">
        <p14:creationId xmlns:p14="http://schemas.microsoft.com/office/powerpoint/2010/main" val="103021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</a:t>
            </a:r>
            <a:r>
              <a:rPr lang="en-US" dirty="0" smtClean="0"/>
              <a:t>Matrix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30" y="2024504"/>
            <a:ext cx="11602340" cy="3889913"/>
          </a:xfrm>
        </p:spPr>
      </p:pic>
    </p:spTree>
    <p:extLst>
      <p:ext uri="{BB962C8B-B14F-4D97-AF65-F5344CB8AC3E}">
        <p14:creationId xmlns:p14="http://schemas.microsoft.com/office/powerpoint/2010/main" val="212439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used for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4481"/>
            <a:ext cx="12200313" cy="5383519"/>
          </a:xfrm>
        </p:spPr>
      </p:pic>
    </p:spTree>
    <p:extLst>
      <p:ext uri="{BB962C8B-B14F-4D97-AF65-F5344CB8AC3E}">
        <p14:creationId xmlns:p14="http://schemas.microsoft.com/office/powerpoint/2010/main" val="64743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Logistic Regression is a classification algorithm. </a:t>
            </a:r>
            <a:endParaRPr lang="en-US" sz="4000" dirty="0" smtClean="0"/>
          </a:p>
          <a:p>
            <a:r>
              <a:rPr lang="en-US" sz="4000" dirty="0" smtClean="0"/>
              <a:t>It </a:t>
            </a:r>
            <a:r>
              <a:rPr lang="en-US" sz="4000" dirty="0"/>
              <a:t>is used to predict a binary outcome (1 / 0, Yes / No, True / False</a:t>
            </a:r>
            <a:r>
              <a:rPr lang="en-US" sz="4000" dirty="0" smtClean="0"/>
              <a:t>) of a categorical dependent variable, </a:t>
            </a:r>
            <a:r>
              <a:rPr lang="en-US" sz="4000" dirty="0"/>
              <a:t>given a set of independent variables</a:t>
            </a:r>
            <a:r>
              <a:rPr lang="en-US" sz="4000" dirty="0" smtClean="0"/>
              <a:t>.</a:t>
            </a:r>
          </a:p>
          <a:p>
            <a:r>
              <a:rPr lang="en-US" sz="4000" dirty="0" smtClean="0"/>
              <a:t>Hence the classification is called Binary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22242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Classification and Linear regression 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58" y="1690688"/>
            <a:ext cx="9145370" cy="5353388"/>
          </a:xfrm>
        </p:spPr>
      </p:pic>
    </p:spTree>
    <p:extLst>
      <p:ext uri="{BB962C8B-B14F-4D97-AF65-F5344CB8AC3E}">
        <p14:creationId xmlns:p14="http://schemas.microsoft.com/office/powerpoint/2010/main" val="132845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line vs logistic regression curve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2" y="1992591"/>
            <a:ext cx="12042938" cy="4155289"/>
          </a:xfrm>
        </p:spPr>
      </p:pic>
    </p:spTree>
    <p:extLst>
      <p:ext uri="{BB962C8B-B14F-4D97-AF65-F5344CB8AC3E}">
        <p14:creationId xmlns:p14="http://schemas.microsoft.com/office/powerpoint/2010/main" val="93105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Sigmoid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3950494"/>
            <a:ext cx="76200" cy="101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26" y="1690688"/>
            <a:ext cx="81661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 smtClean="0"/>
              <a:t>Sigmoid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57" y="1027906"/>
            <a:ext cx="11699685" cy="5272390"/>
          </a:xfrm>
        </p:spPr>
      </p:pic>
    </p:spTree>
    <p:extLst>
      <p:ext uri="{BB962C8B-B14F-4D97-AF65-F5344CB8AC3E}">
        <p14:creationId xmlns:p14="http://schemas.microsoft.com/office/powerpoint/2010/main" val="128599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Sigmoid function- Cutoff point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00" y="1693684"/>
            <a:ext cx="8023583" cy="5164316"/>
          </a:xfrm>
        </p:spPr>
      </p:pic>
    </p:spTree>
    <p:extLst>
      <p:ext uri="{BB962C8B-B14F-4D97-AF65-F5344CB8AC3E}">
        <p14:creationId xmlns:p14="http://schemas.microsoft.com/office/powerpoint/2010/main" val="35406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980" y="1621344"/>
            <a:ext cx="9776039" cy="5236656"/>
          </a:xfrm>
        </p:spPr>
      </p:pic>
    </p:spTree>
    <p:extLst>
      <p:ext uri="{BB962C8B-B14F-4D97-AF65-F5344CB8AC3E}">
        <p14:creationId xmlns:p14="http://schemas.microsoft.com/office/powerpoint/2010/main" val="184885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97</Words>
  <Application>Microsoft Macintosh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Logistic Regression Model to Predict Advertisement Clicks</vt:lpstr>
      <vt:lpstr>Data used for Project</vt:lpstr>
      <vt:lpstr>Logistic Regression</vt:lpstr>
      <vt:lpstr>Binary Classification and Linear regression line</vt:lpstr>
      <vt:lpstr>Linear regression line vs logistic regression curve</vt:lpstr>
      <vt:lpstr>Sigmoid Function</vt:lpstr>
      <vt:lpstr>Sigmoid function</vt:lpstr>
      <vt:lpstr>Sigmoid function- Cutoff point </vt:lpstr>
      <vt:lpstr>Confusion Matrix</vt:lpstr>
      <vt:lpstr>Confusion Matrix</vt:lpstr>
      <vt:lpstr>Confusion Matrix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Advertisement Clicks</dc:title>
  <dc:creator>5714240188</dc:creator>
  <cp:lastModifiedBy>5714240188</cp:lastModifiedBy>
  <cp:revision>7</cp:revision>
  <dcterms:created xsi:type="dcterms:W3CDTF">2016-12-08T20:10:36Z</dcterms:created>
  <dcterms:modified xsi:type="dcterms:W3CDTF">2017-01-07T23:24:47Z</dcterms:modified>
</cp:coreProperties>
</file>