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diagrams/layout1.xml" ContentType="application/vnd.openxmlformats-officedocument.drawingml.diagramLayout+xml"/>
  <Override PartName="/ppt/diagrams/data2.xml" ContentType="application/vnd.openxmlformats-officedocument.drawingml.diagramData+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heme/theme10.xml" ContentType="application/vnd.openxmlformats-officedocument.theme+xml"/>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customXml/itemProps2.xml" ContentType="application/vnd.openxmlformats-officedocument.customXmlProperties+xml"/>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diagrams/layout2.xml" ContentType="application/vnd.openxmlformats-officedocument.drawingml.diagramLayout+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diagrams/colors1.xml" ContentType="application/vnd.openxmlformats-officedocument.drawingml.diagramColor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diagrams/colors2.xml" ContentType="application/vnd.openxmlformats-officedocument.drawingml.diagramColor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diagrams/drawing1.xml" ContentType="application/vnd.ms-office.drawingml.diagramDrawing+xml"/>
  <Default Extension="jpeg" ContentType="image/jpeg"/>
  <Override PartName="/ppt/slides/slide24.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Override PartName="/ppt/slides/slide8.xml" ContentType="application/vnd.openxmlformats-officedocument.presentationml.slide+xml"/>
  <Override PartName="/ppt/diagrams/data1.xml" ContentType="application/vnd.openxmlformats-officedocument.drawingml.diagramData+xml"/>
  <Override PartName="/ppt/slideLayouts/slideLayout39.xml" ContentType="application/vnd.openxmlformats-officedocument.presentationml.slideLayout+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customXml/itemProps1.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1"/>
    <p:sldMasterId id="2147483651" r:id="rId2"/>
    <p:sldMasterId id="2147483652" r:id="rId3"/>
    <p:sldMasterId id="2147483653" r:id="rId4"/>
    <p:sldMasterId id="2147483922" r:id="rId5"/>
    <p:sldMasterId id="2147483935" r:id="rId6"/>
    <p:sldMasterId id="2147483937" r:id="rId7"/>
    <p:sldMasterId id="2147483939" r:id="rId8"/>
    <p:sldMasterId id="2147483941" r:id="rId9"/>
  </p:sldMasterIdLst>
  <p:notesMasterIdLst>
    <p:notesMasterId r:id="rId38"/>
  </p:notesMasterIdLst>
  <p:handoutMasterIdLst>
    <p:handoutMasterId r:id="rId39"/>
  </p:handoutMasterIdLst>
  <p:sldIdLst>
    <p:sldId id="304" r:id="rId10"/>
    <p:sldId id="361" r:id="rId11"/>
    <p:sldId id="369" r:id="rId12"/>
    <p:sldId id="370" r:id="rId13"/>
    <p:sldId id="372" r:id="rId14"/>
    <p:sldId id="373" r:id="rId15"/>
    <p:sldId id="374" r:id="rId16"/>
    <p:sldId id="375" r:id="rId17"/>
    <p:sldId id="376" r:id="rId18"/>
    <p:sldId id="377" r:id="rId19"/>
    <p:sldId id="378" r:id="rId20"/>
    <p:sldId id="379" r:id="rId21"/>
    <p:sldId id="380" r:id="rId22"/>
    <p:sldId id="381" r:id="rId23"/>
    <p:sldId id="382" r:id="rId24"/>
    <p:sldId id="383" r:id="rId25"/>
    <p:sldId id="384" r:id="rId26"/>
    <p:sldId id="385" r:id="rId27"/>
    <p:sldId id="386" r:id="rId28"/>
    <p:sldId id="387" r:id="rId29"/>
    <p:sldId id="388" r:id="rId30"/>
    <p:sldId id="389" r:id="rId31"/>
    <p:sldId id="390" r:id="rId32"/>
    <p:sldId id="391" r:id="rId33"/>
    <p:sldId id="392" r:id="rId34"/>
    <p:sldId id="393" r:id="rId35"/>
    <p:sldId id="394" r:id="rId36"/>
    <p:sldId id="344" r:id="rId37"/>
  </p:sldIdLst>
  <p:sldSz cx="9144000" cy="6858000" type="screen4x3"/>
  <p:notesSz cx="6797675" cy="9928225"/>
  <p:defaultTextStyle>
    <a:defPPr>
      <a:defRPr lang="en-GB"/>
    </a:defPPr>
    <a:lvl1pPr algn="ctr" rtl="0" fontAlgn="base">
      <a:spcBef>
        <a:spcPct val="0"/>
      </a:spcBef>
      <a:spcAft>
        <a:spcPct val="0"/>
      </a:spcAft>
      <a:defRPr sz="2400" kern="1200">
        <a:solidFill>
          <a:schemeClr val="tx1"/>
        </a:solidFill>
        <a:latin typeface="Arial" pitchFamily="34" charset="0"/>
        <a:ea typeface="+mn-ea"/>
        <a:cs typeface="+mn-cs"/>
      </a:defRPr>
    </a:lvl1pPr>
    <a:lvl2pPr marL="457200" algn="ctr" rtl="0" fontAlgn="base">
      <a:spcBef>
        <a:spcPct val="0"/>
      </a:spcBef>
      <a:spcAft>
        <a:spcPct val="0"/>
      </a:spcAft>
      <a:defRPr sz="2400" kern="1200">
        <a:solidFill>
          <a:schemeClr val="tx1"/>
        </a:solidFill>
        <a:latin typeface="Arial" pitchFamily="34" charset="0"/>
        <a:ea typeface="+mn-ea"/>
        <a:cs typeface="+mn-cs"/>
      </a:defRPr>
    </a:lvl2pPr>
    <a:lvl3pPr marL="914400" algn="ctr" rtl="0" fontAlgn="base">
      <a:spcBef>
        <a:spcPct val="0"/>
      </a:spcBef>
      <a:spcAft>
        <a:spcPct val="0"/>
      </a:spcAft>
      <a:defRPr sz="2400" kern="1200">
        <a:solidFill>
          <a:schemeClr val="tx1"/>
        </a:solidFill>
        <a:latin typeface="Arial" pitchFamily="34" charset="0"/>
        <a:ea typeface="+mn-ea"/>
        <a:cs typeface="+mn-cs"/>
      </a:defRPr>
    </a:lvl3pPr>
    <a:lvl4pPr marL="1371600" algn="ctr" rtl="0" fontAlgn="base">
      <a:spcBef>
        <a:spcPct val="0"/>
      </a:spcBef>
      <a:spcAft>
        <a:spcPct val="0"/>
      </a:spcAft>
      <a:defRPr sz="2400" kern="1200">
        <a:solidFill>
          <a:schemeClr val="tx1"/>
        </a:solidFill>
        <a:latin typeface="Arial" pitchFamily="34" charset="0"/>
        <a:ea typeface="+mn-ea"/>
        <a:cs typeface="+mn-cs"/>
      </a:defRPr>
    </a:lvl4pPr>
    <a:lvl5pPr marL="1828800" algn="ct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FFCC"/>
    <a:srgbClr val="CCFFFF"/>
    <a:srgbClr val="FFCCFF"/>
    <a:srgbClr val="CCFF99"/>
    <a:srgbClr val="300BB9"/>
    <a:srgbClr val="FF0000"/>
    <a:srgbClr val="E20000"/>
    <a:srgbClr val="CBD3EA"/>
    <a:srgbClr val="E7EA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65" autoAdjust="0"/>
    <p:restoredTop sz="94104" autoAdjust="0"/>
  </p:normalViewPr>
  <p:slideViewPr>
    <p:cSldViewPr snapToGrid="0">
      <p:cViewPr varScale="1">
        <p:scale>
          <a:sx n="74" d="100"/>
          <a:sy n="74" d="100"/>
        </p:scale>
        <p:origin x="1422" y="72"/>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handoutMaster" Target="handoutMasters/handoutMaster1.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customXml" Target="../customXml/item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notesMaster" Target="notesMasters/notesMaster1.xml"/><Relationship Id="rId46" Type="http://schemas.openxmlformats.org/officeDocument/2006/relationships/customXml" Target="../customXml/item3.xml"/><Relationship Id="rId20" Type="http://schemas.openxmlformats.org/officeDocument/2006/relationships/slide" Target="slides/slide11.xml"/><Relationship Id="rId4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0719A6-3064-0D43-AFDE-464B4A841F4C}"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71A3EE73-688C-2446-A535-567F4DCE3C18}">
      <dgm:prSet phldrT="[Text]"/>
      <dgm:spPr/>
      <dgm:t>
        <a:bodyPr/>
        <a:lstStyle/>
        <a:p>
          <a:r>
            <a:rPr lang="en-US" dirty="0" smtClean="0"/>
            <a:t>HTML5</a:t>
          </a:r>
          <a:endParaRPr lang="en-US" dirty="0"/>
        </a:p>
      </dgm:t>
    </dgm:pt>
    <dgm:pt modelId="{8B849FA8-BA06-A648-BCFA-BFE8033AA64A}" type="parTrans" cxnId="{D5308D3D-B87B-2E49-AD2D-A03CAF69C47D}">
      <dgm:prSet/>
      <dgm:spPr/>
      <dgm:t>
        <a:bodyPr/>
        <a:lstStyle/>
        <a:p>
          <a:endParaRPr lang="en-US"/>
        </a:p>
      </dgm:t>
    </dgm:pt>
    <dgm:pt modelId="{E846DDDE-EFFD-B449-8A04-2304CE4ABB71}" type="sibTrans" cxnId="{D5308D3D-B87B-2E49-AD2D-A03CAF69C47D}">
      <dgm:prSet/>
      <dgm:spPr/>
      <dgm:t>
        <a:bodyPr/>
        <a:lstStyle/>
        <a:p>
          <a:endParaRPr lang="en-US"/>
        </a:p>
      </dgm:t>
    </dgm:pt>
    <dgm:pt modelId="{A58641E9-3D7B-E347-BF37-0A5945751AB4}">
      <dgm:prSet phldrT="[Text]"/>
      <dgm:spPr/>
      <dgm:t>
        <a:bodyPr/>
        <a:lstStyle/>
        <a:p>
          <a:r>
            <a:rPr lang="en-US" dirty="0" smtClean="0"/>
            <a:t>Header</a:t>
          </a:r>
          <a:endParaRPr lang="en-US" dirty="0"/>
        </a:p>
      </dgm:t>
    </dgm:pt>
    <dgm:pt modelId="{BE281ACB-0E4D-574D-8931-C6309CC56740}" type="parTrans" cxnId="{1E1BB866-34B5-354E-9680-A64277E0922B}">
      <dgm:prSet/>
      <dgm:spPr/>
      <dgm:t>
        <a:bodyPr/>
        <a:lstStyle/>
        <a:p>
          <a:endParaRPr lang="en-US"/>
        </a:p>
      </dgm:t>
    </dgm:pt>
    <dgm:pt modelId="{CBCBDD33-E404-5846-92F2-1EA4DD89917D}" type="sibTrans" cxnId="{1E1BB866-34B5-354E-9680-A64277E0922B}">
      <dgm:prSet/>
      <dgm:spPr/>
      <dgm:t>
        <a:bodyPr/>
        <a:lstStyle/>
        <a:p>
          <a:endParaRPr lang="en-US"/>
        </a:p>
      </dgm:t>
    </dgm:pt>
    <dgm:pt modelId="{835D5517-2D1B-8248-AA4F-A90711B89633}">
      <dgm:prSet phldrT="[Text]"/>
      <dgm:spPr/>
      <dgm:t>
        <a:bodyPr/>
        <a:lstStyle/>
        <a:p>
          <a:r>
            <a:rPr lang="en-US" dirty="0" smtClean="0"/>
            <a:t>Footer</a:t>
          </a:r>
          <a:endParaRPr lang="en-US" dirty="0"/>
        </a:p>
      </dgm:t>
    </dgm:pt>
    <dgm:pt modelId="{379DDDF1-0540-A142-84BC-F4686F773EDB}" type="parTrans" cxnId="{B2C7E486-4A72-984B-978C-C2FD8FD05293}">
      <dgm:prSet/>
      <dgm:spPr/>
      <dgm:t>
        <a:bodyPr/>
        <a:lstStyle/>
        <a:p>
          <a:endParaRPr lang="en-US"/>
        </a:p>
      </dgm:t>
    </dgm:pt>
    <dgm:pt modelId="{BD850DF9-D403-C644-9DC5-52B2CA83B3E3}" type="sibTrans" cxnId="{B2C7E486-4A72-984B-978C-C2FD8FD05293}">
      <dgm:prSet/>
      <dgm:spPr/>
      <dgm:t>
        <a:bodyPr/>
        <a:lstStyle/>
        <a:p>
          <a:endParaRPr lang="en-US"/>
        </a:p>
      </dgm:t>
    </dgm:pt>
    <dgm:pt modelId="{1C453BEB-EFB2-6C4B-8704-8D84444DD506}">
      <dgm:prSet phldrT="[Text]"/>
      <dgm:spPr/>
      <dgm:t>
        <a:bodyPr/>
        <a:lstStyle/>
        <a:p>
          <a:r>
            <a:rPr lang="en-US" dirty="0" err="1" smtClean="0"/>
            <a:t>Nav</a:t>
          </a:r>
          <a:endParaRPr lang="en-US" dirty="0"/>
        </a:p>
      </dgm:t>
    </dgm:pt>
    <dgm:pt modelId="{BCFE128B-E562-0146-863F-6C0CFC131BAA}" type="parTrans" cxnId="{CBE4B5C9-4A75-FD49-883B-751EE00DF560}">
      <dgm:prSet/>
      <dgm:spPr/>
      <dgm:t>
        <a:bodyPr/>
        <a:lstStyle/>
        <a:p>
          <a:endParaRPr lang="en-US"/>
        </a:p>
      </dgm:t>
    </dgm:pt>
    <dgm:pt modelId="{CF058415-8ECD-C44B-8661-81ED539CF25A}" type="sibTrans" cxnId="{CBE4B5C9-4A75-FD49-883B-751EE00DF560}">
      <dgm:prSet/>
      <dgm:spPr/>
      <dgm:t>
        <a:bodyPr/>
        <a:lstStyle/>
        <a:p>
          <a:endParaRPr lang="en-US"/>
        </a:p>
      </dgm:t>
    </dgm:pt>
    <dgm:pt modelId="{CF17C9A8-65FF-0D4B-B3FF-40410899A66B}">
      <dgm:prSet phldrT="[Text]"/>
      <dgm:spPr/>
      <dgm:t>
        <a:bodyPr/>
        <a:lstStyle/>
        <a:p>
          <a:r>
            <a:rPr lang="en-US" dirty="0" smtClean="0"/>
            <a:t>Storage</a:t>
          </a:r>
          <a:endParaRPr lang="en-US" dirty="0"/>
        </a:p>
      </dgm:t>
    </dgm:pt>
    <dgm:pt modelId="{5608A114-4A6A-294E-9E55-8844CE2844C1}" type="parTrans" cxnId="{A2B0E4F0-3049-4F47-9A68-5FC0AD118A66}">
      <dgm:prSet/>
      <dgm:spPr/>
      <dgm:t>
        <a:bodyPr/>
        <a:lstStyle/>
        <a:p>
          <a:endParaRPr lang="en-US"/>
        </a:p>
      </dgm:t>
    </dgm:pt>
    <dgm:pt modelId="{4132565C-A9F0-C045-978A-5764B04BA1AC}" type="sibTrans" cxnId="{A2B0E4F0-3049-4F47-9A68-5FC0AD118A66}">
      <dgm:prSet/>
      <dgm:spPr/>
      <dgm:t>
        <a:bodyPr/>
        <a:lstStyle/>
        <a:p>
          <a:endParaRPr lang="en-US"/>
        </a:p>
      </dgm:t>
    </dgm:pt>
    <dgm:pt modelId="{3B88D547-EFB6-F448-86B2-FD130D3CD1D1}">
      <dgm:prSet phldrT="[Text]"/>
      <dgm:spPr/>
      <dgm:t>
        <a:bodyPr/>
        <a:lstStyle/>
        <a:p>
          <a:r>
            <a:rPr lang="en-US" dirty="0" smtClean="0"/>
            <a:t>Viewport</a:t>
          </a:r>
          <a:endParaRPr lang="en-US" dirty="0"/>
        </a:p>
      </dgm:t>
    </dgm:pt>
    <dgm:pt modelId="{74D07B72-8EC6-7B4C-850D-DC75DDA2F26C}" type="parTrans" cxnId="{90C117AD-9F15-BC4A-AF88-8AC1988C3F44}">
      <dgm:prSet/>
      <dgm:spPr/>
      <dgm:t>
        <a:bodyPr/>
        <a:lstStyle/>
        <a:p>
          <a:endParaRPr lang="en-US"/>
        </a:p>
      </dgm:t>
    </dgm:pt>
    <dgm:pt modelId="{64066CBE-2DD8-8C41-98C9-3A25F361FE59}" type="sibTrans" cxnId="{90C117AD-9F15-BC4A-AF88-8AC1988C3F44}">
      <dgm:prSet/>
      <dgm:spPr/>
      <dgm:t>
        <a:bodyPr/>
        <a:lstStyle/>
        <a:p>
          <a:endParaRPr lang="en-US"/>
        </a:p>
      </dgm:t>
    </dgm:pt>
    <dgm:pt modelId="{C9909CDC-F2BF-BE42-B0F8-2D166A46BA28}">
      <dgm:prSet phldrT="[Text]"/>
      <dgm:spPr/>
      <dgm:t>
        <a:bodyPr/>
        <a:lstStyle/>
        <a:p>
          <a:r>
            <a:rPr lang="en-US" dirty="0" smtClean="0"/>
            <a:t>Geo Location</a:t>
          </a:r>
          <a:endParaRPr lang="en-US" dirty="0"/>
        </a:p>
      </dgm:t>
    </dgm:pt>
    <dgm:pt modelId="{403BB094-C092-EF49-8DEE-D0D79247E2DD}" type="parTrans" cxnId="{0391CC88-2E87-1D41-A347-3AF8553FEA75}">
      <dgm:prSet/>
      <dgm:spPr/>
      <dgm:t>
        <a:bodyPr/>
        <a:lstStyle/>
        <a:p>
          <a:endParaRPr lang="en-US"/>
        </a:p>
      </dgm:t>
    </dgm:pt>
    <dgm:pt modelId="{E1B20F2B-F565-0742-A141-B51565951392}" type="sibTrans" cxnId="{0391CC88-2E87-1D41-A347-3AF8553FEA75}">
      <dgm:prSet/>
      <dgm:spPr/>
      <dgm:t>
        <a:bodyPr/>
        <a:lstStyle/>
        <a:p>
          <a:endParaRPr lang="en-US"/>
        </a:p>
      </dgm:t>
    </dgm:pt>
    <dgm:pt modelId="{4C472083-B5F2-6543-B8E2-E169FFD2F03F}">
      <dgm:prSet phldrT="[Text]"/>
      <dgm:spPr/>
      <dgm:t>
        <a:bodyPr/>
        <a:lstStyle/>
        <a:p>
          <a:r>
            <a:rPr lang="en-US" dirty="0" smtClean="0"/>
            <a:t>Detecting Offline/Online</a:t>
          </a:r>
          <a:endParaRPr lang="en-US" dirty="0"/>
        </a:p>
      </dgm:t>
    </dgm:pt>
    <dgm:pt modelId="{F1503F63-5831-094B-891B-30C5AC828076}" type="parTrans" cxnId="{0249EF3B-2F0C-A342-ADB8-03DE56940395}">
      <dgm:prSet/>
      <dgm:spPr/>
      <dgm:t>
        <a:bodyPr/>
        <a:lstStyle/>
        <a:p>
          <a:endParaRPr lang="en-US"/>
        </a:p>
      </dgm:t>
    </dgm:pt>
    <dgm:pt modelId="{8D2C832E-B5AF-A941-96DD-DC160293AAAA}" type="sibTrans" cxnId="{0249EF3B-2F0C-A342-ADB8-03DE56940395}">
      <dgm:prSet/>
      <dgm:spPr/>
      <dgm:t>
        <a:bodyPr/>
        <a:lstStyle/>
        <a:p>
          <a:endParaRPr lang="en-US"/>
        </a:p>
      </dgm:t>
    </dgm:pt>
    <dgm:pt modelId="{95F31668-6484-644D-885F-01EDBAD4A22B}">
      <dgm:prSet phldrT="[Text]"/>
      <dgm:spPr/>
      <dgm:t>
        <a:bodyPr/>
        <a:lstStyle/>
        <a:p>
          <a:r>
            <a:rPr lang="en-US" dirty="0" smtClean="0"/>
            <a:t>History</a:t>
          </a:r>
          <a:endParaRPr lang="en-US" dirty="0"/>
        </a:p>
      </dgm:t>
    </dgm:pt>
    <dgm:pt modelId="{16911170-38EE-0342-B082-A164BF90E98F}" type="parTrans" cxnId="{368AD537-F355-EB49-AE10-1C90106CA6A2}">
      <dgm:prSet/>
      <dgm:spPr/>
      <dgm:t>
        <a:bodyPr/>
        <a:lstStyle/>
        <a:p>
          <a:endParaRPr lang="en-US"/>
        </a:p>
      </dgm:t>
    </dgm:pt>
    <dgm:pt modelId="{459BF408-C0EB-E84E-832F-154C437EF637}" type="sibTrans" cxnId="{368AD537-F355-EB49-AE10-1C90106CA6A2}">
      <dgm:prSet/>
      <dgm:spPr/>
      <dgm:t>
        <a:bodyPr/>
        <a:lstStyle/>
        <a:p>
          <a:endParaRPr lang="en-US"/>
        </a:p>
      </dgm:t>
    </dgm:pt>
    <dgm:pt modelId="{26271385-A564-DB4D-A2D2-6A6F4837F18B}">
      <dgm:prSet phldrT="[Text]"/>
      <dgm:spPr/>
      <dgm:t>
        <a:bodyPr/>
        <a:lstStyle/>
        <a:p>
          <a:r>
            <a:rPr lang="en-US" dirty="0" smtClean="0"/>
            <a:t>Web Workers</a:t>
          </a:r>
          <a:endParaRPr lang="en-US" dirty="0"/>
        </a:p>
      </dgm:t>
    </dgm:pt>
    <dgm:pt modelId="{1681CAB6-A468-9045-B012-7B82A39E62B2}" type="parTrans" cxnId="{40719C5C-79F2-A440-8619-14DEBD55EA55}">
      <dgm:prSet/>
      <dgm:spPr/>
      <dgm:t>
        <a:bodyPr/>
        <a:lstStyle/>
        <a:p>
          <a:endParaRPr lang="en-US"/>
        </a:p>
      </dgm:t>
    </dgm:pt>
    <dgm:pt modelId="{42F3940A-8530-BB4C-8012-3AB1D39AD428}" type="sibTrans" cxnId="{40719C5C-79F2-A440-8619-14DEBD55EA55}">
      <dgm:prSet/>
      <dgm:spPr/>
      <dgm:t>
        <a:bodyPr/>
        <a:lstStyle/>
        <a:p>
          <a:endParaRPr lang="en-US"/>
        </a:p>
      </dgm:t>
    </dgm:pt>
    <dgm:pt modelId="{F63C7667-0780-0F40-9C7C-4FB9E13AF63A}">
      <dgm:prSet phldrT="[Text]"/>
      <dgm:spPr/>
      <dgm:t>
        <a:bodyPr/>
        <a:lstStyle/>
        <a:p>
          <a:r>
            <a:rPr lang="en-US" dirty="0" smtClean="0"/>
            <a:t>Touch Events</a:t>
          </a:r>
          <a:endParaRPr lang="en-US" dirty="0"/>
        </a:p>
      </dgm:t>
    </dgm:pt>
    <dgm:pt modelId="{7B15CB5A-BF7B-F649-9BE7-7C6207D1B0F6}" type="parTrans" cxnId="{6597DA0C-D957-5B4E-9D47-71FB7ACCD4CE}">
      <dgm:prSet/>
      <dgm:spPr/>
      <dgm:t>
        <a:bodyPr/>
        <a:lstStyle/>
        <a:p>
          <a:endParaRPr lang="en-US"/>
        </a:p>
      </dgm:t>
    </dgm:pt>
    <dgm:pt modelId="{A53212B6-93EA-1B4C-8277-DBC17276EBE5}" type="sibTrans" cxnId="{6597DA0C-D957-5B4E-9D47-71FB7ACCD4CE}">
      <dgm:prSet/>
      <dgm:spPr/>
      <dgm:t>
        <a:bodyPr/>
        <a:lstStyle/>
        <a:p>
          <a:endParaRPr lang="en-US"/>
        </a:p>
      </dgm:t>
    </dgm:pt>
    <dgm:pt modelId="{627D2A9F-9221-B74C-B412-65B08B3B1191}" type="pres">
      <dgm:prSet presAssocID="{400719A6-3064-0D43-AFDE-464B4A841F4C}" presName="vert0" presStyleCnt="0">
        <dgm:presLayoutVars>
          <dgm:dir/>
          <dgm:animOne val="branch"/>
          <dgm:animLvl val="lvl"/>
        </dgm:presLayoutVars>
      </dgm:prSet>
      <dgm:spPr/>
      <dgm:t>
        <a:bodyPr/>
        <a:lstStyle/>
        <a:p>
          <a:endParaRPr lang="en-US"/>
        </a:p>
      </dgm:t>
    </dgm:pt>
    <dgm:pt modelId="{0A16E549-1035-7842-8373-9CE7A5D82669}" type="pres">
      <dgm:prSet presAssocID="{71A3EE73-688C-2446-A535-567F4DCE3C18}" presName="thickLine" presStyleLbl="alignNode1" presStyleIdx="0" presStyleCnt="1"/>
      <dgm:spPr/>
    </dgm:pt>
    <dgm:pt modelId="{E7ECB385-61CD-FC4A-97DD-237973C54479}" type="pres">
      <dgm:prSet presAssocID="{71A3EE73-688C-2446-A535-567F4DCE3C18}" presName="horz1" presStyleCnt="0"/>
      <dgm:spPr/>
    </dgm:pt>
    <dgm:pt modelId="{D4830F91-0CF6-E14E-9027-C6163544103D}" type="pres">
      <dgm:prSet presAssocID="{71A3EE73-688C-2446-A535-567F4DCE3C18}" presName="tx1" presStyleLbl="revTx" presStyleIdx="0" presStyleCnt="11"/>
      <dgm:spPr/>
      <dgm:t>
        <a:bodyPr/>
        <a:lstStyle/>
        <a:p>
          <a:endParaRPr lang="en-US"/>
        </a:p>
      </dgm:t>
    </dgm:pt>
    <dgm:pt modelId="{CDAD6218-2A40-FE48-880D-4517A3D5573E}" type="pres">
      <dgm:prSet presAssocID="{71A3EE73-688C-2446-A535-567F4DCE3C18}" presName="vert1" presStyleCnt="0"/>
      <dgm:spPr/>
    </dgm:pt>
    <dgm:pt modelId="{A66E93A9-332A-2F42-89D3-B1C4060311B8}" type="pres">
      <dgm:prSet presAssocID="{A58641E9-3D7B-E347-BF37-0A5945751AB4}" presName="vertSpace2a" presStyleCnt="0"/>
      <dgm:spPr/>
    </dgm:pt>
    <dgm:pt modelId="{8B089B61-8FBF-754D-BCD6-911A5A40C959}" type="pres">
      <dgm:prSet presAssocID="{A58641E9-3D7B-E347-BF37-0A5945751AB4}" presName="horz2" presStyleCnt="0"/>
      <dgm:spPr/>
    </dgm:pt>
    <dgm:pt modelId="{21F17444-1979-A946-8CC1-5F2326F7B11A}" type="pres">
      <dgm:prSet presAssocID="{A58641E9-3D7B-E347-BF37-0A5945751AB4}" presName="horzSpace2" presStyleCnt="0"/>
      <dgm:spPr/>
    </dgm:pt>
    <dgm:pt modelId="{C9444ED9-C7FA-2549-A03D-353CABB4360F}" type="pres">
      <dgm:prSet presAssocID="{A58641E9-3D7B-E347-BF37-0A5945751AB4}" presName="tx2" presStyleLbl="revTx" presStyleIdx="1" presStyleCnt="11"/>
      <dgm:spPr/>
      <dgm:t>
        <a:bodyPr/>
        <a:lstStyle/>
        <a:p>
          <a:endParaRPr lang="en-US"/>
        </a:p>
      </dgm:t>
    </dgm:pt>
    <dgm:pt modelId="{F81C5D2D-FBEB-9845-BA76-A9C63E5AB248}" type="pres">
      <dgm:prSet presAssocID="{A58641E9-3D7B-E347-BF37-0A5945751AB4}" presName="vert2" presStyleCnt="0"/>
      <dgm:spPr/>
    </dgm:pt>
    <dgm:pt modelId="{8F08A1B9-2A83-134F-8A25-6A0F50003536}" type="pres">
      <dgm:prSet presAssocID="{A58641E9-3D7B-E347-BF37-0A5945751AB4}" presName="thinLine2b" presStyleLbl="callout" presStyleIdx="0" presStyleCnt="10"/>
      <dgm:spPr/>
    </dgm:pt>
    <dgm:pt modelId="{E7D81B68-C7C0-F14B-9D44-C98735516DFD}" type="pres">
      <dgm:prSet presAssocID="{A58641E9-3D7B-E347-BF37-0A5945751AB4}" presName="vertSpace2b" presStyleCnt="0"/>
      <dgm:spPr/>
    </dgm:pt>
    <dgm:pt modelId="{7CDF188A-3FB8-8849-B7F5-25D2F1E3E2E0}" type="pres">
      <dgm:prSet presAssocID="{835D5517-2D1B-8248-AA4F-A90711B89633}" presName="horz2" presStyleCnt="0"/>
      <dgm:spPr/>
    </dgm:pt>
    <dgm:pt modelId="{6C863ADF-DC0A-D54E-B621-D6D42135A0C2}" type="pres">
      <dgm:prSet presAssocID="{835D5517-2D1B-8248-AA4F-A90711B89633}" presName="horzSpace2" presStyleCnt="0"/>
      <dgm:spPr/>
    </dgm:pt>
    <dgm:pt modelId="{CA259E7B-4D37-3B46-9083-83DD5545F833}" type="pres">
      <dgm:prSet presAssocID="{835D5517-2D1B-8248-AA4F-A90711B89633}" presName="tx2" presStyleLbl="revTx" presStyleIdx="2" presStyleCnt="11"/>
      <dgm:spPr/>
      <dgm:t>
        <a:bodyPr/>
        <a:lstStyle/>
        <a:p>
          <a:endParaRPr lang="en-US"/>
        </a:p>
      </dgm:t>
    </dgm:pt>
    <dgm:pt modelId="{3D4AC495-3BB8-E448-A713-147959BC0627}" type="pres">
      <dgm:prSet presAssocID="{835D5517-2D1B-8248-AA4F-A90711B89633}" presName="vert2" presStyleCnt="0"/>
      <dgm:spPr/>
    </dgm:pt>
    <dgm:pt modelId="{AE8CCBF8-47B1-FD43-B84E-532A16D6C177}" type="pres">
      <dgm:prSet presAssocID="{835D5517-2D1B-8248-AA4F-A90711B89633}" presName="thinLine2b" presStyleLbl="callout" presStyleIdx="1" presStyleCnt="10"/>
      <dgm:spPr/>
    </dgm:pt>
    <dgm:pt modelId="{83474F55-48AF-1E46-87BF-E488E501E5E9}" type="pres">
      <dgm:prSet presAssocID="{835D5517-2D1B-8248-AA4F-A90711B89633}" presName="vertSpace2b" presStyleCnt="0"/>
      <dgm:spPr/>
    </dgm:pt>
    <dgm:pt modelId="{CC6C2066-7B16-8344-ABA2-7041BA979999}" type="pres">
      <dgm:prSet presAssocID="{1C453BEB-EFB2-6C4B-8704-8D84444DD506}" presName="horz2" presStyleCnt="0"/>
      <dgm:spPr/>
    </dgm:pt>
    <dgm:pt modelId="{A727A61D-E9BA-7D42-ACE8-18E36493494A}" type="pres">
      <dgm:prSet presAssocID="{1C453BEB-EFB2-6C4B-8704-8D84444DD506}" presName="horzSpace2" presStyleCnt="0"/>
      <dgm:spPr/>
    </dgm:pt>
    <dgm:pt modelId="{7FC9581F-0073-5145-95CA-BE631552539D}" type="pres">
      <dgm:prSet presAssocID="{1C453BEB-EFB2-6C4B-8704-8D84444DD506}" presName="tx2" presStyleLbl="revTx" presStyleIdx="3" presStyleCnt="11"/>
      <dgm:spPr/>
      <dgm:t>
        <a:bodyPr/>
        <a:lstStyle/>
        <a:p>
          <a:endParaRPr lang="en-US"/>
        </a:p>
      </dgm:t>
    </dgm:pt>
    <dgm:pt modelId="{3C6AF1EE-17CE-7342-9EB0-A20BAC097F6D}" type="pres">
      <dgm:prSet presAssocID="{1C453BEB-EFB2-6C4B-8704-8D84444DD506}" presName="vert2" presStyleCnt="0"/>
      <dgm:spPr/>
    </dgm:pt>
    <dgm:pt modelId="{C8DFE71B-82A5-2740-99CA-98188F4B7CA1}" type="pres">
      <dgm:prSet presAssocID="{1C453BEB-EFB2-6C4B-8704-8D84444DD506}" presName="thinLine2b" presStyleLbl="callout" presStyleIdx="2" presStyleCnt="10"/>
      <dgm:spPr/>
    </dgm:pt>
    <dgm:pt modelId="{984C76BC-02A0-374A-A311-5ACB155D0A74}" type="pres">
      <dgm:prSet presAssocID="{1C453BEB-EFB2-6C4B-8704-8D84444DD506}" presName="vertSpace2b" presStyleCnt="0"/>
      <dgm:spPr/>
    </dgm:pt>
    <dgm:pt modelId="{358D310E-FA20-4D46-87F3-AE2450853BFC}" type="pres">
      <dgm:prSet presAssocID="{CF17C9A8-65FF-0D4B-B3FF-40410899A66B}" presName="horz2" presStyleCnt="0"/>
      <dgm:spPr/>
    </dgm:pt>
    <dgm:pt modelId="{8485FDC8-4B5F-5C48-8524-92637329B4DD}" type="pres">
      <dgm:prSet presAssocID="{CF17C9A8-65FF-0D4B-B3FF-40410899A66B}" presName="horzSpace2" presStyleCnt="0"/>
      <dgm:spPr/>
    </dgm:pt>
    <dgm:pt modelId="{F7DA9C4F-B94D-7540-8FE7-504F0B7A52EB}" type="pres">
      <dgm:prSet presAssocID="{CF17C9A8-65FF-0D4B-B3FF-40410899A66B}" presName="tx2" presStyleLbl="revTx" presStyleIdx="4" presStyleCnt="11"/>
      <dgm:spPr/>
      <dgm:t>
        <a:bodyPr/>
        <a:lstStyle/>
        <a:p>
          <a:endParaRPr lang="en-US"/>
        </a:p>
      </dgm:t>
    </dgm:pt>
    <dgm:pt modelId="{887682EB-AA37-5D4D-B4DF-DE44CD5F4223}" type="pres">
      <dgm:prSet presAssocID="{CF17C9A8-65FF-0D4B-B3FF-40410899A66B}" presName="vert2" presStyleCnt="0"/>
      <dgm:spPr/>
    </dgm:pt>
    <dgm:pt modelId="{1BA4B909-B279-DA43-A54A-08BF6838EB73}" type="pres">
      <dgm:prSet presAssocID="{CF17C9A8-65FF-0D4B-B3FF-40410899A66B}" presName="thinLine2b" presStyleLbl="callout" presStyleIdx="3" presStyleCnt="10"/>
      <dgm:spPr/>
    </dgm:pt>
    <dgm:pt modelId="{447937E8-E1E4-9243-B814-50D020DB4B17}" type="pres">
      <dgm:prSet presAssocID="{CF17C9A8-65FF-0D4B-B3FF-40410899A66B}" presName="vertSpace2b" presStyleCnt="0"/>
      <dgm:spPr/>
    </dgm:pt>
    <dgm:pt modelId="{D87B3B56-32E5-644B-9D27-CB3750782AD4}" type="pres">
      <dgm:prSet presAssocID="{3B88D547-EFB6-F448-86B2-FD130D3CD1D1}" presName="horz2" presStyleCnt="0"/>
      <dgm:spPr/>
    </dgm:pt>
    <dgm:pt modelId="{5118C2EF-4932-F54F-AEC5-A63FFB0C23FF}" type="pres">
      <dgm:prSet presAssocID="{3B88D547-EFB6-F448-86B2-FD130D3CD1D1}" presName="horzSpace2" presStyleCnt="0"/>
      <dgm:spPr/>
    </dgm:pt>
    <dgm:pt modelId="{5866B36C-BADC-0244-B4B0-C3796E3E1BD7}" type="pres">
      <dgm:prSet presAssocID="{3B88D547-EFB6-F448-86B2-FD130D3CD1D1}" presName="tx2" presStyleLbl="revTx" presStyleIdx="5" presStyleCnt="11"/>
      <dgm:spPr/>
      <dgm:t>
        <a:bodyPr/>
        <a:lstStyle/>
        <a:p>
          <a:endParaRPr lang="en-US"/>
        </a:p>
      </dgm:t>
    </dgm:pt>
    <dgm:pt modelId="{B66AEB6C-6A04-5C49-A293-D1F5BBF99C23}" type="pres">
      <dgm:prSet presAssocID="{3B88D547-EFB6-F448-86B2-FD130D3CD1D1}" presName="vert2" presStyleCnt="0"/>
      <dgm:spPr/>
    </dgm:pt>
    <dgm:pt modelId="{0FB33169-8BE5-8D44-87F5-7D935125B0BF}" type="pres">
      <dgm:prSet presAssocID="{3B88D547-EFB6-F448-86B2-FD130D3CD1D1}" presName="thinLine2b" presStyleLbl="callout" presStyleIdx="4" presStyleCnt="10"/>
      <dgm:spPr/>
    </dgm:pt>
    <dgm:pt modelId="{7D0B973D-2110-394A-B553-35A13CBDCE21}" type="pres">
      <dgm:prSet presAssocID="{3B88D547-EFB6-F448-86B2-FD130D3CD1D1}" presName="vertSpace2b" presStyleCnt="0"/>
      <dgm:spPr/>
    </dgm:pt>
    <dgm:pt modelId="{88768781-92C1-FD45-8243-86174D48CC65}" type="pres">
      <dgm:prSet presAssocID="{C9909CDC-F2BF-BE42-B0F8-2D166A46BA28}" presName="horz2" presStyleCnt="0"/>
      <dgm:spPr/>
    </dgm:pt>
    <dgm:pt modelId="{43BF2137-D3BF-1047-B323-40AAE00FD16C}" type="pres">
      <dgm:prSet presAssocID="{C9909CDC-F2BF-BE42-B0F8-2D166A46BA28}" presName="horzSpace2" presStyleCnt="0"/>
      <dgm:spPr/>
    </dgm:pt>
    <dgm:pt modelId="{1A41A059-91A4-E04D-B0CC-D4C88F41CACC}" type="pres">
      <dgm:prSet presAssocID="{C9909CDC-F2BF-BE42-B0F8-2D166A46BA28}" presName="tx2" presStyleLbl="revTx" presStyleIdx="6" presStyleCnt="11"/>
      <dgm:spPr/>
      <dgm:t>
        <a:bodyPr/>
        <a:lstStyle/>
        <a:p>
          <a:endParaRPr lang="en-US"/>
        </a:p>
      </dgm:t>
    </dgm:pt>
    <dgm:pt modelId="{5DD74F16-CFB1-B147-8233-1AC6977E4553}" type="pres">
      <dgm:prSet presAssocID="{C9909CDC-F2BF-BE42-B0F8-2D166A46BA28}" presName="vert2" presStyleCnt="0"/>
      <dgm:spPr/>
    </dgm:pt>
    <dgm:pt modelId="{271BE8A4-1107-E149-AD8B-508796EAEBF7}" type="pres">
      <dgm:prSet presAssocID="{C9909CDC-F2BF-BE42-B0F8-2D166A46BA28}" presName="thinLine2b" presStyleLbl="callout" presStyleIdx="5" presStyleCnt="10"/>
      <dgm:spPr/>
    </dgm:pt>
    <dgm:pt modelId="{D4AA0E46-8630-964F-AC0B-ADB606E4647B}" type="pres">
      <dgm:prSet presAssocID="{C9909CDC-F2BF-BE42-B0F8-2D166A46BA28}" presName="vertSpace2b" presStyleCnt="0"/>
      <dgm:spPr/>
    </dgm:pt>
    <dgm:pt modelId="{777ABF88-12DC-6544-94CF-1C3CC371D51D}" type="pres">
      <dgm:prSet presAssocID="{4C472083-B5F2-6543-B8E2-E169FFD2F03F}" presName="horz2" presStyleCnt="0"/>
      <dgm:spPr/>
    </dgm:pt>
    <dgm:pt modelId="{091ACCC4-8301-1744-B8D3-0F2A6E65025A}" type="pres">
      <dgm:prSet presAssocID="{4C472083-B5F2-6543-B8E2-E169FFD2F03F}" presName="horzSpace2" presStyleCnt="0"/>
      <dgm:spPr/>
    </dgm:pt>
    <dgm:pt modelId="{D861174F-BD78-6149-99B2-A83E8E242954}" type="pres">
      <dgm:prSet presAssocID="{4C472083-B5F2-6543-B8E2-E169FFD2F03F}" presName="tx2" presStyleLbl="revTx" presStyleIdx="7" presStyleCnt="11"/>
      <dgm:spPr/>
      <dgm:t>
        <a:bodyPr/>
        <a:lstStyle/>
        <a:p>
          <a:endParaRPr lang="en-US"/>
        </a:p>
      </dgm:t>
    </dgm:pt>
    <dgm:pt modelId="{33B64398-2465-364B-BA9F-50BD628C82D5}" type="pres">
      <dgm:prSet presAssocID="{4C472083-B5F2-6543-B8E2-E169FFD2F03F}" presName="vert2" presStyleCnt="0"/>
      <dgm:spPr/>
    </dgm:pt>
    <dgm:pt modelId="{672542C1-B305-524C-AE68-B28465D85B48}" type="pres">
      <dgm:prSet presAssocID="{4C472083-B5F2-6543-B8E2-E169FFD2F03F}" presName="thinLine2b" presStyleLbl="callout" presStyleIdx="6" presStyleCnt="10"/>
      <dgm:spPr/>
    </dgm:pt>
    <dgm:pt modelId="{A8E4530B-19D2-CC47-A74C-1CC210BF70F0}" type="pres">
      <dgm:prSet presAssocID="{4C472083-B5F2-6543-B8E2-E169FFD2F03F}" presName="vertSpace2b" presStyleCnt="0"/>
      <dgm:spPr/>
    </dgm:pt>
    <dgm:pt modelId="{4AB91535-39B9-F64B-BDFE-BC3386EE43AA}" type="pres">
      <dgm:prSet presAssocID="{95F31668-6484-644D-885F-01EDBAD4A22B}" presName="horz2" presStyleCnt="0"/>
      <dgm:spPr/>
    </dgm:pt>
    <dgm:pt modelId="{5ACDF06E-6362-9A46-B337-520316DB0A56}" type="pres">
      <dgm:prSet presAssocID="{95F31668-6484-644D-885F-01EDBAD4A22B}" presName="horzSpace2" presStyleCnt="0"/>
      <dgm:spPr/>
    </dgm:pt>
    <dgm:pt modelId="{66AF1144-63B0-DA47-B07F-CECB9EC94B73}" type="pres">
      <dgm:prSet presAssocID="{95F31668-6484-644D-885F-01EDBAD4A22B}" presName="tx2" presStyleLbl="revTx" presStyleIdx="8" presStyleCnt="11"/>
      <dgm:spPr/>
      <dgm:t>
        <a:bodyPr/>
        <a:lstStyle/>
        <a:p>
          <a:endParaRPr lang="en-US"/>
        </a:p>
      </dgm:t>
    </dgm:pt>
    <dgm:pt modelId="{AE2F9A4E-8E14-5647-B910-84B4D27BA6A5}" type="pres">
      <dgm:prSet presAssocID="{95F31668-6484-644D-885F-01EDBAD4A22B}" presName="vert2" presStyleCnt="0"/>
      <dgm:spPr/>
    </dgm:pt>
    <dgm:pt modelId="{D5A40CE7-1B41-194C-9869-AB6C25F50A43}" type="pres">
      <dgm:prSet presAssocID="{95F31668-6484-644D-885F-01EDBAD4A22B}" presName="thinLine2b" presStyleLbl="callout" presStyleIdx="7" presStyleCnt="10"/>
      <dgm:spPr/>
    </dgm:pt>
    <dgm:pt modelId="{9AB46E43-D079-7D43-9554-C5E106A87FEB}" type="pres">
      <dgm:prSet presAssocID="{95F31668-6484-644D-885F-01EDBAD4A22B}" presName="vertSpace2b" presStyleCnt="0"/>
      <dgm:spPr/>
    </dgm:pt>
    <dgm:pt modelId="{9167FAD6-A1F3-1D46-806D-099D3EEF6781}" type="pres">
      <dgm:prSet presAssocID="{26271385-A564-DB4D-A2D2-6A6F4837F18B}" presName="horz2" presStyleCnt="0"/>
      <dgm:spPr/>
    </dgm:pt>
    <dgm:pt modelId="{B48100AB-3627-014F-8EE8-C7EDAA6F0CBE}" type="pres">
      <dgm:prSet presAssocID="{26271385-A564-DB4D-A2D2-6A6F4837F18B}" presName="horzSpace2" presStyleCnt="0"/>
      <dgm:spPr/>
    </dgm:pt>
    <dgm:pt modelId="{D4D5F5FA-9F01-B449-8ABE-66DF2851A814}" type="pres">
      <dgm:prSet presAssocID="{26271385-A564-DB4D-A2D2-6A6F4837F18B}" presName="tx2" presStyleLbl="revTx" presStyleIdx="9" presStyleCnt="11"/>
      <dgm:spPr/>
      <dgm:t>
        <a:bodyPr/>
        <a:lstStyle/>
        <a:p>
          <a:endParaRPr lang="en-US"/>
        </a:p>
      </dgm:t>
    </dgm:pt>
    <dgm:pt modelId="{4E39FE03-BD31-3844-AD50-7447331E60C5}" type="pres">
      <dgm:prSet presAssocID="{26271385-A564-DB4D-A2D2-6A6F4837F18B}" presName="vert2" presStyleCnt="0"/>
      <dgm:spPr/>
    </dgm:pt>
    <dgm:pt modelId="{A092E4E4-77EE-4D43-A7E9-9A9F519D29AB}" type="pres">
      <dgm:prSet presAssocID="{26271385-A564-DB4D-A2D2-6A6F4837F18B}" presName="thinLine2b" presStyleLbl="callout" presStyleIdx="8" presStyleCnt="10"/>
      <dgm:spPr/>
    </dgm:pt>
    <dgm:pt modelId="{EA420489-D9BE-7749-8742-A58256AB65C2}" type="pres">
      <dgm:prSet presAssocID="{26271385-A564-DB4D-A2D2-6A6F4837F18B}" presName="vertSpace2b" presStyleCnt="0"/>
      <dgm:spPr/>
    </dgm:pt>
    <dgm:pt modelId="{9232378F-45D5-9341-9A64-3ED136880B55}" type="pres">
      <dgm:prSet presAssocID="{F63C7667-0780-0F40-9C7C-4FB9E13AF63A}" presName="horz2" presStyleCnt="0"/>
      <dgm:spPr/>
    </dgm:pt>
    <dgm:pt modelId="{88CE23B5-E3C0-9C49-8D24-BB99CE952B7F}" type="pres">
      <dgm:prSet presAssocID="{F63C7667-0780-0F40-9C7C-4FB9E13AF63A}" presName="horzSpace2" presStyleCnt="0"/>
      <dgm:spPr/>
    </dgm:pt>
    <dgm:pt modelId="{3EB6033B-4D5C-4B4F-A09C-B929F8FDC4F1}" type="pres">
      <dgm:prSet presAssocID="{F63C7667-0780-0F40-9C7C-4FB9E13AF63A}" presName="tx2" presStyleLbl="revTx" presStyleIdx="10" presStyleCnt="11"/>
      <dgm:spPr/>
      <dgm:t>
        <a:bodyPr/>
        <a:lstStyle/>
        <a:p>
          <a:endParaRPr lang="en-US"/>
        </a:p>
      </dgm:t>
    </dgm:pt>
    <dgm:pt modelId="{6883D878-7CFA-2C48-A1C2-E4FEF5C31759}" type="pres">
      <dgm:prSet presAssocID="{F63C7667-0780-0F40-9C7C-4FB9E13AF63A}" presName="vert2" presStyleCnt="0"/>
      <dgm:spPr/>
    </dgm:pt>
    <dgm:pt modelId="{112B1C83-2B34-0F46-A6F9-03743E0ECEF5}" type="pres">
      <dgm:prSet presAssocID="{F63C7667-0780-0F40-9C7C-4FB9E13AF63A}" presName="thinLine2b" presStyleLbl="callout" presStyleIdx="9" presStyleCnt="10"/>
      <dgm:spPr/>
    </dgm:pt>
    <dgm:pt modelId="{48C00BC9-6DA8-C946-BBC2-05B3673AD6A4}" type="pres">
      <dgm:prSet presAssocID="{F63C7667-0780-0F40-9C7C-4FB9E13AF63A}" presName="vertSpace2b" presStyleCnt="0"/>
      <dgm:spPr/>
    </dgm:pt>
  </dgm:ptLst>
  <dgm:cxnLst>
    <dgm:cxn modelId="{61E01E9F-BE25-C24A-9F0C-182613321742}" type="presOf" srcId="{CF17C9A8-65FF-0D4B-B3FF-40410899A66B}" destId="{F7DA9C4F-B94D-7540-8FE7-504F0B7A52EB}" srcOrd="0" destOrd="0" presId="urn:microsoft.com/office/officeart/2008/layout/LinedList"/>
    <dgm:cxn modelId="{0391CC88-2E87-1D41-A347-3AF8553FEA75}" srcId="{71A3EE73-688C-2446-A535-567F4DCE3C18}" destId="{C9909CDC-F2BF-BE42-B0F8-2D166A46BA28}" srcOrd="5" destOrd="0" parTransId="{403BB094-C092-EF49-8DEE-D0D79247E2DD}" sibTransId="{E1B20F2B-F565-0742-A141-B51565951392}"/>
    <dgm:cxn modelId="{C9BFF884-1EA2-5646-8ECD-B3A6584D5BB7}" type="presOf" srcId="{71A3EE73-688C-2446-A535-567F4DCE3C18}" destId="{D4830F91-0CF6-E14E-9027-C6163544103D}" srcOrd="0" destOrd="0" presId="urn:microsoft.com/office/officeart/2008/layout/LinedList"/>
    <dgm:cxn modelId="{40EDC30D-351F-EB4C-8889-034224E405CE}" type="presOf" srcId="{400719A6-3064-0D43-AFDE-464B4A841F4C}" destId="{627D2A9F-9221-B74C-B412-65B08B3B1191}" srcOrd="0" destOrd="0" presId="urn:microsoft.com/office/officeart/2008/layout/LinedList"/>
    <dgm:cxn modelId="{566E9204-9170-5D40-962B-938E6D453E8E}" type="presOf" srcId="{1C453BEB-EFB2-6C4B-8704-8D84444DD506}" destId="{7FC9581F-0073-5145-95CA-BE631552539D}" srcOrd="0" destOrd="0" presId="urn:microsoft.com/office/officeart/2008/layout/LinedList"/>
    <dgm:cxn modelId="{AC9B2396-4870-4F4F-AB0A-CA164C6EACF5}" type="presOf" srcId="{A58641E9-3D7B-E347-BF37-0A5945751AB4}" destId="{C9444ED9-C7FA-2549-A03D-353CABB4360F}" srcOrd="0" destOrd="0" presId="urn:microsoft.com/office/officeart/2008/layout/LinedList"/>
    <dgm:cxn modelId="{CBE4B5C9-4A75-FD49-883B-751EE00DF560}" srcId="{71A3EE73-688C-2446-A535-567F4DCE3C18}" destId="{1C453BEB-EFB2-6C4B-8704-8D84444DD506}" srcOrd="2" destOrd="0" parTransId="{BCFE128B-E562-0146-863F-6C0CFC131BAA}" sibTransId="{CF058415-8ECD-C44B-8661-81ED539CF25A}"/>
    <dgm:cxn modelId="{40719C5C-79F2-A440-8619-14DEBD55EA55}" srcId="{71A3EE73-688C-2446-A535-567F4DCE3C18}" destId="{26271385-A564-DB4D-A2D2-6A6F4837F18B}" srcOrd="8" destOrd="0" parTransId="{1681CAB6-A468-9045-B012-7B82A39E62B2}" sibTransId="{42F3940A-8530-BB4C-8012-3AB1D39AD428}"/>
    <dgm:cxn modelId="{368AD537-F355-EB49-AE10-1C90106CA6A2}" srcId="{71A3EE73-688C-2446-A535-567F4DCE3C18}" destId="{95F31668-6484-644D-885F-01EDBAD4A22B}" srcOrd="7" destOrd="0" parTransId="{16911170-38EE-0342-B082-A164BF90E98F}" sibTransId="{459BF408-C0EB-E84E-832F-154C437EF637}"/>
    <dgm:cxn modelId="{0068DC38-2B7B-3D47-8448-CFFA89749D11}" type="presOf" srcId="{3B88D547-EFB6-F448-86B2-FD130D3CD1D1}" destId="{5866B36C-BADC-0244-B4B0-C3796E3E1BD7}" srcOrd="0" destOrd="0" presId="urn:microsoft.com/office/officeart/2008/layout/LinedList"/>
    <dgm:cxn modelId="{21D17A2D-A019-1848-ADBC-55D72B56E6CD}" type="presOf" srcId="{95F31668-6484-644D-885F-01EDBAD4A22B}" destId="{66AF1144-63B0-DA47-B07F-CECB9EC94B73}" srcOrd="0" destOrd="0" presId="urn:microsoft.com/office/officeart/2008/layout/LinedList"/>
    <dgm:cxn modelId="{DC2ADA0B-2B3D-4148-885B-783DB1C8A6FD}" type="presOf" srcId="{F63C7667-0780-0F40-9C7C-4FB9E13AF63A}" destId="{3EB6033B-4D5C-4B4F-A09C-B929F8FDC4F1}" srcOrd="0" destOrd="0" presId="urn:microsoft.com/office/officeart/2008/layout/LinedList"/>
    <dgm:cxn modelId="{6597DA0C-D957-5B4E-9D47-71FB7ACCD4CE}" srcId="{71A3EE73-688C-2446-A535-567F4DCE3C18}" destId="{F63C7667-0780-0F40-9C7C-4FB9E13AF63A}" srcOrd="9" destOrd="0" parTransId="{7B15CB5A-BF7B-F649-9BE7-7C6207D1B0F6}" sibTransId="{A53212B6-93EA-1B4C-8277-DBC17276EBE5}"/>
    <dgm:cxn modelId="{1E1BB866-34B5-354E-9680-A64277E0922B}" srcId="{71A3EE73-688C-2446-A535-567F4DCE3C18}" destId="{A58641E9-3D7B-E347-BF37-0A5945751AB4}" srcOrd="0" destOrd="0" parTransId="{BE281ACB-0E4D-574D-8931-C6309CC56740}" sibTransId="{CBCBDD33-E404-5846-92F2-1EA4DD89917D}"/>
    <dgm:cxn modelId="{40831EC9-6982-7C40-A909-58CA76D3E017}" type="presOf" srcId="{C9909CDC-F2BF-BE42-B0F8-2D166A46BA28}" destId="{1A41A059-91A4-E04D-B0CC-D4C88F41CACC}" srcOrd="0" destOrd="0" presId="urn:microsoft.com/office/officeart/2008/layout/LinedList"/>
    <dgm:cxn modelId="{90C117AD-9F15-BC4A-AF88-8AC1988C3F44}" srcId="{71A3EE73-688C-2446-A535-567F4DCE3C18}" destId="{3B88D547-EFB6-F448-86B2-FD130D3CD1D1}" srcOrd="4" destOrd="0" parTransId="{74D07B72-8EC6-7B4C-850D-DC75DDA2F26C}" sibTransId="{64066CBE-2DD8-8C41-98C9-3A25F361FE59}"/>
    <dgm:cxn modelId="{B2C7E486-4A72-984B-978C-C2FD8FD05293}" srcId="{71A3EE73-688C-2446-A535-567F4DCE3C18}" destId="{835D5517-2D1B-8248-AA4F-A90711B89633}" srcOrd="1" destOrd="0" parTransId="{379DDDF1-0540-A142-84BC-F4686F773EDB}" sibTransId="{BD850DF9-D403-C644-9DC5-52B2CA83B3E3}"/>
    <dgm:cxn modelId="{0249EF3B-2F0C-A342-ADB8-03DE56940395}" srcId="{71A3EE73-688C-2446-A535-567F4DCE3C18}" destId="{4C472083-B5F2-6543-B8E2-E169FFD2F03F}" srcOrd="6" destOrd="0" parTransId="{F1503F63-5831-094B-891B-30C5AC828076}" sibTransId="{8D2C832E-B5AF-A941-96DD-DC160293AAAA}"/>
    <dgm:cxn modelId="{A415E9A7-5110-1642-B338-4308CCBC0845}" type="presOf" srcId="{26271385-A564-DB4D-A2D2-6A6F4837F18B}" destId="{D4D5F5FA-9F01-B449-8ABE-66DF2851A814}" srcOrd="0" destOrd="0" presId="urn:microsoft.com/office/officeart/2008/layout/LinedList"/>
    <dgm:cxn modelId="{C2165995-FE83-474C-AC55-A2EB24726B5E}" type="presOf" srcId="{835D5517-2D1B-8248-AA4F-A90711B89633}" destId="{CA259E7B-4D37-3B46-9083-83DD5545F833}" srcOrd="0" destOrd="0" presId="urn:microsoft.com/office/officeart/2008/layout/LinedList"/>
    <dgm:cxn modelId="{D5308D3D-B87B-2E49-AD2D-A03CAF69C47D}" srcId="{400719A6-3064-0D43-AFDE-464B4A841F4C}" destId="{71A3EE73-688C-2446-A535-567F4DCE3C18}" srcOrd="0" destOrd="0" parTransId="{8B849FA8-BA06-A648-BCFA-BFE8033AA64A}" sibTransId="{E846DDDE-EFFD-B449-8A04-2304CE4ABB71}"/>
    <dgm:cxn modelId="{A2B0E4F0-3049-4F47-9A68-5FC0AD118A66}" srcId="{71A3EE73-688C-2446-A535-567F4DCE3C18}" destId="{CF17C9A8-65FF-0D4B-B3FF-40410899A66B}" srcOrd="3" destOrd="0" parTransId="{5608A114-4A6A-294E-9E55-8844CE2844C1}" sibTransId="{4132565C-A9F0-C045-978A-5764B04BA1AC}"/>
    <dgm:cxn modelId="{E7EE0B6A-CEBE-7244-BE34-2E66DCEE276B}" type="presOf" srcId="{4C472083-B5F2-6543-B8E2-E169FFD2F03F}" destId="{D861174F-BD78-6149-99B2-A83E8E242954}" srcOrd="0" destOrd="0" presId="urn:microsoft.com/office/officeart/2008/layout/LinedList"/>
    <dgm:cxn modelId="{4159F711-5F51-124F-BF8A-8EAD14C27D2F}" type="presParOf" srcId="{627D2A9F-9221-B74C-B412-65B08B3B1191}" destId="{0A16E549-1035-7842-8373-9CE7A5D82669}" srcOrd="0" destOrd="0" presId="urn:microsoft.com/office/officeart/2008/layout/LinedList"/>
    <dgm:cxn modelId="{3226DB3B-9667-F149-B448-EAE95CA13842}" type="presParOf" srcId="{627D2A9F-9221-B74C-B412-65B08B3B1191}" destId="{E7ECB385-61CD-FC4A-97DD-237973C54479}" srcOrd="1" destOrd="0" presId="urn:microsoft.com/office/officeart/2008/layout/LinedList"/>
    <dgm:cxn modelId="{2E30C6D5-ADDE-CD47-BDA3-D6450399F114}" type="presParOf" srcId="{E7ECB385-61CD-FC4A-97DD-237973C54479}" destId="{D4830F91-0CF6-E14E-9027-C6163544103D}" srcOrd="0" destOrd="0" presId="urn:microsoft.com/office/officeart/2008/layout/LinedList"/>
    <dgm:cxn modelId="{13D93CDC-D73C-7449-A313-1DA7EAB1A34E}" type="presParOf" srcId="{E7ECB385-61CD-FC4A-97DD-237973C54479}" destId="{CDAD6218-2A40-FE48-880D-4517A3D5573E}" srcOrd="1" destOrd="0" presId="urn:microsoft.com/office/officeart/2008/layout/LinedList"/>
    <dgm:cxn modelId="{A0276CEA-2987-8E4B-AEE6-EC4E3AE284F5}" type="presParOf" srcId="{CDAD6218-2A40-FE48-880D-4517A3D5573E}" destId="{A66E93A9-332A-2F42-89D3-B1C4060311B8}" srcOrd="0" destOrd="0" presId="urn:microsoft.com/office/officeart/2008/layout/LinedList"/>
    <dgm:cxn modelId="{52938B3C-8AB9-054D-A8CA-2A607FA63954}" type="presParOf" srcId="{CDAD6218-2A40-FE48-880D-4517A3D5573E}" destId="{8B089B61-8FBF-754D-BCD6-911A5A40C959}" srcOrd="1" destOrd="0" presId="urn:microsoft.com/office/officeart/2008/layout/LinedList"/>
    <dgm:cxn modelId="{938E8EE2-7F56-F044-B488-D980CAEE147C}" type="presParOf" srcId="{8B089B61-8FBF-754D-BCD6-911A5A40C959}" destId="{21F17444-1979-A946-8CC1-5F2326F7B11A}" srcOrd="0" destOrd="0" presId="urn:microsoft.com/office/officeart/2008/layout/LinedList"/>
    <dgm:cxn modelId="{49AE5863-7601-8248-BAE0-BBDFB796C112}" type="presParOf" srcId="{8B089B61-8FBF-754D-BCD6-911A5A40C959}" destId="{C9444ED9-C7FA-2549-A03D-353CABB4360F}" srcOrd="1" destOrd="0" presId="urn:microsoft.com/office/officeart/2008/layout/LinedList"/>
    <dgm:cxn modelId="{14B2C7DB-1891-3F45-A707-747480D9178E}" type="presParOf" srcId="{8B089B61-8FBF-754D-BCD6-911A5A40C959}" destId="{F81C5D2D-FBEB-9845-BA76-A9C63E5AB248}" srcOrd="2" destOrd="0" presId="urn:microsoft.com/office/officeart/2008/layout/LinedList"/>
    <dgm:cxn modelId="{16E94B28-B011-A947-BBAE-939AF6FC559A}" type="presParOf" srcId="{CDAD6218-2A40-FE48-880D-4517A3D5573E}" destId="{8F08A1B9-2A83-134F-8A25-6A0F50003536}" srcOrd="2" destOrd="0" presId="urn:microsoft.com/office/officeart/2008/layout/LinedList"/>
    <dgm:cxn modelId="{0975614A-6A9F-1748-B151-2D440A1577FE}" type="presParOf" srcId="{CDAD6218-2A40-FE48-880D-4517A3D5573E}" destId="{E7D81B68-C7C0-F14B-9D44-C98735516DFD}" srcOrd="3" destOrd="0" presId="urn:microsoft.com/office/officeart/2008/layout/LinedList"/>
    <dgm:cxn modelId="{8225C202-2BE1-8847-B4FD-1B9B847DFD6D}" type="presParOf" srcId="{CDAD6218-2A40-FE48-880D-4517A3D5573E}" destId="{7CDF188A-3FB8-8849-B7F5-25D2F1E3E2E0}" srcOrd="4" destOrd="0" presId="urn:microsoft.com/office/officeart/2008/layout/LinedList"/>
    <dgm:cxn modelId="{0C4FC615-497D-C247-9B36-A33E18A66447}" type="presParOf" srcId="{7CDF188A-3FB8-8849-B7F5-25D2F1E3E2E0}" destId="{6C863ADF-DC0A-D54E-B621-D6D42135A0C2}" srcOrd="0" destOrd="0" presId="urn:microsoft.com/office/officeart/2008/layout/LinedList"/>
    <dgm:cxn modelId="{BEE46977-C139-4A4E-B5C4-3050D238F06D}" type="presParOf" srcId="{7CDF188A-3FB8-8849-B7F5-25D2F1E3E2E0}" destId="{CA259E7B-4D37-3B46-9083-83DD5545F833}" srcOrd="1" destOrd="0" presId="urn:microsoft.com/office/officeart/2008/layout/LinedList"/>
    <dgm:cxn modelId="{021729AC-7890-6D4D-B71C-6C8196B3EF74}" type="presParOf" srcId="{7CDF188A-3FB8-8849-B7F5-25D2F1E3E2E0}" destId="{3D4AC495-3BB8-E448-A713-147959BC0627}" srcOrd="2" destOrd="0" presId="urn:microsoft.com/office/officeart/2008/layout/LinedList"/>
    <dgm:cxn modelId="{10321997-EFB3-6E46-BE4E-FF2071041E5E}" type="presParOf" srcId="{CDAD6218-2A40-FE48-880D-4517A3D5573E}" destId="{AE8CCBF8-47B1-FD43-B84E-532A16D6C177}" srcOrd="5" destOrd="0" presId="urn:microsoft.com/office/officeart/2008/layout/LinedList"/>
    <dgm:cxn modelId="{C64B6800-6DEF-8048-92B1-3B1321630CE4}" type="presParOf" srcId="{CDAD6218-2A40-FE48-880D-4517A3D5573E}" destId="{83474F55-48AF-1E46-87BF-E488E501E5E9}" srcOrd="6" destOrd="0" presId="urn:microsoft.com/office/officeart/2008/layout/LinedList"/>
    <dgm:cxn modelId="{3D7666FB-1E09-FA48-AFE2-9AFA5501FFF8}" type="presParOf" srcId="{CDAD6218-2A40-FE48-880D-4517A3D5573E}" destId="{CC6C2066-7B16-8344-ABA2-7041BA979999}" srcOrd="7" destOrd="0" presId="urn:microsoft.com/office/officeart/2008/layout/LinedList"/>
    <dgm:cxn modelId="{362F6A79-9BF9-354B-B354-C0507AC38B27}" type="presParOf" srcId="{CC6C2066-7B16-8344-ABA2-7041BA979999}" destId="{A727A61D-E9BA-7D42-ACE8-18E36493494A}" srcOrd="0" destOrd="0" presId="urn:microsoft.com/office/officeart/2008/layout/LinedList"/>
    <dgm:cxn modelId="{12884659-A031-294C-9B3D-19D4AED4BACF}" type="presParOf" srcId="{CC6C2066-7B16-8344-ABA2-7041BA979999}" destId="{7FC9581F-0073-5145-95CA-BE631552539D}" srcOrd="1" destOrd="0" presId="urn:microsoft.com/office/officeart/2008/layout/LinedList"/>
    <dgm:cxn modelId="{0B8D4158-D3E3-DA45-B3BE-906EFB1DD3C2}" type="presParOf" srcId="{CC6C2066-7B16-8344-ABA2-7041BA979999}" destId="{3C6AF1EE-17CE-7342-9EB0-A20BAC097F6D}" srcOrd="2" destOrd="0" presId="urn:microsoft.com/office/officeart/2008/layout/LinedList"/>
    <dgm:cxn modelId="{83D8068B-EA50-414B-9A15-60A7E898CF57}" type="presParOf" srcId="{CDAD6218-2A40-FE48-880D-4517A3D5573E}" destId="{C8DFE71B-82A5-2740-99CA-98188F4B7CA1}" srcOrd="8" destOrd="0" presId="urn:microsoft.com/office/officeart/2008/layout/LinedList"/>
    <dgm:cxn modelId="{E82B1399-37BA-5D42-ADE4-50DCE8EC0AE0}" type="presParOf" srcId="{CDAD6218-2A40-FE48-880D-4517A3D5573E}" destId="{984C76BC-02A0-374A-A311-5ACB155D0A74}" srcOrd="9" destOrd="0" presId="urn:microsoft.com/office/officeart/2008/layout/LinedList"/>
    <dgm:cxn modelId="{EE6DF484-D4DB-9145-86E8-E92006B302EB}" type="presParOf" srcId="{CDAD6218-2A40-FE48-880D-4517A3D5573E}" destId="{358D310E-FA20-4D46-87F3-AE2450853BFC}" srcOrd="10" destOrd="0" presId="urn:microsoft.com/office/officeart/2008/layout/LinedList"/>
    <dgm:cxn modelId="{3D7C5A06-6E36-9D4E-A1C1-877C97A86384}" type="presParOf" srcId="{358D310E-FA20-4D46-87F3-AE2450853BFC}" destId="{8485FDC8-4B5F-5C48-8524-92637329B4DD}" srcOrd="0" destOrd="0" presId="urn:microsoft.com/office/officeart/2008/layout/LinedList"/>
    <dgm:cxn modelId="{A3D6E662-65BD-A443-BC3E-FEA98E07526E}" type="presParOf" srcId="{358D310E-FA20-4D46-87F3-AE2450853BFC}" destId="{F7DA9C4F-B94D-7540-8FE7-504F0B7A52EB}" srcOrd="1" destOrd="0" presId="urn:microsoft.com/office/officeart/2008/layout/LinedList"/>
    <dgm:cxn modelId="{44BF50D0-EF5C-5C49-A853-C67D6F93059C}" type="presParOf" srcId="{358D310E-FA20-4D46-87F3-AE2450853BFC}" destId="{887682EB-AA37-5D4D-B4DF-DE44CD5F4223}" srcOrd="2" destOrd="0" presId="urn:microsoft.com/office/officeart/2008/layout/LinedList"/>
    <dgm:cxn modelId="{4175B5A8-9E29-F54E-B455-F7896268A398}" type="presParOf" srcId="{CDAD6218-2A40-FE48-880D-4517A3D5573E}" destId="{1BA4B909-B279-DA43-A54A-08BF6838EB73}" srcOrd="11" destOrd="0" presId="urn:microsoft.com/office/officeart/2008/layout/LinedList"/>
    <dgm:cxn modelId="{5DEE718F-1527-CF4E-A01B-DC2DBBE7D6B5}" type="presParOf" srcId="{CDAD6218-2A40-FE48-880D-4517A3D5573E}" destId="{447937E8-E1E4-9243-B814-50D020DB4B17}" srcOrd="12" destOrd="0" presId="urn:microsoft.com/office/officeart/2008/layout/LinedList"/>
    <dgm:cxn modelId="{8F7C7286-A642-4243-AEF5-ED256040B42B}" type="presParOf" srcId="{CDAD6218-2A40-FE48-880D-4517A3D5573E}" destId="{D87B3B56-32E5-644B-9D27-CB3750782AD4}" srcOrd="13" destOrd="0" presId="urn:microsoft.com/office/officeart/2008/layout/LinedList"/>
    <dgm:cxn modelId="{B574850B-4348-404B-952B-5D9277D74CE2}" type="presParOf" srcId="{D87B3B56-32E5-644B-9D27-CB3750782AD4}" destId="{5118C2EF-4932-F54F-AEC5-A63FFB0C23FF}" srcOrd="0" destOrd="0" presId="urn:microsoft.com/office/officeart/2008/layout/LinedList"/>
    <dgm:cxn modelId="{EEC8869B-CD3F-0240-A290-060534CDFD29}" type="presParOf" srcId="{D87B3B56-32E5-644B-9D27-CB3750782AD4}" destId="{5866B36C-BADC-0244-B4B0-C3796E3E1BD7}" srcOrd="1" destOrd="0" presId="urn:microsoft.com/office/officeart/2008/layout/LinedList"/>
    <dgm:cxn modelId="{85A67713-C034-9540-AB7C-671570E012E3}" type="presParOf" srcId="{D87B3B56-32E5-644B-9D27-CB3750782AD4}" destId="{B66AEB6C-6A04-5C49-A293-D1F5BBF99C23}" srcOrd="2" destOrd="0" presId="urn:microsoft.com/office/officeart/2008/layout/LinedList"/>
    <dgm:cxn modelId="{7A57D9EA-E9CA-F04E-B3D5-AE78F891A28F}" type="presParOf" srcId="{CDAD6218-2A40-FE48-880D-4517A3D5573E}" destId="{0FB33169-8BE5-8D44-87F5-7D935125B0BF}" srcOrd="14" destOrd="0" presId="urn:microsoft.com/office/officeart/2008/layout/LinedList"/>
    <dgm:cxn modelId="{FB85BA8D-5F4E-954C-8865-D7F8B808F1A7}" type="presParOf" srcId="{CDAD6218-2A40-FE48-880D-4517A3D5573E}" destId="{7D0B973D-2110-394A-B553-35A13CBDCE21}" srcOrd="15" destOrd="0" presId="urn:microsoft.com/office/officeart/2008/layout/LinedList"/>
    <dgm:cxn modelId="{0D1CC7CC-DA5A-B943-9F71-D93999134E66}" type="presParOf" srcId="{CDAD6218-2A40-FE48-880D-4517A3D5573E}" destId="{88768781-92C1-FD45-8243-86174D48CC65}" srcOrd="16" destOrd="0" presId="urn:microsoft.com/office/officeart/2008/layout/LinedList"/>
    <dgm:cxn modelId="{F6EBF241-6E1E-B64E-AB3A-2BB42770B8B6}" type="presParOf" srcId="{88768781-92C1-FD45-8243-86174D48CC65}" destId="{43BF2137-D3BF-1047-B323-40AAE00FD16C}" srcOrd="0" destOrd="0" presId="urn:microsoft.com/office/officeart/2008/layout/LinedList"/>
    <dgm:cxn modelId="{BB0A200B-390F-694F-8986-4CEB52F2D37C}" type="presParOf" srcId="{88768781-92C1-FD45-8243-86174D48CC65}" destId="{1A41A059-91A4-E04D-B0CC-D4C88F41CACC}" srcOrd="1" destOrd="0" presId="urn:microsoft.com/office/officeart/2008/layout/LinedList"/>
    <dgm:cxn modelId="{26F2FE2E-A2ED-5F4B-831B-A2B5A45510EC}" type="presParOf" srcId="{88768781-92C1-FD45-8243-86174D48CC65}" destId="{5DD74F16-CFB1-B147-8233-1AC6977E4553}" srcOrd="2" destOrd="0" presId="urn:microsoft.com/office/officeart/2008/layout/LinedList"/>
    <dgm:cxn modelId="{550655CA-26CB-904A-A25B-E138CC398C56}" type="presParOf" srcId="{CDAD6218-2A40-FE48-880D-4517A3D5573E}" destId="{271BE8A4-1107-E149-AD8B-508796EAEBF7}" srcOrd="17" destOrd="0" presId="urn:microsoft.com/office/officeart/2008/layout/LinedList"/>
    <dgm:cxn modelId="{7182BB3B-BF97-004A-9F02-ED193F1D4F83}" type="presParOf" srcId="{CDAD6218-2A40-FE48-880D-4517A3D5573E}" destId="{D4AA0E46-8630-964F-AC0B-ADB606E4647B}" srcOrd="18" destOrd="0" presId="urn:microsoft.com/office/officeart/2008/layout/LinedList"/>
    <dgm:cxn modelId="{976F2BF7-EAD3-854A-A199-3068CC171D62}" type="presParOf" srcId="{CDAD6218-2A40-FE48-880D-4517A3D5573E}" destId="{777ABF88-12DC-6544-94CF-1C3CC371D51D}" srcOrd="19" destOrd="0" presId="urn:microsoft.com/office/officeart/2008/layout/LinedList"/>
    <dgm:cxn modelId="{42957877-CE92-FA44-A437-ABF6E989A12F}" type="presParOf" srcId="{777ABF88-12DC-6544-94CF-1C3CC371D51D}" destId="{091ACCC4-8301-1744-B8D3-0F2A6E65025A}" srcOrd="0" destOrd="0" presId="urn:microsoft.com/office/officeart/2008/layout/LinedList"/>
    <dgm:cxn modelId="{B42736D4-A9C6-4041-9C86-CAB446C6DA91}" type="presParOf" srcId="{777ABF88-12DC-6544-94CF-1C3CC371D51D}" destId="{D861174F-BD78-6149-99B2-A83E8E242954}" srcOrd="1" destOrd="0" presId="urn:microsoft.com/office/officeart/2008/layout/LinedList"/>
    <dgm:cxn modelId="{0FF15BFB-081F-9A4C-A382-A4C09FF979EC}" type="presParOf" srcId="{777ABF88-12DC-6544-94CF-1C3CC371D51D}" destId="{33B64398-2465-364B-BA9F-50BD628C82D5}" srcOrd="2" destOrd="0" presId="urn:microsoft.com/office/officeart/2008/layout/LinedList"/>
    <dgm:cxn modelId="{FF55676A-973F-064E-A42F-412817A72184}" type="presParOf" srcId="{CDAD6218-2A40-FE48-880D-4517A3D5573E}" destId="{672542C1-B305-524C-AE68-B28465D85B48}" srcOrd="20" destOrd="0" presId="urn:microsoft.com/office/officeart/2008/layout/LinedList"/>
    <dgm:cxn modelId="{4A740B41-7D66-6D4F-8FE8-891BEDC51D42}" type="presParOf" srcId="{CDAD6218-2A40-FE48-880D-4517A3D5573E}" destId="{A8E4530B-19D2-CC47-A74C-1CC210BF70F0}" srcOrd="21" destOrd="0" presId="urn:microsoft.com/office/officeart/2008/layout/LinedList"/>
    <dgm:cxn modelId="{C8F4A5BC-D9D7-9F41-A6EE-51145009A8BD}" type="presParOf" srcId="{CDAD6218-2A40-FE48-880D-4517A3D5573E}" destId="{4AB91535-39B9-F64B-BDFE-BC3386EE43AA}" srcOrd="22" destOrd="0" presId="urn:microsoft.com/office/officeart/2008/layout/LinedList"/>
    <dgm:cxn modelId="{FAEF20FB-1EB1-FE43-92D5-C7845E32E198}" type="presParOf" srcId="{4AB91535-39B9-F64B-BDFE-BC3386EE43AA}" destId="{5ACDF06E-6362-9A46-B337-520316DB0A56}" srcOrd="0" destOrd="0" presId="urn:microsoft.com/office/officeart/2008/layout/LinedList"/>
    <dgm:cxn modelId="{B1E62DDA-3A47-FC46-A5B6-2132C050D301}" type="presParOf" srcId="{4AB91535-39B9-F64B-BDFE-BC3386EE43AA}" destId="{66AF1144-63B0-DA47-B07F-CECB9EC94B73}" srcOrd="1" destOrd="0" presId="urn:microsoft.com/office/officeart/2008/layout/LinedList"/>
    <dgm:cxn modelId="{8674849A-4DF1-BB4C-B186-AA2A16AFC358}" type="presParOf" srcId="{4AB91535-39B9-F64B-BDFE-BC3386EE43AA}" destId="{AE2F9A4E-8E14-5647-B910-84B4D27BA6A5}" srcOrd="2" destOrd="0" presId="urn:microsoft.com/office/officeart/2008/layout/LinedList"/>
    <dgm:cxn modelId="{E4A62688-B1BA-2147-879A-C7E85611AC36}" type="presParOf" srcId="{CDAD6218-2A40-FE48-880D-4517A3D5573E}" destId="{D5A40CE7-1B41-194C-9869-AB6C25F50A43}" srcOrd="23" destOrd="0" presId="urn:microsoft.com/office/officeart/2008/layout/LinedList"/>
    <dgm:cxn modelId="{5887050D-B113-214B-AE2F-990FAEE48CB9}" type="presParOf" srcId="{CDAD6218-2A40-FE48-880D-4517A3D5573E}" destId="{9AB46E43-D079-7D43-9554-C5E106A87FEB}" srcOrd="24" destOrd="0" presId="urn:microsoft.com/office/officeart/2008/layout/LinedList"/>
    <dgm:cxn modelId="{BA235F80-93AD-F245-8300-A9B5EFF17419}" type="presParOf" srcId="{CDAD6218-2A40-FE48-880D-4517A3D5573E}" destId="{9167FAD6-A1F3-1D46-806D-099D3EEF6781}" srcOrd="25" destOrd="0" presId="urn:microsoft.com/office/officeart/2008/layout/LinedList"/>
    <dgm:cxn modelId="{819AE7E1-6140-A542-BCB9-33BC571B3705}" type="presParOf" srcId="{9167FAD6-A1F3-1D46-806D-099D3EEF6781}" destId="{B48100AB-3627-014F-8EE8-C7EDAA6F0CBE}" srcOrd="0" destOrd="0" presId="urn:microsoft.com/office/officeart/2008/layout/LinedList"/>
    <dgm:cxn modelId="{D4EF87E7-B6F1-B046-850B-0F7C2CF41ACE}" type="presParOf" srcId="{9167FAD6-A1F3-1D46-806D-099D3EEF6781}" destId="{D4D5F5FA-9F01-B449-8ABE-66DF2851A814}" srcOrd="1" destOrd="0" presId="urn:microsoft.com/office/officeart/2008/layout/LinedList"/>
    <dgm:cxn modelId="{AD5FF63A-1B5F-6C48-8947-138069D75380}" type="presParOf" srcId="{9167FAD6-A1F3-1D46-806D-099D3EEF6781}" destId="{4E39FE03-BD31-3844-AD50-7447331E60C5}" srcOrd="2" destOrd="0" presId="urn:microsoft.com/office/officeart/2008/layout/LinedList"/>
    <dgm:cxn modelId="{5C3EE4D3-5728-7648-9B01-F5AC4A38EA11}" type="presParOf" srcId="{CDAD6218-2A40-FE48-880D-4517A3D5573E}" destId="{A092E4E4-77EE-4D43-A7E9-9A9F519D29AB}" srcOrd="26" destOrd="0" presId="urn:microsoft.com/office/officeart/2008/layout/LinedList"/>
    <dgm:cxn modelId="{B5911A0E-B02D-C24D-B0F6-707EE7F119F7}" type="presParOf" srcId="{CDAD6218-2A40-FE48-880D-4517A3D5573E}" destId="{EA420489-D9BE-7749-8742-A58256AB65C2}" srcOrd="27" destOrd="0" presId="urn:microsoft.com/office/officeart/2008/layout/LinedList"/>
    <dgm:cxn modelId="{1131ED27-87E7-0749-9E5B-74D0F6656798}" type="presParOf" srcId="{CDAD6218-2A40-FE48-880D-4517A3D5573E}" destId="{9232378F-45D5-9341-9A64-3ED136880B55}" srcOrd="28" destOrd="0" presId="urn:microsoft.com/office/officeart/2008/layout/LinedList"/>
    <dgm:cxn modelId="{D5EFBF7B-C485-444D-B2BE-A547BD104A8A}" type="presParOf" srcId="{9232378F-45D5-9341-9A64-3ED136880B55}" destId="{88CE23B5-E3C0-9C49-8D24-BB99CE952B7F}" srcOrd="0" destOrd="0" presId="urn:microsoft.com/office/officeart/2008/layout/LinedList"/>
    <dgm:cxn modelId="{BC4B5875-1A07-FB49-A2DE-EB5D1E02CD5F}" type="presParOf" srcId="{9232378F-45D5-9341-9A64-3ED136880B55}" destId="{3EB6033B-4D5C-4B4F-A09C-B929F8FDC4F1}" srcOrd="1" destOrd="0" presId="urn:microsoft.com/office/officeart/2008/layout/LinedList"/>
    <dgm:cxn modelId="{16ECFE75-9CB6-3447-B927-67C21781A7CA}" type="presParOf" srcId="{9232378F-45D5-9341-9A64-3ED136880B55}" destId="{6883D878-7CFA-2C48-A1C2-E4FEF5C31759}" srcOrd="2" destOrd="0" presId="urn:microsoft.com/office/officeart/2008/layout/LinedList"/>
    <dgm:cxn modelId="{9D528CF8-88FA-E14D-9ADD-98318F7631C2}" type="presParOf" srcId="{CDAD6218-2A40-FE48-880D-4517A3D5573E}" destId="{112B1C83-2B34-0F46-A6F9-03743E0ECEF5}" srcOrd="29" destOrd="0" presId="urn:microsoft.com/office/officeart/2008/layout/LinedList"/>
    <dgm:cxn modelId="{2E15B300-3016-0E41-8E05-209AA0598405}" type="presParOf" srcId="{CDAD6218-2A40-FE48-880D-4517A3D5573E}" destId="{48C00BC9-6DA8-C946-BBC2-05B3673AD6A4}" srcOrd="30"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6F0F6-1727-1046-B0A6-8EF3E00B4431}" type="doc">
      <dgm:prSet loTypeId="urn:microsoft.com/office/officeart/2005/8/layout/hierarchy2" loCatId="list" qsTypeId="urn:microsoft.com/office/officeart/2005/8/quickstyle/simple4" qsCatId="simple" csTypeId="urn:microsoft.com/office/officeart/2005/8/colors/accent1_5" csCatId="accent1" phldr="1"/>
      <dgm:spPr/>
      <dgm:t>
        <a:bodyPr/>
        <a:lstStyle/>
        <a:p>
          <a:endParaRPr lang="en-US"/>
        </a:p>
      </dgm:t>
    </dgm:pt>
    <dgm:pt modelId="{835020A8-603C-9949-8CC4-7A4DA17CC9F2}">
      <dgm:prSet phldrT="[Text]"/>
      <dgm:spPr/>
      <dgm:t>
        <a:bodyPr/>
        <a:lstStyle/>
        <a:p>
          <a:r>
            <a:rPr lang="en-US" dirty="0" smtClean="0"/>
            <a:t>Offline Storage</a:t>
          </a:r>
          <a:endParaRPr lang="en-US" dirty="0"/>
        </a:p>
      </dgm:t>
    </dgm:pt>
    <dgm:pt modelId="{43AC8A84-1535-D34A-A760-2F0269E705C1}" type="parTrans" cxnId="{CD4F00C0-A609-C240-B7C8-B63D3A4FBE3B}">
      <dgm:prSet/>
      <dgm:spPr/>
      <dgm:t>
        <a:bodyPr/>
        <a:lstStyle/>
        <a:p>
          <a:endParaRPr lang="en-US"/>
        </a:p>
      </dgm:t>
    </dgm:pt>
    <dgm:pt modelId="{61D1262D-8FAE-EA4E-925F-AF320599498F}" type="sibTrans" cxnId="{CD4F00C0-A609-C240-B7C8-B63D3A4FBE3B}">
      <dgm:prSet/>
      <dgm:spPr/>
      <dgm:t>
        <a:bodyPr/>
        <a:lstStyle/>
        <a:p>
          <a:endParaRPr lang="en-US"/>
        </a:p>
      </dgm:t>
    </dgm:pt>
    <dgm:pt modelId="{B7ECA394-D63B-EC4D-A9B5-7C863B116477}">
      <dgm:prSet phldrT="[Text]"/>
      <dgm:spPr/>
      <dgm:t>
        <a:bodyPr/>
        <a:lstStyle/>
        <a:p>
          <a:r>
            <a:rPr lang="en-US" dirty="0" smtClean="0"/>
            <a:t>Web Storage</a:t>
          </a:r>
          <a:endParaRPr lang="en-US" dirty="0"/>
        </a:p>
      </dgm:t>
    </dgm:pt>
    <dgm:pt modelId="{EBA95ED9-C16E-6B43-8EEB-7F19E77307F8}" type="parTrans" cxnId="{0C749290-6967-8843-B85E-915894A4BB77}">
      <dgm:prSet/>
      <dgm:spPr/>
      <dgm:t>
        <a:bodyPr/>
        <a:lstStyle/>
        <a:p>
          <a:endParaRPr lang="en-US"/>
        </a:p>
      </dgm:t>
    </dgm:pt>
    <dgm:pt modelId="{4637B15B-8415-D44B-B33A-B12DD75D4398}" type="sibTrans" cxnId="{0C749290-6967-8843-B85E-915894A4BB77}">
      <dgm:prSet/>
      <dgm:spPr/>
      <dgm:t>
        <a:bodyPr/>
        <a:lstStyle/>
        <a:p>
          <a:endParaRPr lang="en-US"/>
        </a:p>
      </dgm:t>
    </dgm:pt>
    <dgm:pt modelId="{3C6C2125-F966-BE44-8AA9-40A8B5A0A595}">
      <dgm:prSet phldrT="[Text]"/>
      <dgm:spPr/>
      <dgm:t>
        <a:bodyPr/>
        <a:lstStyle/>
        <a:p>
          <a:r>
            <a:rPr lang="en-US" dirty="0" smtClean="0"/>
            <a:t>Web SQL Database</a:t>
          </a:r>
          <a:endParaRPr lang="en-US" dirty="0"/>
        </a:p>
      </dgm:t>
    </dgm:pt>
    <dgm:pt modelId="{40265A79-D5E0-E64C-AAFA-493269F72DAA}" type="parTrans" cxnId="{F6778C5A-34F4-2643-8DF6-39E48614528A}">
      <dgm:prSet/>
      <dgm:spPr/>
      <dgm:t>
        <a:bodyPr/>
        <a:lstStyle/>
        <a:p>
          <a:endParaRPr lang="en-US"/>
        </a:p>
      </dgm:t>
    </dgm:pt>
    <dgm:pt modelId="{82B83DF8-5DF3-AE43-9EB5-1B0870583A39}" type="sibTrans" cxnId="{F6778C5A-34F4-2643-8DF6-39E48614528A}">
      <dgm:prSet/>
      <dgm:spPr/>
      <dgm:t>
        <a:bodyPr/>
        <a:lstStyle/>
        <a:p>
          <a:endParaRPr lang="en-US"/>
        </a:p>
      </dgm:t>
    </dgm:pt>
    <dgm:pt modelId="{E777D6D7-0837-454E-8175-6C2BC6DE645E}">
      <dgm:prSet phldrT="[Text]"/>
      <dgm:spPr/>
      <dgm:t>
        <a:bodyPr/>
        <a:lstStyle/>
        <a:p>
          <a:r>
            <a:rPr lang="en-US" dirty="0" smtClean="0"/>
            <a:t>Index Database</a:t>
          </a:r>
          <a:endParaRPr lang="en-US" dirty="0"/>
        </a:p>
      </dgm:t>
    </dgm:pt>
    <dgm:pt modelId="{42A3662D-7242-2941-9DE8-77C964962DC3}" type="parTrans" cxnId="{800A5AD6-95CE-4E4D-B256-B10DC88D49AC}">
      <dgm:prSet/>
      <dgm:spPr/>
      <dgm:t>
        <a:bodyPr/>
        <a:lstStyle/>
        <a:p>
          <a:endParaRPr lang="en-US"/>
        </a:p>
      </dgm:t>
    </dgm:pt>
    <dgm:pt modelId="{F9CB40BC-BF00-0649-9E73-FBBC340261FD}" type="sibTrans" cxnId="{800A5AD6-95CE-4E4D-B256-B10DC88D49AC}">
      <dgm:prSet/>
      <dgm:spPr/>
      <dgm:t>
        <a:bodyPr/>
        <a:lstStyle/>
        <a:p>
          <a:endParaRPr lang="en-US"/>
        </a:p>
      </dgm:t>
    </dgm:pt>
    <dgm:pt modelId="{9420DCAC-40D8-E943-BCAA-4B22ABDF7353}">
      <dgm:prSet phldrT="[Text]"/>
      <dgm:spPr/>
      <dgm:t>
        <a:bodyPr/>
        <a:lstStyle/>
        <a:p>
          <a:r>
            <a:rPr lang="en-US" dirty="0" smtClean="0"/>
            <a:t>File Access</a:t>
          </a:r>
          <a:endParaRPr lang="en-US" dirty="0"/>
        </a:p>
      </dgm:t>
    </dgm:pt>
    <dgm:pt modelId="{1B25E425-433D-924A-90AB-E36559833C56}" type="parTrans" cxnId="{DE3469C3-E599-4D48-9B32-73C301FAE723}">
      <dgm:prSet/>
      <dgm:spPr/>
      <dgm:t>
        <a:bodyPr/>
        <a:lstStyle/>
        <a:p>
          <a:endParaRPr lang="en-US"/>
        </a:p>
      </dgm:t>
    </dgm:pt>
    <dgm:pt modelId="{AEC51737-7B59-D14E-A955-617C2B727C28}" type="sibTrans" cxnId="{DE3469C3-E599-4D48-9B32-73C301FAE723}">
      <dgm:prSet/>
      <dgm:spPr/>
      <dgm:t>
        <a:bodyPr/>
        <a:lstStyle/>
        <a:p>
          <a:endParaRPr lang="en-US"/>
        </a:p>
      </dgm:t>
    </dgm:pt>
    <dgm:pt modelId="{EBB75F3B-28F2-6347-8F0C-37DA02C5469E}">
      <dgm:prSet phldrT="[Text]"/>
      <dgm:spPr/>
      <dgm:t>
        <a:bodyPr/>
        <a:lstStyle/>
        <a:p>
          <a:r>
            <a:rPr lang="en-US" dirty="0" smtClean="0"/>
            <a:t>Local Storage</a:t>
          </a:r>
          <a:endParaRPr lang="en-US" dirty="0"/>
        </a:p>
      </dgm:t>
    </dgm:pt>
    <dgm:pt modelId="{46E88AFD-8456-3141-AEAF-8849D3EAAEC8}" type="parTrans" cxnId="{0B109E53-709D-0F4C-9211-B0B3E1C0B293}">
      <dgm:prSet/>
      <dgm:spPr/>
      <dgm:t>
        <a:bodyPr/>
        <a:lstStyle/>
        <a:p>
          <a:endParaRPr lang="en-US"/>
        </a:p>
      </dgm:t>
    </dgm:pt>
    <dgm:pt modelId="{70859A1B-7C1F-8647-9D3C-07398CA2C866}" type="sibTrans" cxnId="{0B109E53-709D-0F4C-9211-B0B3E1C0B293}">
      <dgm:prSet/>
      <dgm:spPr/>
      <dgm:t>
        <a:bodyPr/>
        <a:lstStyle/>
        <a:p>
          <a:endParaRPr lang="en-US"/>
        </a:p>
      </dgm:t>
    </dgm:pt>
    <dgm:pt modelId="{1DFDF5F4-5143-354F-BA68-20BBED8933DD}">
      <dgm:prSet phldrT="[Text]"/>
      <dgm:spPr/>
      <dgm:t>
        <a:bodyPr/>
        <a:lstStyle/>
        <a:p>
          <a:r>
            <a:rPr lang="en-US" dirty="0" smtClean="0"/>
            <a:t>Session Storage</a:t>
          </a:r>
          <a:endParaRPr lang="en-US" dirty="0"/>
        </a:p>
      </dgm:t>
    </dgm:pt>
    <dgm:pt modelId="{4289B04B-6EB0-CD46-9132-85C2D7944343}" type="parTrans" cxnId="{C52D34F0-AC89-6144-915C-086D7D90EB71}">
      <dgm:prSet/>
      <dgm:spPr/>
      <dgm:t>
        <a:bodyPr/>
        <a:lstStyle/>
        <a:p>
          <a:endParaRPr lang="en-US"/>
        </a:p>
      </dgm:t>
    </dgm:pt>
    <dgm:pt modelId="{BB65C5D1-177B-DD4B-8CA1-F483FC4B8C3B}" type="sibTrans" cxnId="{C52D34F0-AC89-6144-915C-086D7D90EB71}">
      <dgm:prSet/>
      <dgm:spPr/>
      <dgm:t>
        <a:bodyPr/>
        <a:lstStyle/>
        <a:p>
          <a:endParaRPr lang="en-US"/>
        </a:p>
      </dgm:t>
    </dgm:pt>
    <dgm:pt modelId="{AE88E5A1-957F-4C4B-9933-430933E0515B}" type="pres">
      <dgm:prSet presAssocID="{72B6F0F6-1727-1046-B0A6-8EF3E00B4431}" presName="diagram" presStyleCnt="0">
        <dgm:presLayoutVars>
          <dgm:chPref val="1"/>
          <dgm:dir/>
          <dgm:animOne val="branch"/>
          <dgm:animLvl val="lvl"/>
          <dgm:resizeHandles val="exact"/>
        </dgm:presLayoutVars>
      </dgm:prSet>
      <dgm:spPr/>
      <dgm:t>
        <a:bodyPr/>
        <a:lstStyle/>
        <a:p>
          <a:endParaRPr lang="en-IN"/>
        </a:p>
      </dgm:t>
    </dgm:pt>
    <dgm:pt modelId="{E36AC22A-90B8-3044-9EA8-C56F114D339E}" type="pres">
      <dgm:prSet presAssocID="{835020A8-603C-9949-8CC4-7A4DA17CC9F2}" presName="root1" presStyleCnt="0"/>
      <dgm:spPr/>
    </dgm:pt>
    <dgm:pt modelId="{46E4CB1F-0811-384C-B0DE-E35745E43C0D}" type="pres">
      <dgm:prSet presAssocID="{835020A8-603C-9949-8CC4-7A4DA17CC9F2}" presName="LevelOneTextNode" presStyleLbl="node0" presStyleIdx="0" presStyleCnt="1">
        <dgm:presLayoutVars>
          <dgm:chPref val="3"/>
        </dgm:presLayoutVars>
      </dgm:prSet>
      <dgm:spPr/>
      <dgm:t>
        <a:bodyPr/>
        <a:lstStyle/>
        <a:p>
          <a:endParaRPr lang="en-IN"/>
        </a:p>
      </dgm:t>
    </dgm:pt>
    <dgm:pt modelId="{7141615A-F9B1-9848-BA38-40BEE348E21A}" type="pres">
      <dgm:prSet presAssocID="{835020A8-603C-9949-8CC4-7A4DA17CC9F2}" presName="level2hierChild" presStyleCnt="0"/>
      <dgm:spPr/>
    </dgm:pt>
    <dgm:pt modelId="{04DAE795-81D1-244F-B253-40977C4C327A}" type="pres">
      <dgm:prSet presAssocID="{EBA95ED9-C16E-6B43-8EEB-7F19E77307F8}" presName="conn2-1" presStyleLbl="parChTrans1D2" presStyleIdx="0" presStyleCnt="4"/>
      <dgm:spPr/>
      <dgm:t>
        <a:bodyPr/>
        <a:lstStyle/>
        <a:p>
          <a:endParaRPr lang="en-IN"/>
        </a:p>
      </dgm:t>
    </dgm:pt>
    <dgm:pt modelId="{38D15E70-325D-524B-AF82-CD9600E30859}" type="pres">
      <dgm:prSet presAssocID="{EBA95ED9-C16E-6B43-8EEB-7F19E77307F8}" presName="connTx" presStyleLbl="parChTrans1D2" presStyleIdx="0" presStyleCnt="4"/>
      <dgm:spPr/>
      <dgm:t>
        <a:bodyPr/>
        <a:lstStyle/>
        <a:p>
          <a:endParaRPr lang="en-IN"/>
        </a:p>
      </dgm:t>
    </dgm:pt>
    <dgm:pt modelId="{91321C31-CA31-D042-B23F-E8B795FFD0AD}" type="pres">
      <dgm:prSet presAssocID="{B7ECA394-D63B-EC4D-A9B5-7C863B116477}" presName="root2" presStyleCnt="0"/>
      <dgm:spPr/>
    </dgm:pt>
    <dgm:pt modelId="{6186C711-A773-4B4F-B147-A7F34275C9C3}" type="pres">
      <dgm:prSet presAssocID="{B7ECA394-D63B-EC4D-A9B5-7C863B116477}" presName="LevelTwoTextNode" presStyleLbl="node2" presStyleIdx="0" presStyleCnt="4">
        <dgm:presLayoutVars>
          <dgm:chPref val="3"/>
        </dgm:presLayoutVars>
      </dgm:prSet>
      <dgm:spPr/>
      <dgm:t>
        <a:bodyPr/>
        <a:lstStyle/>
        <a:p>
          <a:endParaRPr lang="en-IN"/>
        </a:p>
      </dgm:t>
    </dgm:pt>
    <dgm:pt modelId="{6370CA60-6D8D-0349-B31E-98A4E33478B2}" type="pres">
      <dgm:prSet presAssocID="{B7ECA394-D63B-EC4D-A9B5-7C863B116477}" presName="level3hierChild" presStyleCnt="0"/>
      <dgm:spPr/>
    </dgm:pt>
    <dgm:pt modelId="{AEA69DBE-00EC-984E-B487-0E9F458995A4}" type="pres">
      <dgm:prSet presAssocID="{46E88AFD-8456-3141-AEAF-8849D3EAAEC8}" presName="conn2-1" presStyleLbl="parChTrans1D3" presStyleIdx="0" presStyleCnt="2"/>
      <dgm:spPr/>
      <dgm:t>
        <a:bodyPr/>
        <a:lstStyle/>
        <a:p>
          <a:endParaRPr lang="en-IN"/>
        </a:p>
      </dgm:t>
    </dgm:pt>
    <dgm:pt modelId="{196BC4AE-4BE5-1F4A-97E8-40859DA694A1}" type="pres">
      <dgm:prSet presAssocID="{46E88AFD-8456-3141-AEAF-8849D3EAAEC8}" presName="connTx" presStyleLbl="parChTrans1D3" presStyleIdx="0" presStyleCnt="2"/>
      <dgm:spPr/>
      <dgm:t>
        <a:bodyPr/>
        <a:lstStyle/>
        <a:p>
          <a:endParaRPr lang="en-IN"/>
        </a:p>
      </dgm:t>
    </dgm:pt>
    <dgm:pt modelId="{B6E30E98-802F-494D-99FC-004E0E98FB27}" type="pres">
      <dgm:prSet presAssocID="{EBB75F3B-28F2-6347-8F0C-37DA02C5469E}" presName="root2" presStyleCnt="0"/>
      <dgm:spPr/>
    </dgm:pt>
    <dgm:pt modelId="{DD19C32B-8303-1F49-AF70-5C8152490545}" type="pres">
      <dgm:prSet presAssocID="{EBB75F3B-28F2-6347-8F0C-37DA02C5469E}" presName="LevelTwoTextNode" presStyleLbl="node3" presStyleIdx="0" presStyleCnt="2">
        <dgm:presLayoutVars>
          <dgm:chPref val="3"/>
        </dgm:presLayoutVars>
      </dgm:prSet>
      <dgm:spPr/>
      <dgm:t>
        <a:bodyPr/>
        <a:lstStyle/>
        <a:p>
          <a:endParaRPr lang="en-US"/>
        </a:p>
      </dgm:t>
    </dgm:pt>
    <dgm:pt modelId="{A55C9360-9909-5D4D-A53D-471FF63AC50B}" type="pres">
      <dgm:prSet presAssocID="{EBB75F3B-28F2-6347-8F0C-37DA02C5469E}" presName="level3hierChild" presStyleCnt="0"/>
      <dgm:spPr/>
    </dgm:pt>
    <dgm:pt modelId="{DE3C57E7-5C21-4648-BCC7-EB5859D57B8D}" type="pres">
      <dgm:prSet presAssocID="{4289B04B-6EB0-CD46-9132-85C2D7944343}" presName="conn2-1" presStyleLbl="parChTrans1D3" presStyleIdx="1" presStyleCnt="2"/>
      <dgm:spPr/>
      <dgm:t>
        <a:bodyPr/>
        <a:lstStyle/>
        <a:p>
          <a:endParaRPr lang="en-IN"/>
        </a:p>
      </dgm:t>
    </dgm:pt>
    <dgm:pt modelId="{4F2D18A0-C5AA-AA4A-88CE-C7DD473DEB92}" type="pres">
      <dgm:prSet presAssocID="{4289B04B-6EB0-CD46-9132-85C2D7944343}" presName="connTx" presStyleLbl="parChTrans1D3" presStyleIdx="1" presStyleCnt="2"/>
      <dgm:spPr/>
      <dgm:t>
        <a:bodyPr/>
        <a:lstStyle/>
        <a:p>
          <a:endParaRPr lang="en-IN"/>
        </a:p>
      </dgm:t>
    </dgm:pt>
    <dgm:pt modelId="{F97B2272-7330-0F41-A692-FF521617D95A}" type="pres">
      <dgm:prSet presAssocID="{1DFDF5F4-5143-354F-BA68-20BBED8933DD}" presName="root2" presStyleCnt="0"/>
      <dgm:spPr/>
    </dgm:pt>
    <dgm:pt modelId="{017617D8-BB77-6342-A2CE-F7C051DF60DC}" type="pres">
      <dgm:prSet presAssocID="{1DFDF5F4-5143-354F-BA68-20BBED8933DD}" presName="LevelTwoTextNode" presStyleLbl="node3" presStyleIdx="1" presStyleCnt="2">
        <dgm:presLayoutVars>
          <dgm:chPref val="3"/>
        </dgm:presLayoutVars>
      </dgm:prSet>
      <dgm:spPr/>
      <dgm:t>
        <a:bodyPr/>
        <a:lstStyle/>
        <a:p>
          <a:endParaRPr lang="en-IN"/>
        </a:p>
      </dgm:t>
    </dgm:pt>
    <dgm:pt modelId="{0659B928-072E-7841-919F-C2123DBFF936}" type="pres">
      <dgm:prSet presAssocID="{1DFDF5F4-5143-354F-BA68-20BBED8933DD}" presName="level3hierChild" presStyleCnt="0"/>
      <dgm:spPr/>
    </dgm:pt>
    <dgm:pt modelId="{9EC24EEC-5EF5-0243-80A7-41A5EFCCE5DB}" type="pres">
      <dgm:prSet presAssocID="{40265A79-D5E0-E64C-AAFA-493269F72DAA}" presName="conn2-1" presStyleLbl="parChTrans1D2" presStyleIdx="1" presStyleCnt="4"/>
      <dgm:spPr/>
      <dgm:t>
        <a:bodyPr/>
        <a:lstStyle/>
        <a:p>
          <a:endParaRPr lang="en-IN"/>
        </a:p>
      </dgm:t>
    </dgm:pt>
    <dgm:pt modelId="{FA6EC74C-2C92-E24E-9957-466DE928F691}" type="pres">
      <dgm:prSet presAssocID="{40265A79-D5E0-E64C-AAFA-493269F72DAA}" presName="connTx" presStyleLbl="parChTrans1D2" presStyleIdx="1" presStyleCnt="4"/>
      <dgm:spPr/>
      <dgm:t>
        <a:bodyPr/>
        <a:lstStyle/>
        <a:p>
          <a:endParaRPr lang="en-IN"/>
        </a:p>
      </dgm:t>
    </dgm:pt>
    <dgm:pt modelId="{F45F1C8E-8EF2-044D-88CB-770A036941EA}" type="pres">
      <dgm:prSet presAssocID="{3C6C2125-F966-BE44-8AA9-40A8B5A0A595}" presName="root2" presStyleCnt="0"/>
      <dgm:spPr/>
    </dgm:pt>
    <dgm:pt modelId="{1C5AA648-460A-364C-A2F0-323D5E423ABD}" type="pres">
      <dgm:prSet presAssocID="{3C6C2125-F966-BE44-8AA9-40A8B5A0A595}" presName="LevelTwoTextNode" presStyleLbl="node2" presStyleIdx="1" presStyleCnt="4">
        <dgm:presLayoutVars>
          <dgm:chPref val="3"/>
        </dgm:presLayoutVars>
      </dgm:prSet>
      <dgm:spPr/>
      <dgm:t>
        <a:bodyPr/>
        <a:lstStyle/>
        <a:p>
          <a:endParaRPr lang="en-US"/>
        </a:p>
      </dgm:t>
    </dgm:pt>
    <dgm:pt modelId="{170C04E2-96DE-3047-906A-311BE90F46DA}" type="pres">
      <dgm:prSet presAssocID="{3C6C2125-F966-BE44-8AA9-40A8B5A0A595}" presName="level3hierChild" presStyleCnt="0"/>
      <dgm:spPr/>
    </dgm:pt>
    <dgm:pt modelId="{8A50842F-E5DB-4449-99BD-9629D46567D6}" type="pres">
      <dgm:prSet presAssocID="{42A3662D-7242-2941-9DE8-77C964962DC3}" presName="conn2-1" presStyleLbl="parChTrans1D2" presStyleIdx="2" presStyleCnt="4"/>
      <dgm:spPr/>
      <dgm:t>
        <a:bodyPr/>
        <a:lstStyle/>
        <a:p>
          <a:endParaRPr lang="en-IN"/>
        </a:p>
      </dgm:t>
    </dgm:pt>
    <dgm:pt modelId="{BBA0ABE8-876A-2D4D-959F-93E65804888F}" type="pres">
      <dgm:prSet presAssocID="{42A3662D-7242-2941-9DE8-77C964962DC3}" presName="connTx" presStyleLbl="parChTrans1D2" presStyleIdx="2" presStyleCnt="4"/>
      <dgm:spPr/>
      <dgm:t>
        <a:bodyPr/>
        <a:lstStyle/>
        <a:p>
          <a:endParaRPr lang="en-IN"/>
        </a:p>
      </dgm:t>
    </dgm:pt>
    <dgm:pt modelId="{A9DCE045-746A-C24B-868D-96AD7EF702BC}" type="pres">
      <dgm:prSet presAssocID="{E777D6D7-0837-454E-8175-6C2BC6DE645E}" presName="root2" presStyleCnt="0"/>
      <dgm:spPr/>
    </dgm:pt>
    <dgm:pt modelId="{98A5B95C-F950-0149-8BF1-F75EBF1AD1DF}" type="pres">
      <dgm:prSet presAssocID="{E777D6D7-0837-454E-8175-6C2BC6DE645E}" presName="LevelTwoTextNode" presStyleLbl="node2" presStyleIdx="2" presStyleCnt="4">
        <dgm:presLayoutVars>
          <dgm:chPref val="3"/>
        </dgm:presLayoutVars>
      </dgm:prSet>
      <dgm:spPr/>
      <dgm:t>
        <a:bodyPr/>
        <a:lstStyle/>
        <a:p>
          <a:endParaRPr lang="en-IN"/>
        </a:p>
      </dgm:t>
    </dgm:pt>
    <dgm:pt modelId="{B5FFD576-75F3-2F4A-B635-57D8C7C4805D}" type="pres">
      <dgm:prSet presAssocID="{E777D6D7-0837-454E-8175-6C2BC6DE645E}" presName="level3hierChild" presStyleCnt="0"/>
      <dgm:spPr/>
    </dgm:pt>
    <dgm:pt modelId="{CF2E7DF0-A10B-344D-AA91-3E2F111AC033}" type="pres">
      <dgm:prSet presAssocID="{1B25E425-433D-924A-90AB-E36559833C56}" presName="conn2-1" presStyleLbl="parChTrans1D2" presStyleIdx="3" presStyleCnt="4"/>
      <dgm:spPr/>
      <dgm:t>
        <a:bodyPr/>
        <a:lstStyle/>
        <a:p>
          <a:endParaRPr lang="en-IN"/>
        </a:p>
      </dgm:t>
    </dgm:pt>
    <dgm:pt modelId="{84736365-78F2-ED47-BFE4-322FD0280D16}" type="pres">
      <dgm:prSet presAssocID="{1B25E425-433D-924A-90AB-E36559833C56}" presName="connTx" presStyleLbl="parChTrans1D2" presStyleIdx="3" presStyleCnt="4"/>
      <dgm:spPr/>
      <dgm:t>
        <a:bodyPr/>
        <a:lstStyle/>
        <a:p>
          <a:endParaRPr lang="en-IN"/>
        </a:p>
      </dgm:t>
    </dgm:pt>
    <dgm:pt modelId="{E60A1B7A-12DD-3143-83ED-8AF83DDD3EA5}" type="pres">
      <dgm:prSet presAssocID="{9420DCAC-40D8-E943-BCAA-4B22ABDF7353}" presName="root2" presStyleCnt="0"/>
      <dgm:spPr/>
    </dgm:pt>
    <dgm:pt modelId="{053DB3DA-F924-184D-A19E-CEA46E2B86DF}" type="pres">
      <dgm:prSet presAssocID="{9420DCAC-40D8-E943-BCAA-4B22ABDF7353}" presName="LevelTwoTextNode" presStyleLbl="node2" presStyleIdx="3" presStyleCnt="4">
        <dgm:presLayoutVars>
          <dgm:chPref val="3"/>
        </dgm:presLayoutVars>
      </dgm:prSet>
      <dgm:spPr/>
      <dgm:t>
        <a:bodyPr/>
        <a:lstStyle/>
        <a:p>
          <a:endParaRPr lang="en-US"/>
        </a:p>
      </dgm:t>
    </dgm:pt>
    <dgm:pt modelId="{43741608-F73C-D243-8F9C-EB3424701A03}" type="pres">
      <dgm:prSet presAssocID="{9420DCAC-40D8-E943-BCAA-4B22ABDF7353}" presName="level3hierChild" presStyleCnt="0"/>
      <dgm:spPr/>
    </dgm:pt>
  </dgm:ptLst>
  <dgm:cxnLst>
    <dgm:cxn modelId="{8DB83C32-B111-A548-B47C-108FE807E2E4}" type="presOf" srcId="{46E88AFD-8456-3141-AEAF-8849D3EAAEC8}" destId="{196BC4AE-4BE5-1F4A-97E8-40859DA694A1}" srcOrd="1" destOrd="0" presId="urn:microsoft.com/office/officeart/2005/8/layout/hierarchy2"/>
    <dgm:cxn modelId="{F6778C5A-34F4-2643-8DF6-39E48614528A}" srcId="{835020A8-603C-9949-8CC4-7A4DA17CC9F2}" destId="{3C6C2125-F966-BE44-8AA9-40A8B5A0A595}" srcOrd="1" destOrd="0" parTransId="{40265A79-D5E0-E64C-AAFA-493269F72DAA}" sibTransId="{82B83DF8-5DF3-AE43-9EB5-1B0870583A39}"/>
    <dgm:cxn modelId="{996C37E6-A6DE-9441-B2FA-BB5E5B86B494}" type="presOf" srcId="{4289B04B-6EB0-CD46-9132-85C2D7944343}" destId="{4F2D18A0-C5AA-AA4A-88CE-C7DD473DEB92}" srcOrd="1" destOrd="0" presId="urn:microsoft.com/office/officeart/2005/8/layout/hierarchy2"/>
    <dgm:cxn modelId="{0C749290-6967-8843-B85E-915894A4BB77}" srcId="{835020A8-603C-9949-8CC4-7A4DA17CC9F2}" destId="{B7ECA394-D63B-EC4D-A9B5-7C863B116477}" srcOrd="0" destOrd="0" parTransId="{EBA95ED9-C16E-6B43-8EEB-7F19E77307F8}" sibTransId="{4637B15B-8415-D44B-B33A-B12DD75D4398}"/>
    <dgm:cxn modelId="{DF978EBA-6846-E34A-85C5-8DC075D6AA53}" type="presOf" srcId="{42A3662D-7242-2941-9DE8-77C964962DC3}" destId="{8A50842F-E5DB-4449-99BD-9629D46567D6}" srcOrd="0" destOrd="0" presId="urn:microsoft.com/office/officeart/2005/8/layout/hierarchy2"/>
    <dgm:cxn modelId="{17E457DF-622C-D84E-B6B5-4BBF6A1F0A24}" type="presOf" srcId="{4289B04B-6EB0-CD46-9132-85C2D7944343}" destId="{DE3C57E7-5C21-4648-BCC7-EB5859D57B8D}" srcOrd="0" destOrd="0" presId="urn:microsoft.com/office/officeart/2005/8/layout/hierarchy2"/>
    <dgm:cxn modelId="{283736B6-87FA-824E-A373-31CD609C3D30}" type="presOf" srcId="{72B6F0F6-1727-1046-B0A6-8EF3E00B4431}" destId="{AE88E5A1-957F-4C4B-9933-430933E0515B}" srcOrd="0" destOrd="0" presId="urn:microsoft.com/office/officeart/2005/8/layout/hierarchy2"/>
    <dgm:cxn modelId="{F0D76D0B-48AE-E943-A46B-FDA314120869}" type="presOf" srcId="{40265A79-D5E0-E64C-AAFA-493269F72DAA}" destId="{9EC24EEC-5EF5-0243-80A7-41A5EFCCE5DB}" srcOrd="0" destOrd="0" presId="urn:microsoft.com/office/officeart/2005/8/layout/hierarchy2"/>
    <dgm:cxn modelId="{4C778532-CE65-884C-AA50-5C180CF6EA66}" type="presOf" srcId="{EBA95ED9-C16E-6B43-8EEB-7F19E77307F8}" destId="{38D15E70-325D-524B-AF82-CD9600E30859}" srcOrd="1" destOrd="0" presId="urn:microsoft.com/office/officeart/2005/8/layout/hierarchy2"/>
    <dgm:cxn modelId="{0F48F64E-78C2-2F4A-976E-EBD2A7A4A29F}" type="presOf" srcId="{42A3662D-7242-2941-9DE8-77C964962DC3}" destId="{BBA0ABE8-876A-2D4D-959F-93E65804888F}" srcOrd="1" destOrd="0" presId="urn:microsoft.com/office/officeart/2005/8/layout/hierarchy2"/>
    <dgm:cxn modelId="{E9DBE173-AF51-2048-AF3C-C539DD47F853}" type="presOf" srcId="{46E88AFD-8456-3141-AEAF-8849D3EAAEC8}" destId="{AEA69DBE-00EC-984E-B487-0E9F458995A4}" srcOrd="0" destOrd="0" presId="urn:microsoft.com/office/officeart/2005/8/layout/hierarchy2"/>
    <dgm:cxn modelId="{CD4F00C0-A609-C240-B7C8-B63D3A4FBE3B}" srcId="{72B6F0F6-1727-1046-B0A6-8EF3E00B4431}" destId="{835020A8-603C-9949-8CC4-7A4DA17CC9F2}" srcOrd="0" destOrd="0" parTransId="{43AC8A84-1535-D34A-A760-2F0269E705C1}" sibTransId="{61D1262D-8FAE-EA4E-925F-AF320599498F}"/>
    <dgm:cxn modelId="{800A5AD6-95CE-4E4D-B256-B10DC88D49AC}" srcId="{835020A8-603C-9949-8CC4-7A4DA17CC9F2}" destId="{E777D6D7-0837-454E-8175-6C2BC6DE645E}" srcOrd="2" destOrd="0" parTransId="{42A3662D-7242-2941-9DE8-77C964962DC3}" sibTransId="{F9CB40BC-BF00-0649-9E73-FBBC340261FD}"/>
    <dgm:cxn modelId="{0B109E53-709D-0F4C-9211-B0B3E1C0B293}" srcId="{B7ECA394-D63B-EC4D-A9B5-7C863B116477}" destId="{EBB75F3B-28F2-6347-8F0C-37DA02C5469E}" srcOrd="0" destOrd="0" parTransId="{46E88AFD-8456-3141-AEAF-8849D3EAAEC8}" sibTransId="{70859A1B-7C1F-8647-9D3C-07398CA2C866}"/>
    <dgm:cxn modelId="{6A3FFE68-9020-174A-A895-118D74020F3B}" type="presOf" srcId="{E777D6D7-0837-454E-8175-6C2BC6DE645E}" destId="{98A5B95C-F950-0149-8BF1-F75EBF1AD1DF}" srcOrd="0" destOrd="0" presId="urn:microsoft.com/office/officeart/2005/8/layout/hierarchy2"/>
    <dgm:cxn modelId="{3B421778-A1D1-BC43-A7B5-00223FBBED33}" type="presOf" srcId="{3C6C2125-F966-BE44-8AA9-40A8B5A0A595}" destId="{1C5AA648-460A-364C-A2F0-323D5E423ABD}" srcOrd="0" destOrd="0" presId="urn:microsoft.com/office/officeart/2005/8/layout/hierarchy2"/>
    <dgm:cxn modelId="{8DA9876D-8848-554F-8C49-C5169754D2F7}" type="presOf" srcId="{B7ECA394-D63B-EC4D-A9B5-7C863B116477}" destId="{6186C711-A773-4B4F-B147-A7F34275C9C3}" srcOrd="0" destOrd="0" presId="urn:microsoft.com/office/officeart/2005/8/layout/hierarchy2"/>
    <dgm:cxn modelId="{84445C9E-DBC1-4749-A918-A5174E8E501E}" type="presOf" srcId="{EBA95ED9-C16E-6B43-8EEB-7F19E77307F8}" destId="{04DAE795-81D1-244F-B253-40977C4C327A}" srcOrd="0" destOrd="0" presId="urn:microsoft.com/office/officeart/2005/8/layout/hierarchy2"/>
    <dgm:cxn modelId="{D86C23AF-745D-A042-8E98-9FB5B8FB036F}" type="presOf" srcId="{835020A8-603C-9949-8CC4-7A4DA17CC9F2}" destId="{46E4CB1F-0811-384C-B0DE-E35745E43C0D}" srcOrd="0" destOrd="0" presId="urn:microsoft.com/office/officeart/2005/8/layout/hierarchy2"/>
    <dgm:cxn modelId="{C52D34F0-AC89-6144-915C-086D7D90EB71}" srcId="{B7ECA394-D63B-EC4D-A9B5-7C863B116477}" destId="{1DFDF5F4-5143-354F-BA68-20BBED8933DD}" srcOrd="1" destOrd="0" parTransId="{4289B04B-6EB0-CD46-9132-85C2D7944343}" sibTransId="{BB65C5D1-177B-DD4B-8CA1-F483FC4B8C3B}"/>
    <dgm:cxn modelId="{1E25BF08-B7A0-7F42-A104-2230C0C0D9A4}" type="presOf" srcId="{1B25E425-433D-924A-90AB-E36559833C56}" destId="{84736365-78F2-ED47-BFE4-322FD0280D16}" srcOrd="1" destOrd="0" presId="urn:microsoft.com/office/officeart/2005/8/layout/hierarchy2"/>
    <dgm:cxn modelId="{F2981FD4-7F56-0448-90AD-2A2722DC43F5}" type="presOf" srcId="{40265A79-D5E0-E64C-AAFA-493269F72DAA}" destId="{FA6EC74C-2C92-E24E-9957-466DE928F691}" srcOrd="1" destOrd="0" presId="urn:microsoft.com/office/officeart/2005/8/layout/hierarchy2"/>
    <dgm:cxn modelId="{ABE547FA-C281-274B-80B3-DD782432A158}" type="presOf" srcId="{1DFDF5F4-5143-354F-BA68-20BBED8933DD}" destId="{017617D8-BB77-6342-A2CE-F7C051DF60DC}" srcOrd="0" destOrd="0" presId="urn:microsoft.com/office/officeart/2005/8/layout/hierarchy2"/>
    <dgm:cxn modelId="{DE3469C3-E599-4D48-9B32-73C301FAE723}" srcId="{835020A8-603C-9949-8CC4-7A4DA17CC9F2}" destId="{9420DCAC-40D8-E943-BCAA-4B22ABDF7353}" srcOrd="3" destOrd="0" parTransId="{1B25E425-433D-924A-90AB-E36559833C56}" sibTransId="{AEC51737-7B59-D14E-A955-617C2B727C28}"/>
    <dgm:cxn modelId="{6E52E614-4488-A446-B088-0946585DED16}" type="presOf" srcId="{EBB75F3B-28F2-6347-8F0C-37DA02C5469E}" destId="{DD19C32B-8303-1F49-AF70-5C8152490545}" srcOrd="0" destOrd="0" presId="urn:microsoft.com/office/officeart/2005/8/layout/hierarchy2"/>
    <dgm:cxn modelId="{6803CC13-6373-224C-98AD-AE7CD03EC322}" type="presOf" srcId="{9420DCAC-40D8-E943-BCAA-4B22ABDF7353}" destId="{053DB3DA-F924-184D-A19E-CEA46E2B86DF}" srcOrd="0" destOrd="0" presId="urn:microsoft.com/office/officeart/2005/8/layout/hierarchy2"/>
    <dgm:cxn modelId="{F8A57C15-4783-2845-B3FF-AAF0DE14F4F6}" type="presOf" srcId="{1B25E425-433D-924A-90AB-E36559833C56}" destId="{CF2E7DF0-A10B-344D-AA91-3E2F111AC033}" srcOrd="0" destOrd="0" presId="urn:microsoft.com/office/officeart/2005/8/layout/hierarchy2"/>
    <dgm:cxn modelId="{E338FF27-0C05-5F43-80AE-5047D2649EBE}" type="presParOf" srcId="{AE88E5A1-957F-4C4B-9933-430933E0515B}" destId="{E36AC22A-90B8-3044-9EA8-C56F114D339E}" srcOrd="0" destOrd="0" presId="urn:microsoft.com/office/officeart/2005/8/layout/hierarchy2"/>
    <dgm:cxn modelId="{539FA6CA-2084-3641-8500-4E3C63C1FD92}" type="presParOf" srcId="{E36AC22A-90B8-3044-9EA8-C56F114D339E}" destId="{46E4CB1F-0811-384C-B0DE-E35745E43C0D}" srcOrd="0" destOrd="0" presId="urn:microsoft.com/office/officeart/2005/8/layout/hierarchy2"/>
    <dgm:cxn modelId="{1CB81665-2844-304E-8219-46BDD0B4CC88}" type="presParOf" srcId="{E36AC22A-90B8-3044-9EA8-C56F114D339E}" destId="{7141615A-F9B1-9848-BA38-40BEE348E21A}" srcOrd="1" destOrd="0" presId="urn:microsoft.com/office/officeart/2005/8/layout/hierarchy2"/>
    <dgm:cxn modelId="{9F656E39-5A5D-CC4C-9D4A-055116C925FA}" type="presParOf" srcId="{7141615A-F9B1-9848-BA38-40BEE348E21A}" destId="{04DAE795-81D1-244F-B253-40977C4C327A}" srcOrd="0" destOrd="0" presId="urn:microsoft.com/office/officeart/2005/8/layout/hierarchy2"/>
    <dgm:cxn modelId="{2CE57E91-0317-174D-A5EF-5844FF13C98D}" type="presParOf" srcId="{04DAE795-81D1-244F-B253-40977C4C327A}" destId="{38D15E70-325D-524B-AF82-CD9600E30859}" srcOrd="0" destOrd="0" presId="urn:microsoft.com/office/officeart/2005/8/layout/hierarchy2"/>
    <dgm:cxn modelId="{30553D63-9935-0940-A320-8DBBEE1C55A9}" type="presParOf" srcId="{7141615A-F9B1-9848-BA38-40BEE348E21A}" destId="{91321C31-CA31-D042-B23F-E8B795FFD0AD}" srcOrd="1" destOrd="0" presId="urn:microsoft.com/office/officeart/2005/8/layout/hierarchy2"/>
    <dgm:cxn modelId="{963964DE-1875-3E49-942B-9796A0303686}" type="presParOf" srcId="{91321C31-CA31-D042-B23F-E8B795FFD0AD}" destId="{6186C711-A773-4B4F-B147-A7F34275C9C3}" srcOrd="0" destOrd="0" presId="urn:microsoft.com/office/officeart/2005/8/layout/hierarchy2"/>
    <dgm:cxn modelId="{D2A48DAA-BFA9-8C41-93C2-38FDFF38B767}" type="presParOf" srcId="{91321C31-CA31-D042-B23F-E8B795FFD0AD}" destId="{6370CA60-6D8D-0349-B31E-98A4E33478B2}" srcOrd="1" destOrd="0" presId="urn:microsoft.com/office/officeart/2005/8/layout/hierarchy2"/>
    <dgm:cxn modelId="{280177FE-1F08-9C4B-A81B-F68C51CB9B8A}" type="presParOf" srcId="{6370CA60-6D8D-0349-B31E-98A4E33478B2}" destId="{AEA69DBE-00EC-984E-B487-0E9F458995A4}" srcOrd="0" destOrd="0" presId="urn:microsoft.com/office/officeart/2005/8/layout/hierarchy2"/>
    <dgm:cxn modelId="{4CA0D156-81EC-7D4E-BA64-BEE931BD9A83}" type="presParOf" srcId="{AEA69DBE-00EC-984E-B487-0E9F458995A4}" destId="{196BC4AE-4BE5-1F4A-97E8-40859DA694A1}" srcOrd="0" destOrd="0" presId="urn:microsoft.com/office/officeart/2005/8/layout/hierarchy2"/>
    <dgm:cxn modelId="{FC8A85CC-D7D6-024D-924D-C2BC4E471463}" type="presParOf" srcId="{6370CA60-6D8D-0349-B31E-98A4E33478B2}" destId="{B6E30E98-802F-494D-99FC-004E0E98FB27}" srcOrd="1" destOrd="0" presId="urn:microsoft.com/office/officeart/2005/8/layout/hierarchy2"/>
    <dgm:cxn modelId="{EBD059FE-9A2F-074C-B14B-8CC0EF02026B}" type="presParOf" srcId="{B6E30E98-802F-494D-99FC-004E0E98FB27}" destId="{DD19C32B-8303-1F49-AF70-5C8152490545}" srcOrd="0" destOrd="0" presId="urn:microsoft.com/office/officeart/2005/8/layout/hierarchy2"/>
    <dgm:cxn modelId="{BAA42798-9D62-EE4C-85FE-90F78DFD3402}" type="presParOf" srcId="{B6E30E98-802F-494D-99FC-004E0E98FB27}" destId="{A55C9360-9909-5D4D-A53D-471FF63AC50B}" srcOrd="1" destOrd="0" presId="urn:microsoft.com/office/officeart/2005/8/layout/hierarchy2"/>
    <dgm:cxn modelId="{AF849A68-8DEB-F74E-A88A-364358D7B459}" type="presParOf" srcId="{6370CA60-6D8D-0349-B31E-98A4E33478B2}" destId="{DE3C57E7-5C21-4648-BCC7-EB5859D57B8D}" srcOrd="2" destOrd="0" presId="urn:microsoft.com/office/officeart/2005/8/layout/hierarchy2"/>
    <dgm:cxn modelId="{49698843-B6C8-A74A-A423-849F412A7884}" type="presParOf" srcId="{DE3C57E7-5C21-4648-BCC7-EB5859D57B8D}" destId="{4F2D18A0-C5AA-AA4A-88CE-C7DD473DEB92}" srcOrd="0" destOrd="0" presId="urn:microsoft.com/office/officeart/2005/8/layout/hierarchy2"/>
    <dgm:cxn modelId="{CAA6429E-74AC-D44A-A566-C8DC6806189B}" type="presParOf" srcId="{6370CA60-6D8D-0349-B31E-98A4E33478B2}" destId="{F97B2272-7330-0F41-A692-FF521617D95A}" srcOrd="3" destOrd="0" presId="urn:microsoft.com/office/officeart/2005/8/layout/hierarchy2"/>
    <dgm:cxn modelId="{C54A69E9-8F76-6C49-9FC4-C89A86D6EDFA}" type="presParOf" srcId="{F97B2272-7330-0F41-A692-FF521617D95A}" destId="{017617D8-BB77-6342-A2CE-F7C051DF60DC}" srcOrd="0" destOrd="0" presId="urn:microsoft.com/office/officeart/2005/8/layout/hierarchy2"/>
    <dgm:cxn modelId="{A7EBCD88-895C-EE49-98A7-EE3A78F60CF2}" type="presParOf" srcId="{F97B2272-7330-0F41-A692-FF521617D95A}" destId="{0659B928-072E-7841-919F-C2123DBFF936}" srcOrd="1" destOrd="0" presId="urn:microsoft.com/office/officeart/2005/8/layout/hierarchy2"/>
    <dgm:cxn modelId="{35B0150A-70F3-A549-8C22-068E020161CB}" type="presParOf" srcId="{7141615A-F9B1-9848-BA38-40BEE348E21A}" destId="{9EC24EEC-5EF5-0243-80A7-41A5EFCCE5DB}" srcOrd="2" destOrd="0" presId="urn:microsoft.com/office/officeart/2005/8/layout/hierarchy2"/>
    <dgm:cxn modelId="{0F70D720-7510-6A4D-A117-24E65A38951B}" type="presParOf" srcId="{9EC24EEC-5EF5-0243-80A7-41A5EFCCE5DB}" destId="{FA6EC74C-2C92-E24E-9957-466DE928F691}" srcOrd="0" destOrd="0" presId="urn:microsoft.com/office/officeart/2005/8/layout/hierarchy2"/>
    <dgm:cxn modelId="{26408EE0-0CEA-C947-A0C3-FF56185B6D3B}" type="presParOf" srcId="{7141615A-F9B1-9848-BA38-40BEE348E21A}" destId="{F45F1C8E-8EF2-044D-88CB-770A036941EA}" srcOrd="3" destOrd="0" presId="urn:microsoft.com/office/officeart/2005/8/layout/hierarchy2"/>
    <dgm:cxn modelId="{5D73D291-D551-C940-9C4B-E6BC16C52891}" type="presParOf" srcId="{F45F1C8E-8EF2-044D-88CB-770A036941EA}" destId="{1C5AA648-460A-364C-A2F0-323D5E423ABD}" srcOrd="0" destOrd="0" presId="urn:microsoft.com/office/officeart/2005/8/layout/hierarchy2"/>
    <dgm:cxn modelId="{57D7AF6C-1816-E64F-8E95-9CEA266DCBC4}" type="presParOf" srcId="{F45F1C8E-8EF2-044D-88CB-770A036941EA}" destId="{170C04E2-96DE-3047-906A-311BE90F46DA}" srcOrd="1" destOrd="0" presId="urn:microsoft.com/office/officeart/2005/8/layout/hierarchy2"/>
    <dgm:cxn modelId="{EBB654AE-6267-D741-96ED-EC96FC67AAD8}" type="presParOf" srcId="{7141615A-F9B1-9848-BA38-40BEE348E21A}" destId="{8A50842F-E5DB-4449-99BD-9629D46567D6}" srcOrd="4" destOrd="0" presId="urn:microsoft.com/office/officeart/2005/8/layout/hierarchy2"/>
    <dgm:cxn modelId="{018539FD-8BEA-9144-B2AB-42D994876912}" type="presParOf" srcId="{8A50842F-E5DB-4449-99BD-9629D46567D6}" destId="{BBA0ABE8-876A-2D4D-959F-93E65804888F}" srcOrd="0" destOrd="0" presId="urn:microsoft.com/office/officeart/2005/8/layout/hierarchy2"/>
    <dgm:cxn modelId="{12B83A1B-7618-C04C-982B-0F0318E6DBB4}" type="presParOf" srcId="{7141615A-F9B1-9848-BA38-40BEE348E21A}" destId="{A9DCE045-746A-C24B-868D-96AD7EF702BC}" srcOrd="5" destOrd="0" presId="urn:microsoft.com/office/officeart/2005/8/layout/hierarchy2"/>
    <dgm:cxn modelId="{AD3C3F11-C9DA-2F40-9EFC-9D8CDC2599F9}" type="presParOf" srcId="{A9DCE045-746A-C24B-868D-96AD7EF702BC}" destId="{98A5B95C-F950-0149-8BF1-F75EBF1AD1DF}" srcOrd="0" destOrd="0" presId="urn:microsoft.com/office/officeart/2005/8/layout/hierarchy2"/>
    <dgm:cxn modelId="{DD4AF59B-E121-7B4B-AABD-ED710FDACDDD}" type="presParOf" srcId="{A9DCE045-746A-C24B-868D-96AD7EF702BC}" destId="{B5FFD576-75F3-2F4A-B635-57D8C7C4805D}" srcOrd="1" destOrd="0" presId="urn:microsoft.com/office/officeart/2005/8/layout/hierarchy2"/>
    <dgm:cxn modelId="{8FEC0AEA-D649-B441-8831-5959FFC76F2F}" type="presParOf" srcId="{7141615A-F9B1-9848-BA38-40BEE348E21A}" destId="{CF2E7DF0-A10B-344D-AA91-3E2F111AC033}" srcOrd="6" destOrd="0" presId="urn:microsoft.com/office/officeart/2005/8/layout/hierarchy2"/>
    <dgm:cxn modelId="{78E7ECAB-8786-1042-85C4-C8DDA24F98B0}" type="presParOf" srcId="{CF2E7DF0-A10B-344D-AA91-3E2F111AC033}" destId="{84736365-78F2-ED47-BFE4-322FD0280D16}" srcOrd="0" destOrd="0" presId="urn:microsoft.com/office/officeart/2005/8/layout/hierarchy2"/>
    <dgm:cxn modelId="{EBC60F17-90BA-F244-8E04-EA52F04BA567}" type="presParOf" srcId="{7141615A-F9B1-9848-BA38-40BEE348E21A}" destId="{E60A1B7A-12DD-3143-83ED-8AF83DDD3EA5}" srcOrd="7" destOrd="0" presId="urn:microsoft.com/office/officeart/2005/8/layout/hierarchy2"/>
    <dgm:cxn modelId="{B15EC91A-FAE5-9447-A1DA-05F18D76151E}" type="presParOf" srcId="{E60A1B7A-12DD-3143-83ED-8AF83DDD3EA5}" destId="{053DB3DA-F924-184D-A19E-CEA46E2B86DF}" srcOrd="0" destOrd="0" presId="urn:microsoft.com/office/officeart/2005/8/layout/hierarchy2"/>
    <dgm:cxn modelId="{51916A58-6EC2-7F45-8032-333C3637353D}" type="presParOf" srcId="{E60A1B7A-12DD-3143-83ED-8AF83DDD3EA5}" destId="{43741608-F73C-D243-8F9C-EB3424701A0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6E549-1035-7842-8373-9CE7A5D82669}">
      <dsp:nvSpPr>
        <dsp:cNvPr id="0" name=""/>
        <dsp:cNvSpPr/>
      </dsp:nvSpPr>
      <dsp:spPr>
        <a:xfrm>
          <a:off x="0" y="0"/>
          <a:ext cx="6096000"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4830F91-0CF6-E14E-9027-C6163544103D}">
      <dsp:nvSpPr>
        <dsp:cNvPr id="0" name=""/>
        <dsp:cNvSpPr/>
      </dsp:nvSpPr>
      <dsp:spPr>
        <a:xfrm>
          <a:off x="0" y="0"/>
          <a:ext cx="1219200"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HTML5</a:t>
          </a:r>
          <a:endParaRPr lang="en-US" sz="2400" kern="1200" dirty="0"/>
        </a:p>
      </dsp:txBody>
      <dsp:txXfrm>
        <a:off x="0" y="0"/>
        <a:ext cx="1219200" cy="4064000"/>
      </dsp:txXfrm>
    </dsp:sp>
    <dsp:sp modelId="{C9444ED9-C7FA-2549-A03D-353CABB4360F}">
      <dsp:nvSpPr>
        <dsp:cNvPr id="0" name=""/>
        <dsp:cNvSpPr/>
      </dsp:nvSpPr>
      <dsp:spPr>
        <a:xfrm>
          <a:off x="1310640" y="19248"/>
          <a:ext cx="4785360" cy="38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Header</a:t>
          </a:r>
          <a:endParaRPr lang="en-US" sz="1800" kern="1200" dirty="0"/>
        </a:p>
      </dsp:txBody>
      <dsp:txXfrm>
        <a:off x="1310640" y="19248"/>
        <a:ext cx="4785360" cy="384968"/>
      </dsp:txXfrm>
    </dsp:sp>
    <dsp:sp modelId="{8F08A1B9-2A83-134F-8A25-6A0F50003536}">
      <dsp:nvSpPr>
        <dsp:cNvPr id="0" name=""/>
        <dsp:cNvSpPr/>
      </dsp:nvSpPr>
      <dsp:spPr>
        <a:xfrm>
          <a:off x="1219199" y="404217"/>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CA259E7B-4D37-3B46-9083-83DD5545F833}">
      <dsp:nvSpPr>
        <dsp:cNvPr id="0" name=""/>
        <dsp:cNvSpPr/>
      </dsp:nvSpPr>
      <dsp:spPr>
        <a:xfrm>
          <a:off x="1310640" y="423465"/>
          <a:ext cx="4785360" cy="38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Footer</a:t>
          </a:r>
          <a:endParaRPr lang="en-US" sz="1800" kern="1200" dirty="0"/>
        </a:p>
      </dsp:txBody>
      <dsp:txXfrm>
        <a:off x="1310640" y="423465"/>
        <a:ext cx="4785360" cy="384968"/>
      </dsp:txXfrm>
    </dsp:sp>
    <dsp:sp modelId="{AE8CCBF8-47B1-FD43-B84E-532A16D6C177}">
      <dsp:nvSpPr>
        <dsp:cNvPr id="0" name=""/>
        <dsp:cNvSpPr/>
      </dsp:nvSpPr>
      <dsp:spPr>
        <a:xfrm>
          <a:off x="1219199" y="808434"/>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7FC9581F-0073-5145-95CA-BE631552539D}">
      <dsp:nvSpPr>
        <dsp:cNvPr id="0" name=""/>
        <dsp:cNvSpPr/>
      </dsp:nvSpPr>
      <dsp:spPr>
        <a:xfrm>
          <a:off x="1310640" y="827682"/>
          <a:ext cx="4785360" cy="38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err="1" smtClean="0"/>
            <a:t>Nav</a:t>
          </a:r>
          <a:endParaRPr lang="en-US" sz="1800" kern="1200" dirty="0"/>
        </a:p>
      </dsp:txBody>
      <dsp:txXfrm>
        <a:off x="1310640" y="827682"/>
        <a:ext cx="4785360" cy="384968"/>
      </dsp:txXfrm>
    </dsp:sp>
    <dsp:sp modelId="{C8DFE71B-82A5-2740-99CA-98188F4B7CA1}">
      <dsp:nvSpPr>
        <dsp:cNvPr id="0" name=""/>
        <dsp:cNvSpPr/>
      </dsp:nvSpPr>
      <dsp:spPr>
        <a:xfrm>
          <a:off x="1219199" y="1212651"/>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F7DA9C4F-B94D-7540-8FE7-504F0B7A52EB}">
      <dsp:nvSpPr>
        <dsp:cNvPr id="0" name=""/>
        <dsp:cNvSpPr/>
      </dsp:nvSpPr>
      <dsp:spPr>
        <a:xfrm>
          <a:off x="1310640" y="1231899"/>
          <a:ext cx="4785360" cy="38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Storage</a:t>
          </a:r>
          <a:endParaRPr lang="en-US" sz="1800" kern="1200" dirty="0"/>
        </a:p>
      </dsp:txBody>
      <dsp:txXfrm>
        <a:off x="1310640" y="1231899"/>
        <a:ext cx="4785360" cy="384968"/>
      </dsp:txXfrm>
    </dsp:sp>
    <dsp:sp modelId="{1BA4B909-B279-DA43-A54A-08BF6838EB73}">
      <dsp:nvSpPr>
        <dsp:cNvPr id="0" name=""/>
        <dsp:cNvSpPr/>
      </dsp:nvSpPr>
      <dsp:spPr>
        <a:xfrm>
          <a:off x="1219199" y="1616868"/>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5866B36C-BADC-0244-B4B0-C3796E3E1BD7}">
      <dsp:nvSpPr>
        <dsp:cNvPr id="0" name=""/>
        <dsp:cNvSpPr/>
      </dsp:nvSpPr>
      <dsp:spPr>
        <a:xfrm>
          <a:off x="1310640" y="1636117"/>
          <a:ext cx="4785360" cy="38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Viewport</a:t>
          </a:r>
          <a:endParaRPr lang="en-US" sz="1800" kern="1200" dirty="0"/>
        </a:p>
      </dsp:txBody>
      <dsp:txXfrm>
        <a:off x="1310640" y="1636117"/>
        <a:ext cx="4785360" cy="384968"/>
      </dsp:txXfrm>
    </dsp:sp>
    <dsp:sp modelId="{0FB33169-8BE5-8D44-87F5-7D935125B0BF}">
      <dsp:nvSpPr>
        <dsp:cNvPr id="0" name=""/>
        <dsp:cNvSpPr/>
      </dsp:nvSpPr>
      <dsp:spPr>
        <a:xfrm>
          <a:off x="1219199" y="2021085"/>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1A41A059-91A4-E04D-B0CC-D4C88F41CACC}">
      <dsp:nvSpPr>
        <dsp:cNvPr id="0" name=""/>
        <dsp:cNvSpPr/>
      </dsp:nvSpPr>
      <dsp:spPr>
        <a:xfrm>
          <a:off x="1310640" y="2040334"/>
          <a:ext cx="4785360" cy="38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Geo Location</a:t>
          </a:r>
          <a:endParaRPr lang="en-US" sz="1800" kern="1200" dirty="0"/>
        </a:p>
      </dsp:txBody>
      <dsp:txXfrm>
        <a:off x="1310640" y="2040334"/>
        <a:ext cx="4785360" cy="384968"/>
      </dsp:txXfrm>
    </dsp:sp>
    <dsp:sp modelId="{271BE8A4-1107-E149-AD8B-508796EAEBF7}">
      <dsp:nvSpPr>
        <dsp:cNvPr id="0" name=""/>
        <dsp:cNvSpPr/>
      </dsp:nvSpPr>
      <dsp:spPr>
        <a:xfrm>
          <a:off x="1219199" y="2425303"/>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D861174F-BD78-6149-99B2-A83E8E242954}">
      <dsp:nvSpPr>
        <dsp:cNvPr id="0" name=""/>
        <dsp:cNvSpPr/>
      </dsp:nvSpPr>
      <dsp:spPr>
        <a:xfrm>
          <a:off x="1310640" y="2444551"/>
          <a:ext cx="4785360" cy="38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Detecting Offline/Online</a:t>
          </a:r>
          <a:endParaRPr lang="en-US" sz="1800" kern="1200" dirty="0"/>
        </a:p>
      </dsp:txBody>
      <dsp:txXfrm>
        <a:off x="1310640" y="2444551"/>
        <a:ext cx="4785360" cy="384968"/>
      </dsp:txXfrm>
    </dsp:sp>
    <dsp:sp modelId="{672542C1-B305-524C-AE68-B28465D85B48}">
      <dsp:nvSpPr>
        <dsp:cNvPr id="0" name=""/>
        <dsp:cNvSpPr/>
      </dsp:nvSpPr>
      <dsp:spPr>
        <a:xfrm>
          <a:off x="1219199" y="2829520"/>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66AF1144-63B0-DA47-B07F-CECB9EC94B73}">
      <dsp:nvSpPr>
        <dsp:cNvPr id="0" name=""/>
        <dsp:cNvSpPr/>
      </dsp:nvSpPr>
      <dsp:spPr>
        <a:xfrm>
          <a:off x="1310640" y="2848768"/>
          <a:ext cx="4785360" cy="38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History</a:t>
          </a:r>
          <a:endParaRPr lang="en-US" sz="1800" kern="1200" dirty="0"/>
        </a:p>
      </dsp:txBody>
      <dsp:txXfrm>
        <a:off x="1310640" y="2848768"/>
        <a:ext cx="4785360" cy="384968"/>
      </dsp:txXfrm>
    </dsp:sp>
    <dsp:sp modelId="{D5A40CE7-1B41-194C-9869-AB6C25F50A43}">
      <dsp:nvSpPr>
        <dsp:cNvPr id="0" name=""/>
        <dsp:cNvSpPr/>
      </dsp:nvSpPr>
      <dsp:spPr>
        <a:xfrm>
          <a:off x="1219199" y="3233737"/>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D4D5F5FA-9F01-B449-8ABE-66DF2851A814}">
      <dsp:nvSpPr>
        <dsp:cNvPr id="0" name=""/>
        <dsp:cNvSpPr/>
      </dsp:nvSpPr>
      <dsp:spPr>
        <a:xfrm>
          <a:off x="1310640" y="3252985"/>
          <a:ext cx="4785360" cy="38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Web Workers</a:t>
          </a:r>
          <a:endParaRPr lang="en-US" sz="1800" kern="1200" dirty="0"/>
        </a:p>
      </dsp:txBody>
      <dsp:txXfrm>
        <a:off x="1310640" y="3252985"/>
        <a:ext cx="4785360" cy="384968"/>
      </dsp:txXfrm>
    </dsp:sp>
    <dsp:sp modelId="{A092E4E4-77EE-4D43-A7E9-9A9F519D29AB}">
      <dsp:nvSpPr>
        <dsp:cNvPr id="0" name=""/>
        <dsp:cNvSpPr/>
      </dsp:nvSpPr>
      <dsp:spPr>
        <a:xfrm>
          <a:off x="1219199" y="3637954"/>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3EB6033B-4D5C-4B4F-A09C-B929F8FDC4F1}">
      <dsp:nvSpPr>
        <dsp:cNvPr id="0" name=""/>
        <dsp:cNvSpPr/>
      </dsp:nvSpPr>
      <dsp:spPr>
        <a:xfrm>
          <a:off x="1310640" y="3657203"/>
          <a:ext cx="4785360" cy="38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Touch Events</a:t>
          </a:r>
          <a:endParaRPr lang="en-US" sz="1800" kern="1200" dirty="0"/>
        </a:p>
      </dsp:txBody>
      <dsp:txXfrm>
        <a:off x="1310640" y="3657203"/>
        <a:ext cx="4785360" cy="384968"/>
      </dsp:txXfrm>
    </dsp:sp>
    <dsp:sp modelId="{112B1C83-2B34-0F46-A6F9-03743E0ECEF5}">
      <dsp:nvSpPr>
        <dsp:cNvPr id="0" name=""/>
        <dsp:cNvSpPr/>
      </dsp:nvSpPr>
      <dsp:spPr>
        <a:xfrm>
          <a:off x="1219199" y="4042171"/>
          <a:ext cx="48768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4CB1F-0811-384C-B0DE-E35745E43C0D}">
      <dsp:nvSpPr>
        <dsp:cNvPr id="0" name=""/>
        <dsp:cNvSpPr/>
      </dsp:nvSpPr>
      <dsp:spPr>
        <a:xfrm>
          <a:off x="1587" y="1861641"/>
          <a:ext cx="1603374" cy="801687"/>
        </a:xfrm>
        <a:prstGeom prst="roundRect">
          <a:avLst>
            <a:gd name="adj" fmla="val 10000"/>
          </a:avLst>
        </a:prstGeom>
        <a:gradFill rotWithShape="0">
          <a:gsLst>
            <a:gs pos="0">
              <a:schemeClr val="accent1">
                <a:alpha val="80000"/>
                <a:hueOff val="0"/>
                <a:satOff val="0"/>
                <a:lumOff val="0"/>
                <a:alphaOff val="0"/>
                <a:shade val="51000"/>
                <a:satMod val="130000"/>
              </a:schemeClr>
            </a:gs>
            <a:gs pos="80000">
              <a:schemeClr val="accent1">
                <a:alpha val="80000"/>
                <a:hueOff val="0"/>
                <a:satOff val="0"/>
                <a:lumOff val="0"/>
                <a:alphaOff val="0"/>
                <a:shade val="93000"/>
                <a:satMod val="130000"/>
              </a:schemeClr>
            </a:gs>
            <a:gs pos="100000">
              <a:schemeClr val="accent1">
                <a:alpha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Offline Storage</a:t>
          </a:r>
          <a:endParaRPr lang="en-US" sz="2700" kern="1200" dirty="0"/>
        </a:p>
      </dsp:txBody>
      <dsp:txXfrm>
        <a:off x="25068" y="1885122"/>
        <a:ext cx="1556412" cy="754725"/>
      </dsp:txXfrm>
    </dsp:sp>
    <dsp:sp modelId="{04DAE795-81D1-244F-B253-40977C4C327A}">
      <dsp:nvSpPr>
        <dsp:cNvPr id="0" name=""/>
        <dsp:cNvSpPr/>
      </dsp:nvSpPr>
      <dsp:spPr>
        <a:xfrm rot="17692822">
          <a:off x="1163441" y="1553275"/>
          <a:ext cx="1524392" cy="35507"/>
        </a:xfrm>
        <a:custGeom>
          <a:avLst/>
          <a:gdLst/>
          <a:ahLst/>
          <a:cxnLst/>
          <a:rect l="0" t="0" r="0" b="0"/>
          <a:pathLst>
            <a:path>
              <a:moveTo>
                <a:pt x="0" y="17753"/>
              </a:moveTo>
              <a:lnTo>
                <a:pt x="1524392" y="17753"/>
              </a:lnTo>
            </a:path>
          </a:pathLst>
        </a:custGeom>
        <a:noFill/>
        <a:ln w="9525" cap="flat" cmpd="sng" algn="ctr">
          <a:solidFill>
            <a:schemeClr val="accent1">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887527" y="1532919"/>
        <a:ext cx="76219" cy="76219"/>
      </dsp:txXfrm>
    </dsp:sp>
    <dsp:sp modelId="{6186C711-A773-4B4F-B147-A7F34275C9C3}">
      <dsp:nvSpPr>
        <dsp:cNvPr id="0" name=""/>
        <dsp:cNvSpPr/>
      </dsp:nvSpPr>
      <dsp:spPr>
        <a:xfrm>
          <a:off x="2246312" y="478730"/>
          <a:ext cx="1603374" cy="801687"/>
        </a:xfrm>
        <a:prstGeom prst="roundRect">
          <a:avLst>
            <a:gd name="adj" fmla="val 10000"/>
          </a:avLst>
        </a:prstGeom>
        <a:gradFill rotWithShape="0">
          <a:gsLst>
            <a:gs pos="0">
              <a:schemeClr val="accent1">
                <a:alpha val="70000"/>
                <a:hueOff val="0"/>
                <a:satOff val="0"/>
                <a:lumOff val="0"/>
                <a:alphaOff val="0"/>
                <a:shade val="51000"/>
                <a:satMod val="130000"/>
              </a:schemeClr>
            </a:gs>
            <a:gs pos="80000">
              <a:schemeClr val="accent1">
                <a:alpha val="70000"/>
                <a:hueOff val="0"/>
                <a:satOff val="0"/>
                <a:lumOff val="0"/>
                <a:alphaOff val="0"/>
                <a:shade val="93000"/>
                <a:satMod val="130000"/>
              </a:schemeClr>
            </a:gs>
            <a:gs pos="100000">
              <a:schemeClr val="accent1">
                <a:alpha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Web Storage</a:t>
          </a:r>
          <a:endParaRPr lang="en-US" sz="2700" kern="1200" dirty="0"/>
        </a:p>
      </dsp:txBody>
      <dsp:txXfrm>
        <a:off x="2269793" y="502211"/>
        <a:ext cx="1556412" cy="754725"/>
      </dsp:txXfrm>
    </dsp:sp>
    <dsp:sp modelId="{AEA69DBE-00EC-984E-B487-0E9F458995A4}">
      <dsp:nvSpPr>
        <dsp:cNvPr id="0" name=""/>
        <dsp:cNvSpPr/>
      </dsp:nvSpPr>
      <dsp:spPr>
        <a:xfrm rot="19457599">
          <a:off x="3775450" y="631335"/>
          <a:ext cx="789824" cy="35507"/>
        </a:xfrm>
        <a:custGeom>
          <a:avLst/>
          <a:gdLst/>
          <a:ahLst/>
          <a:cxnLst/>
          <a:rect l="0" t="0" r="0" b="0"/>
          <a:pathLst>
            <a:path>
              <a:moveTo>
                <a:pt x="0" y="17753"/>
              </a:moveTo>
              <a:lnTo>
                <a:pt x="789824" y="17753"/>
              </a:lnTo>
            </a:path>
          </a:pathLst>
        </a:custGeom>
        <a:noFill/>
        <a:ln w="9525" cap="flat" cmpd="sng" algn="ctr">
          <a:solidFill>
            <a:schemeClr val="accent1">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50616" y="629343"/>
        <a:ext cx="39491" cy="39491"/>
      </dsp:txXfrm>
    </dsp:sp>
    <dsp:sp modelId="{DD19C32B-8303-1F49-AF70-5C8152490545}">
      <dsp:nvSpPr>
        <dsp:cNvPr id="0" name=""/>
        <dsp:cNvSpPr/>
      </dsp:nvSpPr>
      <dsp:spPr>
        <a:xfrm>
          <a:off x="4491037" y="17760"/>
          <a:ext cx="1603374" cy="801687"/>
        </a:xfrm>
        <a:prstGeom prst="roundRect">
          <a:avLst>
            <a:gd name="adj" fmla="val 10000"/>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Local Storage</a:t>
          </a:r>
          <a:endParaRPr lang="en-US" sz="2700" kern="1200" dirty="0"/>
        </a:p>
      </dsp:txBody>
      <dsp:txXfrm>
        <a:off x="4514518" y="41241"/>
        <a:ext cx="1556412" cy="754725"/>
      </dsp:txXfrm>
    </dsp:sp>
    <dsp:sp modelId="{DE3C57E7-5C21-4648-BCC7-EB5859D57B8D}">
      <dsp:nvSpPr>
        <dsp:cNvPr id="0" name=""/>
        <dsp:cNvSpPr/>
      </dsp:nvSpPr>
      <dsp:spPr>
        <a:xfrm rot="2142401">
          <a:off x="3775450" y="1092305"/>
          <a:ext cx="789824" cy="35507"/>
        </a:xfrm>
        <a:custGeom>
          <a:avLst/>
          <a:gdLst/>
          <a:ahLst/>
          <a:cxnLst/>
          <a:rect l="0" t="0" r="0" b="0"/>
          <a:pathLst>
            <a:path>
              <a:moveTo>
                <a:pt x="0" y="17753"/>
              </a:moveTo>
              <a:lnTo>
                <a:pt x="789824" y="17753"/>
              </a:lnTo>
            </a:path>
          </a:pathLst>
        </a:custGeom>
        <a:noFill/>
        <a:ln w="9525" cap="flat" cmpd="sng" algn="ctr">
          <a:solidFill>
            <a:schemeClr val="accent1">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50616" y="1090313"/>
        <a:ext cx="39491" cy="39491"/>
      </dsp:txXfrm>
    </dsp:sp>
    <dsp:sp modelId="{017617D8-BB77-6342-A2CE-F7C051DF60DC}">
      <dsp:nvSpPr>
        <dsp:cNvPr id="0" name=""/>
        <dsp:cNvSpPr/>
      </dsp:nvSpPr>
      <dsp:spPr>
        <a:xfrm>
          <a:off x="4491037" y="939700"/>
          <a:ext cx="1603374" cy="801687"/>
        </a:xfrm>
        <a:prstGeom prst="roundRect">
          <a:avLst>
            <a:gd name="adj" fmla="val 10000"/>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Session Storage</a:t>
          </a:r>
          <a:endParaRPr lang="en-US" sz="2700" kern="1200" dirty="0"/>
        </a:p>
      </dsp:txBody>
      <dsp:txXfrm>
        <a:off x="4514518" y="963181"/>
        <a:ext cx="1556412" cy="754725"/>
      </dsp:txXfrm>
    </dsp:sp>
    <dsp:sp modelId="{9EC24EEC-5EF5-0243-80A7-41A5EFCCE5DB}">
      <dsp:nvSpPr>
        <dsp:cNvPr id="0" name=""/>
        <dsp:cNvSpPr/>
      </dsp:nvSpPr>
      <dsp:spPr>
        <a:xfrm rot="19457599">
          <a:off x="1530725" y="2014246"/>
          <a:ext cx="789824" cy="35507"/>
        </a:xfrm>
        <a:custGeom>
          <a:avLst/>
          <a:gdLst/>
          <a:ahLst/>
          <a:cxnLst/>
          <a:rect l="0" t="0" r="0" b="0"/>
          <a:pathLst>
            <a:path>
              <a:moveTo>
                <a:pt x="0" y="17753"/>
              </a:moveTo>
              <a:lnTo>
                <a:pt x="789824" y="17753"/>
              </a:lnTo>
            </a:path>
          </a:pathLst>
        </a:custGeom>
        <a:noFill/>
        <a:ln w="9525" cap="flat" cmpd="sng" algn="ctr">
          <a:solidFill>
            <a:schemeClr val="accent1">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905891" y="2012254"/>
        <a:ext cx="39491" cy="39491"/>
      </dsp:txXfrm>
    </dsp:sp>
    <dsp:sp modelId="{1C5AA648-460A-364C-A2F0-323D5E423ABD}">
      <dsp:nvSpPr>
        <dsp:cNvPr id="0" name=""/>
        <dsp:cNvSpPr/>
      </dsp:nvSpPr>
      <dsp:spPr>
        <a:xfrm>
          <a:off x="2246312" y="1400671"/>
          <a:ext cx="1603374" cy="801687"/>
        </a:xfrm>
        <a:prstGeom prst="roundRect">
          <a:avLst>
            <a:gd name="adj" fmla="val 10000"/>
          </a:avLst>
        </a:prstGeom>
        <a:gradFill rotWithShape="0">
          <a:gsLst>
            <a:gs pos="0">
              <a:schemeClr val="accent1">
                <a:alpha val="70000"/>
                <a:hueOff val="0"/>
                <a:satOff val="0"/>
                <a:lumOff val="0"/>
                <a:alphaOff val="0"/>
                <a:shade val="51000"/>
                <a:satMod val="130000"/>
              </a:schemeClr>
            </a:gs>
            <a:gs pos="80000">
              <a:schemeClr val="accent1">
                <a:alpha val="70000"/>
                <a:hueOff val="0"/>
                <a:satOff val="0"/>
                <a:lumOff val="0"/>
                <a:alphaOff val="0"/>
                <a:shade val="93000"/>
                <a:satMod val="130000"/>
              </a:schemeClr>
            </a:gs>
            <a:gs pos="100000">
              <a:schemeClr val="accent1">
                <a:alpha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Web SQL Database</a:t>
          </a:r>
          <a:endParaRPr lang="en-US" sz="2700" kern="1200" dirty="0"/>
        </a:p>
      </dsp:txBody>
      <dsp:txXfrm>
        <a:off x="2269793" y="1424152"/>
        <a:ext cx="1556412" cy="754725"/>
      </dsp:txXfrm>
    </dsp:sp>
    <dsp:sp modelId="{8A50842F-E5DB-4449-99BD-9629D46567D6}">
      <dsp:nvSpPr>
        <dsp:cNvPr id="0" name=""/>
        <dsp:cNvSpPr/>
      </dsp:nvSpPr>
      <dsp:spPr>
        <a:xfrm rot="2142401">
          <a:off x="1530725" y="2475216"/>
          <a:ext cx="789824" cy="35507"/>
        </a:xfrm>
        <a:custGeom>
          <a:avLst/>
          <a:gdLst/>
          <a:ahLst/>
          <a:cxnLst/>
          <a:rect l="0" t="0" r="0" b="0"/>
          <a:pathLst>
            <a:path>
              <a:moveTo>
                <a:pt x="0" y="17753"/>
              </a:moveTo>
              <a:lnTo>
                <a:pt x="789824" y="17753"/>
              </a:lnTo>
            </a:path>
          </a:pathLst>
        </a:custGeom>
        <a:noFill/>
        <a:ln w="9525" cap="flat" cmpd="sng" algn="ctr">
          <a:solidFill>
            <a:schemeClr val="accent1">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905891" y="2473224"/>
        <a:ext cx="39491" cy="39491"/>
      </dsp:txXfrm>
    </dsp:sp>
    <dsp:sp modelId="{98A5B95C-F950-0149-8BF1-F75EBF1AD1DF}">
      <dsp:nvSpPr>
        <dsp:cNvPr id="0" name=""/>
        <dsp:cNvSpPr/>
      </dsp:nvSpPr>
      <dsp:spPr>
        <a:xfrm>
          <a:off x="2246312" y="2322611"/>
          <a:ext cx="1603374" cy="801687"/>
        </a:xfrm>
        <a:prstGeom prst="roundRect">
          <a:avLst>
            <a:gd name="adj" fmla="val 10000"/>
          </a:avLst>
        </a:prstGeom>
        <a:gradFill rotWithShape="0">
          <a:gsLst>
            <a:gs pos="0">
              <a:schemeClr val="accent1">
                <a:alpha val="70000"/>
                <a:hueOff val="0"/>
                <a:satOff val="0"/>
                <a:lumOff val="0"/>
                <a:alphaOff val="0"/>
                <a:shade val="51000"/>
                <a:satMod val="130000"/>
              </a:schemeClr>
            </a:gs>
            <a:gs pos="80000">
              <a:schemeClr val="accent1">
                <a:alpha val="70000"/>
                <a:hueOff val="0"/>
                <a:satOff val="0"/>
                <a:lumOff val="0"/>
                <a:alphaOff val="0"/>
                <a:shade val="93000"/>
                <a:satMod val="130000"/>
              </a:schemeClr>
            </a:gs>
            <a:gs pos="100000">
              <a:schemeClr val="accent1">
                <a:alpha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Index Database</a:t>
          </a:r>
          <a:endParaRPr lang="en-US" sz="2700" kern="1200" dirty="0"/>
        </a:p>
      </dsp:txBody>
      <dsp:txXfrm>
        <a:off x="2269793" y="2346092"/>
        <a:ext cx="1556412" cy="754725"/>
      </dsp:txXfrm>
    </dsp:sp>
    <dsp:sp modelId="{CF2E7DF0-A10B-344D-AA91-3E2F111AC033}">
      <dsp:nvSpPr>
        <dsp:cNvPr id="0" name=""/>
        <dsp:cNvSpPr/>
      </dsp:nvSpPr>
      <dsp:spPr>
        <a:xfrm rot="3907178">
          <a:off x="1163441" y="2936186"/>
          <a:ext cx="1524392" cy="35507"/>
        </a:xfrm>
        <a:custGeom>
          <a:avLst/>
          <a:gdLst/>
          <a:ahLst/>
          <a:cxnLst/>
          <a:rect l="0" t="0" r="0" b="0"/>
          <a:pathLst>
            <a:path>
              <a:moveTo>
                <a:pt x="0" y="17753"/>
              </a:moveTo>
              <a:lnTo>
                <a:pt x="1524392" y="17753"/>
              </a:lnTo>
            </a:path>
          </a:pathLst>
        </a:custGeom>
        <a:noFill/>
        <a:ln w="9525" cap="flat" cmpd="sng" algn="ctr">
          <a:solidFill>
            <a:schemeClr val="accent1">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887527" y="2915830"/>
        <a:ext cx="76219" cy="76219"/>
      </dsp:txXfrm>
    </dsp:sp>
    <dsp:sp modelId="{053DB3DA-F924-184D-A19E-CEA46E2B86DF}">
      <dsp:nvSpPr>
        <dsp:cNvPr id="0" name=""/>
        <dsp:cNvSpPr/>
      </dsp:nvSpPr>
      <dsp:spPr>
        <a:xfrm>
          <a:off x="2246312" y="3244552"/>
          <a:ext cx="1603374" cy="801687"/>
        </a:xfrm>
        <a:prstGeom prst="roundRect">
          <a:avLst>
            <a:gd name="adj" fmla="val 10000"/>
          </a:avLst>
        </a:prstGeom>
        <a:gradFill rotWithShape="0">
          <a:gsLst>
            <a:gs pos="0">
              <a:schemeClr val="accent1">
                <a:alpha val="70000"/>
                <a:hueOff val="0"/>
                <a:satOff val="0"/>
                <a:lumOff val="0"/>
                <a:alphaOff val="0"/>
                <a:shade val="51000"/>
                <a:satMod val="130000"/>
              </a:schemeClr>
            </a:gs>
            <a:gs pos="80000">
              <a:schemeClr val="accent1">
                <a:alpha val="70000"/>
                <a:hueOff val="0"/>
                <a:satOff val="0"/>
                <a:lumOff val="0"/>
                <a:alphaOff val="0"/>
                <a:shade val="93000"/>
                <a:satMod val="130000"/>
              </a:schemeClr>
            </a:gs>
            <a:gs pos="100000">
              <a:schemeClr val="accent1">
                <a:alpha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File Access</a:t>
          </a:r>
          <a:endParaRPr lang="en-US" sz="2700" kern="1200" dirty="0"/>
        </a:p>
      </dsp:txBody>
      <dsp:txXfrm>
        <a:off x="2269793" y="3268033"/>
        <a:ext cx="1556412" cy="75472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GB"/>
          </a:p>
        </p:txBody>
      </p:sp>
      <p:sp>
        <p:nvSpPr>
          <p:cNvPr id="41987" name="Rectangle 3"/>
          <p:cNvSpPr>
            <a:spLocks noGrp="1" noChangeArrowheads="1"/>
          </p:cNvSpPr>
          <p:nvPr>
            <p:ph type="dt" sz="quarter" idx="1"/>
          </p:nvPr>
        </p:nvSpPr>
        <p:spPr bwMode="auto">
          <a:xfrm>
            <a:off x="3850443" y="0"/>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a:p>
        </p:txBody>
      </p:sp>
      <p:sp>
        <p:nvSpPr>
          <p:cNvPr id="41988" name="Rectangle 4"/>
          <p:cNvSpPr>
            <a:spLocks noGrp="1" noChangeArrowheads="1"/>
          </p:cNvSpPr>
          <p:nvPr>
            <p:ph type="ftr" sz="quarter" idx="2"/>
          </p:nvPr>
        </p:nvSpPr>
        <p:spPr bwMode="auto">
          <a:xfrm>
            <a:off x="0" y="9430091"/>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GB"/>
          </a:p>
        </p:txBody>
      </p:sp>
      <p:sp>
        <p:nvSpPr>
          <p:cNvPr id="41989" name="Rectangle 5"/>
          <p:cNvSpPr>
            <a:spLocks noGrp="1" noChangeArrowheads="1"/>
          </p:cNvSpPr>
          <p:nvPr>
            <p:ph type="sldNum" sz="quarter" idx="3"/>
          </p:nvPr>
        </p:nvSpPr>
        <p:spPr bwMode="auto">
          <a:xfrm>
            <a:off x="3850443" y="9430091"/>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E95EF6D0-9E39-4F17-A77D-A7B0404C6262}" type="slidenum">
              <a:rPr lang="en-GB"/>
              <a:pPr>
                <a:defRPr/>
              </a:pPr>
              <a:t>‹#›</a:t>
            </a:fld>
            <a:endParaRPr lang="en-GB"/>
          </a:p>
        </p:txBody>
      </p:sp>
    </p:spTree>
    <p:extLst>
      <p:ext uri="{BB962C8B-B14F-4D97-AF65-F5344CB8AC3E}">
        <p14:creationId xmlns:p14="http://schemas.microsoft.com/office/powerpoint/2010/main" val="3693462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GB"/>
          </a:p>
        </p:txBody>
      </p:sp>
      <p:sp>
        <p:nvSpPr>
          <p:cNvPr id="88067" name="Rectangle 3"/>
          <p:cNvSpPr>
            <a:spLocks noGrp="1" noChangeArrowheads="1"/>
          </p:cNvSpPr>
          <p:nvPr>
            <p:ph type="dt" idx="1"/>
          </p:nvPr>
        </p:nvSpPr>
        <p:spPr bwMode="auto">
          <a:xfrm>
            <a:off x="3850443" y="0"/>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a:p>
        </p:txBody>
      </p:sp>
      <p:sp>
        <p:nvSpPr>
          <p:cNvPr id="37892"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88069" name="Rectangle 5"/>
          <p:cNvSpPr>
            <a:spLocks noGrp="1" noChangeArrowheads="1"/>
          </p:cNvSpPr>
          <p:nvPr>
            <p:ph type="body" sz="quarter" idx="3"/>
          </p:nvPr>
        </p:nvSpPr>
        <p:spPr bwMode="auto">
          <a:xfrm>
            <a:off x="679768" y="4715907"/>
            <a:ext cx="5438140" cy="4467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88070" name="Rectangle 6"/>
          <p:cNvSpPr>
            <a:spLocks noGrp="1" noChangeArrowheads="1"/>
          </p:cNvSpPr>
          <p:nvPr>
            <p:ph type="ftr" sz="quarter" idx="4"/>
          </p:nvPr>
        </p:nvSpPr>
        <p:spPr bwMode="auto">
          <a:xfrm>
            <a:off x="0" y="9430091"/>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GB"/>
          </a:p>
        </p:txBody>
      </p:sp>
      <p:sp>
        <p:nvSpPr>
          <p:cNvPr id="88071" name="Rectangle 7"/>
          <p:cNvSpPr>
            <a:spLocks noGrp="1" noChangeArrowheads="1"/>
          </p:cNvSpPr>
          <p:nvPr>
            <p:ph type="sldNum" sz="quarter" idx="5"/>
          </p:nvPr>
        </p:nvSpPr>
        <p:spPr bwMode="auto">
          <a:xfrm>
            <a:off x="3850443" y="9430091"/>
            <a:ext cx="2945659" cy="4964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D8CAD10-ACC7-4AF7-8A9F-C2321EAC23AC}" type="slidenum">
              <a:rPr lang="en-GB"/>
              <a:pPr>
                <a:defRPr/>
              </a:pPr>
              <a:t>‹#›</a:t>
            </a:fld>
            <a:endParaRPr lang="en-GB"/>
          </a:p>
        </p:txBody>
      </p:sp>
    </p:spTree>
    <p:extLst>
      <p:ext uri="{BB962C8B-B14F-4D97-AF65-F5344CB8AC3E}">
        <p14:creationId xmlns:p14="http://schemas.microsoft.com/office/powerpoint/2010/main" val="37366682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6F51E1-5C1E-4FEA-A2CB-F0B1D2085E5F}" type="slidenum">
              <a:rPr lang="en-US" smtClean="0"/>
              <a:pPr fontAlgn="base">
                <a:spcBef>
                  <a:spcPct val="0"/>
                </a:spcBef>
                <a:spcAft>
                  <a:spcPct val="0"/>
                </a:spcAft>
              </a:pPr>
              <a:t>27</a:t>
            </a:fld>
            <a:endParaRPr lang="en-US" smtClean="0"/>
          </a:p>
        </p:txBody>
      </p:sp>
    </p:spTree>
    <p:extLst>
      <p:ext uri="{BB962C8B-B14F-4D97-AF65-F5344CB8AC3E}">
        <p14:creationId xmlns:p14="http://schemas.microsoft.com/office/powerpoint/2010/main" val="4286176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4E84C4"/>
        </a:solidFill>
        <a:effectLst/>
      </p:bgPr>
    </p:bg>
    <p:spTree>
      <p:nvGrpSpPr>
        <p:cNvPr id="1" name=""/>
        <p:cNvGrpSpPr/>
        <p:nvPr/>
      </p:nvGrpSpPr>
      <p:grpSpPr>
        <a:xfrm>
          <a:off x="0" y="0"/>
          <a:ext cx="0" cy="0"/>
          <a:chOff x="0" y="0"/>
          <a:chExt cx="0" cy="0"/>
        </a:xfrm>
      </p:grpSpPr>
      <p:grpSp>
        <p:nvGrpSpPr>
          <p:cNvPr id="4" name="Group 208"/>
          <p:cNvGrpSpPr>
            <a:grpSpLocks/>
          </p:cNvGrpSpPr>
          <p:nvPr/>
        </p:nvGrpSpPr>
        <p:grpSpPr bwMode="auto">
          <a:xfrm>
            <a:off x="0" y="1343025"/>
            <a:ext cx="9144000" cy="2943225"/>
            <a:chOff x="0" y="846"/>
            <a:chExt cx="5760" cy="1854"/>
          </a:xfrm>
        </p:grpSpPr>
        <p:pic>
          <p:nvPicPr>
            <p:cNvPr id="5" name="Picture 198"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1224"/>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99"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1375"/>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00"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1074"/>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201"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1522"/>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202"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1673"/>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203"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1822"/>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204"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1970"/>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205"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2120"/>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206"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276" r="4561"/>
            <a:stretch>
              <a:fillRect/>
            </a:stretch>
          </p:blipFill>
          <p:spPr bwMode="auto">
            <a:xfrm>
              <a:off x="0" y="2271"/>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207" descr="Blue 200_1ro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499" r="2338"/>
            <a:stretch>
              <a:fillRect/>
            </a:stretch>
          </p:blipFill>
          <p:spPr bwMode="auto">
            <a:xfrm>
              <a:off x="0" y="2421"/>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85" descr="blue_wall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r="36000" b="54196"/>
            <a:stretch>
              <a:fillRect/>
            </a:stretch>
          </p:blipFill>
          <p:spPr bwMode="auto">
            <a:xfrm>
              <a:off x="0" y="1674"/>
              <a:ext cx="5760" cy="10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82" descr="blue_wall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t="46428" r="36000"/>
            <a:stretch>
              <a:fillRect/>
            </a:stretch>
          </p:blipFill>
          <p:spPr bwMode="auto">
            <a:xfrm>
              <a:off x="0" y="846"/>
              <a:ext cx="5760" cy="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Line 180"/>
            <p:cNvSpPr>
              <a:spLocks noChangeShapeType="1"/>
            </p:cNvSpPr>
            <p:nvPr userDrawn="1"/>
          </p:nvSpPr>
          <p:spPr bwMode="auto">
            <a:xfrm>
              <a:off x="175" y="2531"/>
              <a:ext cx="3647" cy="0"/>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grpSp>
      <p:graphicFrame>
        <p:nvGraphicFramePr>
          <p:cNvPr id="18" name="table1"/>
          <p:cNvGraphicFramePr>
            <a:graphicFrameLocks noGrp="1"/>
          </p:cNvGraphicFramePr>
          <p:nvPr/>
        </p:nvGraphicFramePr>
        <p:xfrm>
          <a:off x="23707725" y="9223375"/>
          <a:ext cx="6643688" cy="1323975"/>
        </p:xfrm>
        <a:graphic>
          <a:graphicData uri="http://schemas.openxmlformats.org/drawingml/2006/table">
            <a:tbl>
              <a:tblPr/>
              <a:tblGrid>
                <a:gridCol w="2217738"/>
                <a:gridCol w="2208212"/>
                <a:gridCol w="2217738"/>
              </a:tblGrid>
              <a:tr h="409575">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1" i="0" u="none" strike="noStrike" cap="none" normalizeH="0" baseline="0" smtClean="0">
                          <a:ln>
                            <a:noFill/>
                          </a:ln>
                          <a:solidFill>
                            <a:schemeClr val="tx1"/>
                          </a:solidFill>
                          <a:effectLst/>
                          <a:latin typeface="Arial"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1" i="0" u="none" strike="noStrike" cap="none" normalizeH="0" baseline="0" smtClean="0">
                          <a:ln>
                            <a:noFill/>
                          </a:ln>
                          <a:solidFill>
                            <a:schemeClr val="tx1"/>
                          </a:solidFill>
                          <a:effectLst/>
                          <a:latin typeface="Arial"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1" i="0" u="none" strike="noStrike" cap="none" normalizeH="0" baseline="0" smtClean="0">
                          <a:ln>
                            <a:noFill/>
                          </a:ln>
                          <a:solidFill>
                            <a:schemeClr val="tx1"/>
                          </a:solidFill>
                          <a:effectLst/>
                          <a:latin typeface="Arial"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r>
              <a:tr h="239713">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238125">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239713">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4E84C4"/>
                        </a:buClr>
                        <a:buSzTx/>
                        <a:buFontTx/>
                        <a:buNone/>
                        <a:tabLst/>
                      </a:pPr>
                      <a:r>
                        <a:rPr kumimoji="0" lang="en-GB" sz="1400" b="0" i="0" u="none" strike="noStrike" cap="none" normalizeH="0" baseline="0" smtClean="0">
                          <a:ln>
                            <a:noFill/>
                          </a:ln>
                          <a:solidFill>
                            <a:schemeClr val="tx1"/>
                          </a:solidFill>
                          <a:effectLst/>
                          <a:latin typeface="Arial"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bl>
          </a:graphicData>
        </a:graphic>
      </p:graphicFrame>
      <p:pic>
        <p:nvPicPr>
          <p:cNvPr id="19" name="Picture 13" descr="EC"/>
          <p:cNvPicPr>
            <a:picLocks noChangeAspect="1" noChangeArrowheads="1"/>
          </p:cNvPicPr>
          <p:nvPr/>
        </p:nvPicPr>
        <p:blipFill>
          <a:blip r:embed="rId5" cstate="print">
            <a:extLst>
              <a:ext uri="{28A0092B-C50C-407E-A947-70E740481C1C}">
                <a14:useLocalDpi xmlns:a14="http://schemas.microsoft.com/office/drawing/2010/main" val="0"/>
              </a:ext>
            </a:extLst>
          </a:blip>
          <a:srcRect l="1355" t="5624" r="1581" b="3751"/>
          <a:stretch>
            <a:fillRect/>
          </a:stretch>
        </p:blipFill>
        <p:spPr bwMode="auto">
          <a:xfrm>
            <a:off x="6759575" y="6091238"/>
            <a:ext cx="2046288"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Rectangle 127" descr="10%"/>
          <p:cNvSpPr>
            <a:spLocks noChangeArrowheads="1"/>
          </p:cNvSpPr>
          <p:nvPr/>
        </p:nvSpPr>
        <p:spPr bwMode="auto">
          <a:xfrm>
            <a:off x="23747413" y="9009063"/>
            <a:ext cx="3616325" cy="201612"/>
          </a:xfrm>
          <a:prstGeom prst="rect">
            <a:avLst/>
          </a:prstGeom>
          <a:solidFill>
            <a:srgbClr val="FBB034"/>
          </a:solidFill>
          <a:ln w="12700" algn="ctr">
            <a:solidFill>
              <a:srgbClr val="969696"/>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 name="Rectangle 128" descr="10%"/>
          <p:cNvSpPr>
            <a:spLocks noChangeArrowheads="1"/>
          </p:cNvSpPr>
          <p:nvPr/>
        </p:nvSpPr>
        <p:spPr bwMode="auto">
          <a:xfrm>
            <a:off x="-23747413" y="-8994775"/>
            <a:ext cx="3616325" cy="201612"/>
          </a:xfrm>
          <a:prstGeom prst="rect">
            <a:avLst/>
          </a:prstGeom>
          <a:solidFill>
            <a:srgbClr val="FBB034"/>
          </a:solidFill>
          <a:ln w="12700" algn="ctr">
            <a:solidFill>
              <a:srgbClr val="969696"/>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22" name="Picture 155" descr="tcs-tra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2425" y="712788"/>
            <a:ext cx="2843213"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156" descr="tata-trans-new"/>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89913" y="355600"/>
            <a:ext cx="560387" cy="496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4" name="Rectangle 4"/>
          <p:cNvSpPr>
            <a:spLocks noGrp="1" noChangeArrowheads="1"/>
          </p:cNvSpPr>
          <p:nvPr>
            <p:ph type="subTitle" idx="1"/>
          </p:nvPr>
        </p:nvSpPr>
        <p:spPr>
          <a:xfrm>
            <a:off x="195263" y="4789488"/>
            <a:ext cx="5878512" cy="33655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nchor="ctr"/>
          <a:lstStyle>
            <a:lvl1pPr marL="0" indent="0">
              <a:buFontTx/>
              <a:buNone/>
              <a:defRPr>
                <a:solidFill>
                  <a:schemeClr val="bg1"/>
                </a:solidFill>
              </a:defRPr>
            </a:lvl1pPr>
          </a:lstStyle>
          <a:p>
            <a:pPr lvl="0"/>
            <a:r>
              <a:rPr lang="en-GB" noProof="0" smtClean="0"/>
              <a:t>Click to edit Master subtitle style</a:t>
            </a:r>
          </a:p>
        </p:txBody>
      </p:sp>
      <p:sp>
        <p:nvSpPr>
          <p:cNvPr id="5299" name="Rectangle 179"/>
          <p:cNvSpPr>
            <a:spLocks noGrp="1" noChangeArrowheads="1"/>
          </p:cNvSpPr>
          <p:nvPr>
            <p:ph type="ctrTitle"/>
          </p:nvPr>
        </p:nvSpPr>
        <p:spPr>
          <a:xfrm>
            <a:off x="195263" y="3511550"/>
            <a:ext cx="5878512" cy="512763"/>
          </a:xfrm>
        </p:spPr>
        <p:txBody>
          <a:bodyPr/>
          <a:lstStyle>
            <a:lvl1pPr>
              <a:defRPr sz="2400">
                <a:solidFill>
                  <a:schemeClr val="bg1"/>
                </a:solidFill>
              </a:defRPr>
            </a:lvl1pPr>
          </a:lstStyle>
          <a:p>
            <a:pPr lvl="0"/>
            <a:r>
              <a:rPr lang="en-GB" noProof="0" smtClean="0"/>
              <a:t>Click to edit Master title style</a:t>
            </a:r>
          </a:p>
        </p:txBody>
      </p:sp>
    </p:spTree>
    <p:extLst>
      <p:ext uri="{BB962C8B-B14F-4D97-AF65-F5344CB8AC3E}">
        <p14:creationId xmlns:p14="http://schemas.microsoft.com/office/powerpoint/2010/main" val="261169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1"/>
          <p:cNvSpPr>
            <a:spLocks noGrp="1" noChangeArrowheads="1"/>
          </p:cNvSpPr>
          <p:nvPr>
            <p:ph type="sldNum" sz="quarter" idx="10"/>
          </p:nvPr>
        </p:nvSpPr>
        <p:spPr>
          <a:ln/>
        </p:spPr>
        <p:txBody>
          <a:bodyPr/>
          <a:lstStyle>
            <a:lvl1pPr>
              <a:defRPr/>
            </a:lvl1pPr>
          </a:lstStyle>
          <a:p>
            <a:pPr>
              <a:defRPr/>
            </a:pPr>
            <a:r>
              <a:rPr lang="en-GB"/>
              <a:t>- </a:t>
            </a:r>
            <a:fld id="{E2EEEF69-C4F2-4C5C-BE09-51995CC8D6B3}" type="slidenum">
              <a:rPr lang="en-GB"/>
              <a:pPr>
                <a:defRPr/>
              </a:pPr>
              <a:t>‹#›</a:t>
            </a:fld>
            <a:r>
              <a:rPr lang="en-GB"/>
              <a:t> -</a:t>
            </a:r>
          </a:p>
        </p:txBody>
      </p:sp>
    </p:spTree>
    <p:extLst>
      <p:ext uri="{BB962C8B-B14F-4D97-AF65-F5344CB8AC3E}">
        <p14:creationId xmlns:p14="http://schemas.microsoft.com/office/powerpoint/2010/main" val="211107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7825" y="53975"/>
            <a:ext cx="2187575" cy="28067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1925" y="53975"/>
            <a:ext cx="6413500" cy="2806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1"/>
          <p:cNvSpPr>
            <a:spLocks noGrp="1" noChangeArrowheads="1"/>
          </p:cNvSpPr>
          <p:nvPr>
            <p:ph type="sldNum" sz="quarter" idx="10"/>
          </p:nvPr>
        </p:nvSpPr>
        <p:spPr>
          <a:ln/>
        </p:spPr>
        <p:txBody>
          <a:bodyPr/>
          <a:lstStyle>
            <a:lvl1pPr>
              <a:defRPr/>
            </a:lvl1pPr>
          </a:lstStyle>
          <a:p>
            <a:pPr>
              <a:defRPr/>
            </a:pPr>
            <a:r>
              <a:rPr lang="en-GB"/>
              <a:t>- </a:t>
            </a:r>
            <a:fld id="{C3286782-5124-48B0-9153-23B1C0A53FBC}" type="slidenum">
              <a:rPr lang="en-GB"/>
              <a:pPr>
                <a:defRPr/>
              </a:pPr>
              <a:t>‹#›</a:t>
            </a:fld>
            <a:r>
              <a:rPr lang="en-GB"/>
              <a:t> -</a:t>
            </a:r>
          </a:p>
        </p:txBody>
      </p:sp>
    </p:spTree>
    <p:extLst>
      <p:ext uri="{BB962C8B-B14F-4D97-AF65-F5344CB8AC3E}">
        <p14:creationId xmlns:p14="http://schemas.microsoft.com/office/powerpoint/2010/main" val="1050863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89533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70074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81028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92167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30157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585680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188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2066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71"/>
          <p:cNvSpPr>
            <a:spLocks noGrp="1" noChangeArrowheads="1"/>
          </p:cNvSpPr>
          <p:nvPr>
            <p:ph type="sldNum" sz="quarter" idx="10"/>
          </p:nvPr>
        </p:nvSpPr>
        <p:spPr>
          <a:ln/>
        </p:spPr>
        <p:txBody>
          <a:bodyPr/>
          <a:lstStyle>
            <a:lvl1pPr>
              <a:defRPr/>
            </a:lvl1pPr>
          </a:lstStyle>
          <a:p>
            <a:pPr>
              <a:defRPr/>
            </a:pPr>
            <a:r>
              <a:rPr lang="en-GB"/>
              <a:t>- </a:t>
            </a:r>
            <a:fld id="{718C8167-200A-4612-9A35-F3933129A677}" type="slidenum">
              <a:rPr lang="en-GB"/>
              <a:pPr>
                <a:defRPr/>
              </a:pPr>
              <a:t>‹#›</a:t>
            </a:fld>
            <a:r>
              <a:rPr lang="en-GB"/>
              <a:t> -</a:t>
            </a:r>
          </a:p>
        </p:txBody>
      </p:sp>
    </p:spTree>
    <p:extLst>
      <p:ext uri="{BB962C8B-B14F-4D97-AF65-F5344CB8AC3E}">
        <p14:creationId xmlns:p14="http://schemas.microsoft.com/office/powerpoint/2010/main" val="21640878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9808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58251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1600200"/>
            <a:ext cx="2100262" cy="45259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2575" y="1600200"/>
            <a:ext cx="6151563"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512344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2062996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5518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518251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436965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69221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42935606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231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1"/>
          <p:cNvSpPr>
            <a:spLocks noGrp="1" noChangeArrowheads="1"/>
          </p:cNvSpPr>
          <p:nvPr>
            <p:ph type="sldNum" sz="quarter" idx="10"/>
          </p:nvPr>
        </p:nvSpPr>
        <p:spPr>
          <a:ln/>
        </p:spPr>
        <p:txBody>
          <a:bodyPr/>
          <a:lstStyle>
            <a:lvl1pPr>
              <a:defRPr/>
            </a:lvl1pPr>
          </a:lstStyle>
          <a:p>
            <a:pPr>
              <a:defRPr/>
            </a:pPr>
            <a:r>
              <a:rPr lang="en-GB"/>
              <a:t>- </a:t>
            </a:r>
            <a:fld id="{0E39B064-0FF5-4596-889D-A43169A3BEE4}" type="slidenum">
              <a:rPr lang="en-GB"/>
              <a:pPr>
                <a:defRPr/>
              </a:pPr>
              <a:t>‹#›</a:t>
            </a:fld>
            <a:r>
              <a:rPr lang="en-GB"/>
              <a:t> -</a:t>
            </a:r>
          </a:p>
        </p:txBody>
      </p:sp>
    </p:spTree>
    <p:extLst>
      <p:ext uri="{BB962C8B-B14F-4D97-AF65-F5344CB8AC3E}">
        <p14:creationId xmlns:p14="http://schemas.microsoft.com/office/powerpoint/2010/main" val="8083379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260136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772500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6051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1600200"/>
            <a:ext cx="2100262" cy="45259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2575" y="1600200"/>
            <a:ext cx="6151563"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918191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73886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637388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996903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953622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007769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19185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73138" y="1536700"/>
            <a:ext cx="3535362"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60900" y="1536700"/>
            <a:ext cx="3535363"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71"/>
          <p:cNvSpPr>
            <a:spLocks noGrp="1" noChangeArrowheads="1"/>
          </p:cNvSpPr>
          <p:nvPr>
            <p:ph type="sldNum" sz="quarter" idx="10"/>
          </p:nvPr>
        </p:nvSpPr>
        <p:spPr>
          <a:ln/>
        </p:spPr>
        <p:txBody>
          <a:bodyPr/>
          <a:lstStyle>
            <a:lvl1pPr>
              <a:defRPr/>
            </a:lvl1pPr>
          </a:lstStyle>
          <a:p>
            <a:pPr>
              <a:defRPr/>
            </a:pPr>
            <a:r>
              <a:rPr lang="en-GB"/>
              <a:t>- </a:t>
            </a:r>
            <a:fld id="{EDF81864-7D0D-439B-BA12-F3F906B90EDE}" type="slidenum">
              <a:rPr lang="en-GB"/>
              <a:pPr>
                <a:defRPr/>
              </a:pPr>
              <a:t>‹#›</a:t>
            </a:fld>
            <a:r>
              <a:rPr lang="en-GB"/>
              <a:t> -</a:t>
            </a:r>
          </a:p>
        </p:txBody>
      </p:sp>
    </p:spTree>
    <p:extLst>
      <p:ext uri="{BB962C8B-B14F-4D97-AF65-F5344CB8AC3E}">
        <p14:creationId xmlns:p14="http://schemas.microsoft.com/office/powerpoint/2010/main" val="30741823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70443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05944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704789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042214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538" y="1600200"/>
            <a:ext cx="2100262" cy="452596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82575" y="1600200"/>
            <a:ext cx="6151563"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806086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19609" t="20313" r="5391" b="9277"/>
          <a:stretch>
            <a:fillRect/>
          </a:stretch>
        </p:blipFill>
        <p:spPr bwMode="auto">
          <a:xfrm>
            <a:off x="0" y="-9525"/>
            <a:ext cx="9144000"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6432566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9624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1896307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028700"/>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028700"/>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893232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039812"/>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768475"/>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039812"/>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768475"/>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794353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71"/>
          <p:cNvSpPr>
            <a:spLocks noGrp="1" noChangeArrowheads="1"/>
          </p:cNvSpPr>
          <p:nvPr>
            <p:ph type="sldNum" sz="quarter" idx="10"/>
          </p:nvPr>
        </p:nvSpPr>
        <p:spPr>
          <a:ln/>
        </p:spPr>
        <p:txBody>
          <a:bodyPr/>
          <a:lstStyle>
            <a:lvl1pPr>
              <a:defRPr/>
            </a:lvl1pPr>
          </a:lstStyle>
          <a:p>
            <a:pPr>
              <a:defRPr/>
            </a:pPr>
            <a:r>
              <a:rPr lang="en-GB"/>
              <a:t>- </a:t>
            </a:r>
            <a:fld id="{C4CBD6A2-D864-402B-A0D4-D47915F70FA9}" type="slidenum">
              <a:rPr lang="en-GB"/>
              <a:pPr>
                <a:defRPr/>
              </a:pPr>
              <a:t>‹#›</a:t>
            </a:fld>
            <a:r>
              <a:rPr lang="en-GB"/>
              <a:t> -</a:t>
            </a:r>
          </a:p>
        </p:txBody>
      </p:sp>
    </p:spTree>
    <p:extLst>
      <p:ext uri="{BB962C8B-B14F-4D97-AF65-F5344CB8AC3E}">
        <p14:creationId xmlns:p14="http://schemas.microsoft.com/office/powerpoint/2010/main" val="11115780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extLst>
      <p:ext uri="{BB962C8B-B14F-4D97-AF65-F5344CB8AC3E}">
        <p14:creationId xmlns:p14="http://schemas.microsoft.com/office/powerpoint/2010/main" val="16723086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8508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927100"/>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a:xfrm>
            <a:off x="3604078" y="927100"/>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752599"/>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4128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066799"/>
            <a:ext cx="5486400" cy="3660775"/>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10539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862948"/>
            <a:ext cx="8370888" cy="1323975"/>
          </a:xfrm>
          <a:ln>
            <a:solidFill>
              <a:schemeClr val="bg1"/>
            </a:solidFill>
          </a:ln>
        </p:spPr>
        <p:txBody>
          <a:bodyPr rtlCol="0">
            <a:normAutofit/>
          </a:bodyPr>
          <a:lstStyle>
            <a:lvl1pPr>
              <a:buNone/>
              <a:defRPr>
                <a:solidFill>
                  <a:schemeClr val="bg1"/>
                </a:solidFill>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2989334986"/>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9906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599293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990600"/>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990600"/>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94690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3387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9467654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912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71"/>
          <p:cNvSpPr>
            <a:spLocks noGrp="1" noChangeArrowheads="1"/>
          </p:cNvSpPr>
          <p:nvPr>
            <p:ph type="sldNum" sz="quarter" idx="10"/>
          </p:nvPr>
        </p:nvSpPr>
        <p:spPr>
          <a:ln/>
        </p:spPr>
        <p:txBody>
          <a:bodyPr/>
          <a:lstStyle>
            <a:lvl1pPr>
              <a:defRPr/>
            </a:lvl1pPr>
          </a:lstStyle>
          <a:p>
            <a:pPr>
              <a:defRPr/>
            </a:pPr>
            <a:r>
              <a:rPr lang="en-GB"/>
              <a:t>- </a:t>
            </a:r>
            <a:fld id="{912B821D-8C7A-414B-A6AE-32BD9BBFF711}" type="slidenum">
              <a:rPr lang="en-GB"/>
              <a:pPr>
                <a:defRPr/>
              </a:pPr>
              <a:t>‹#›</a:t>
            </a:fld>
            <a:r>
              <a:rPr lang="en-GB"/>
              <a:t> -</a:t>
            </a:r>
          </a:p>
        </p:txBody>
      </p:sp>
    </p:spTree>
    <p:extLst>
      <p:ext uri="{BB962C8B-B14F-4D97-AF65-F5344CB8AC3E}">
        <p14:creationId xmlns:p14="http://schemas.microsoft.com/office/powerpoint/2010/main" val="15530735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6188698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61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1"/>
          <p:cNvSpPr>
            <a:spLocks noGrp="1" noChangeArrowheads="1"/>
          </p:cNvSpPr>
          <p:nvPr>
            <p:ph type="sldNum" sz="quarter" idx="10"/>
          </p:nvPr>
        </p:nvSpPr>
        <p:spPr>
          <a:ln/>
        </p:spPr>
        <p:txBody>
          <a:bodyPr/>
          <a:lstStyle>
            <a:lvl1pPr>
              <a:defRPr/>
            </a:lvl1pPr>
          </a:lstStyle>
          <a:p>
            <a:pPr>
              <a:defRPr/>
            </a:pPr>
            <a:r>
              <a:rPr lang="en-GB"/>
              <a:t>- </a:t>
            </a:r>
            <a:fld id="{A4A193B7-02F0-4033-9585-0DB116120F8F}" type="slidenum">
              <a:rPr lang="en-GB"/>
              <a:pPr>
                <a:defRPr/>
              </a:pPr>
              <a:t>‹#›</a:t>
            </a:fld>
            <a:r>
              <a:rPr lang="en-GB"/>
              <a:t> -</a:t>
            </a:r>
          </a:p>
        </p:txBody>
      </p:sp>
    </p:spTree>
    <p:extLst>
      <p:ext uri="{BB962C8B-B14F-4D97-AF65-F5344CB8AC3E}">
        <p14:creationId xmlns:p14="http://schemas.microsoft.com/office/powerpoint/2010/main" val="203833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pPr>
              <a:defRPr/>
            </a:pPr>
            <a:r>
              <a:rPr lang="en-GB"/>
              <a:t>- </a:t>
            </a:r>
            <a:fld id="{EB10EA87-C48E-4C6F-8B9E-9AE9A8218B61}" type="slidenum">
              <a:rPr lang="en-GB"/>
              <a:pPr>
                <a:defRPr/>
              </a:pPr>
              <a:t>‹#›</a:t>
            </a:fld>
            <a:r>
              <a:rPr lang="en-GB"/>
              <a:t> -</a:t>
            </a:r>
          </a:p>
        </p:txBody>
      </p:sp>
    </p:spTree>
    <p:extLst>
      <p:ext uri="{BB962C8B-B14F-4D97-AF65-F5344CB8AC3E}">
        <p14:creationId xmlns:p14="http://schemas.microsoft.com/office/powerpoint/2010/main" val="40956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1"/>
          <p:cNvSpPr>
            <a:spLocks noGrp="1" noChangeArrowheads="1"/>
          </p:cNvSpPr>
          <p:nvPr>
            <p:ph type="sldNum" sz="quarter" idx="10"/>
          </p:nvPr>
        </p:nvSpPr>
        <p:spPr>
          <a:ln/>
        </p:spPr>
        <p:txBody>
          <a:bodyPr/>
          <a:lstStyle>
            <a:lvl1pPr>
              <a:defRPr/>
            </a:lvl1pPr>
          </a:lstStyle>
          <a:p>
            <a:pPr>
              <a:defRPr/>
            </a:pPr>
            <a:r>
              <a:rPr lang="en-GB"/>
              <a:t>- </a:t>
            </a:r>
            <a:fld id="{4020FC16-6E21-4C52-B444-AE8A556C52B9}" type="slidenum">
              <a:rPr lang="en-GB"/>
              <a:pPr>
                <a:defRPr/>
              </a:pPr>
              <a:t>‹#›</a:t>
            </a:fld>
            <a:r>
              <a:rPr lang="en-GB"/>
              <a:t> -</a:t>
            </a:r>
          </a:p>
        </p:txBody>
      </p:sp>
    </p:spTree>
    <p:extLst>
      <p:ext uri="{BB962C8B-B14F-4D97-AF65-F5344CB8AC3E}">
        <p14:creationId xmlns:p14="http://schemas.microsoft.com/office/powerpoint/2010/main" val="3201739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9.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9.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9.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16.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theme" Target="../theme/theme6.xml"/><Relationship Id="rId1"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theme" Target="../theme/theme7.xml"/><Relationship Id="rId1" Type="http://schemas.openxmlformats.org/officeDocument/2006/relationships/slideLayout" Target="../slideLayouts/slideLayout59.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60.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theme" Target="../theme/theme9.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65"/>
          <p:cNvGrpSpPr>
            <a:grpSpLocks/>
          </p:cNvGrpSpPr>
          <p:nvPr/>
        </p:nvGrpSpPr>
        <p:grpSpPr bwMode="auto">
          <a:xfrm>
            <a:off x="0" y="5113338"/>
            <a:ext cx="9150350" cy="1482725"/>
            <a:chOff x="0" y="3221"/>
            <a:chExt cx="5764" cy="934"/>
          </a:xfrm>
        </p:grpSpPr>
        <p:pic>
          <p:nvPicPr>
            <p:cNvPr id="1034" name="Picture 161" descr="7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949"/>
            <a:stretch>
              <a:fillRect/>
            </a:stretch>
          </p:blipFill>
          <p:spPr bwMode="auto">
            <a:xfrm>
              <a:off x="0" y="3855"/>
              <a:ext cx="576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5" name="Picture 162" descr="7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717" r="2299"/>
            <a:stretch>
              <a:fillRect/>
            </a:stretch>
          </p:blipFill>
          <p:spPr bwMode="auto">
            <a:xfrm>
              <a:off x="0" y="3704"/>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6" name="Picture 164" descr="7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717" r="2299"/>
            <a:stretch>
              <a:fillRect/>
            </a:stretch>
          </p:blipFill>
          <p:spPr bwMode="auto">
            <a:xfrm>
              <a:off x="0" y="3409"/>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7" name="Picture 153" descr="grad-white-box-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r="36000"/>
            <a:stretch>
              <a:fillRect/>
            </a:stretch>
          </p:blipFill>
          <p:spPr bwMode="auto">
            <a:xfrm>
              <a:off x="0" y="3789"/>
              <a:ext cx="5760"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8" name="Picture 150" descr="grad-white-box-2"/>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r="36000"/>
            <a:stretch>
              <a:fillRect/>
            </a:stretch>
          </p:blipFill>
          <p:spPr bwMode="auto">
            <a:xfrm>
              <a:off x="0" y="3221"/>
              <a:ext cx="5760"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9" name="Picture 163" descr="7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949"/>
            <a:stretch>
              <a:fillRect/>
            </a:stretch>
          </p:blipFill>
          <p:spPr bwMode="auto">
            <a:xfrm>
              <a:off x="0" y="3558"/>
              <a:ext cx="576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27" name="Rectangle 3"/>
          <p:cNvSpPr>
            <a:spLocks noGrp="1" noChangeArrowheads="1"/>
          </p:cNvSpPr>
          <p:nvPr>
            <p:ph type="title"/>
          </p:nvPr>
        </p:nvSpPr>
        <p:spPr bwMode="auto">
          <a:xfrm>
            <a:off x="161925" y="53975"/>
            <a:ext cx="8753475" cy="477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smtClean="0"/>
              <a:t>Click to edit Master title style</a:t>
            </a:r>
          </a:p>
        </p:txBody>
      </p:sp>
      <p:sp>
        <p:nvSpPr>
          <p:cNvPr id="1028" name="Rectangle 4"/>
          <p:cNvSpPr>
            <a:spLocks noGrp="1" noChangeArrowheads="1"/>
          </p:cNvSpPr>
          <p:nvPr>
            <p:ph type="body" idx="1"/>
          </p:nvPr>
        </p:nvSpPr>
        <p:spPr bwMode="auto">
          <a:xfrm>
            <a:off x="973138" y="1536700"/>
            <a:ext cx="7223125" cy="13239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9" name="Line 73"/>
          <p:cNvSpPr>
            <a:spLocks noChangeShapeType="1"/>
          </p:cNvSpPr>
          <p:nvPr/>
        </p:nvSpPr>
        <p:spPr bwMode="auto">
          <a:xfrm>
            <a:off x="236538" y="519113"/>
            <a:ext cx="8636000" cy="0"/>
          </a:xfrm>
          <a:prstGeom prst="line">
            <a:avLst/>
          </a:prstGeom>
          <a:noFill/>
          <a:ln w="9525">
            <a:solidFill>
              <a:srgbClr val="C0C0C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1030" name="Text Box 97"/>
          <p:cNvSpPr txBox="1">
            <a:spLocks noChangeArrowheads="1"/>
          </p:cNvSpPr>
          <p:nvPr/>
        </p:nvSpPr>
        <p:spPr bwMode="auto">
          <a:xfrm>
            <a:off x="5091113" y="6434138"/>
            <a:ext cx="3894137" cy="15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eaLnBrk="1" hangingPunct="1">
              <a:defRPr/>
            </a:pPr>
            <a:r>
              <a:rPr lang="en-GB" sz="1000" smtClean="0">
                <a:solidFill>
                  <a:srgbClr val="4E84C4"/>
                </a:solidFill>
              </a:rPr>
              <a:t>Document Name</a:t>
            </a:r>
          </a:p>
        </p:txBody>
      </p:sp>
      <p:sp>
        <p:nvSpPr>
          <p:cNvPr id="1031" name="Text Box 96"/>
          <p:cNvSpPr txBox="1">
            <a:spLocks noChangeArrowheads="1"/>
          </p:cNvSpPr>
          <p:nvPr/>
        </p:nvSpPr>
        <p:spPr bwMode="auto">
          <a:xfrm>
            <a:off x="5091113" y="6583363"/>
            <a:ext cx="3894137" cy="15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r" eaLnBrk="1" hangingPunct="1">
              <a:defRPr/>
            </a:pPr>
            <a:r>
              <a:rPr lang="en-GB" sz="1000" smtClean="0">
                <a:solidFill>
                  <a:srgbClr val="4E84C4"/>
                </a:solidFill>
              </a:rPr>
              <a:t>CONFIDENTIAL</a:t>
            </a:r>
          </a:p>
        </p:txBody>
      </p:sp>
      <p:sp>
        <p:nvSpPr>
          <p:cNvPr id="4167" name="Rectangle 71"/>
          <p:cNvSpPr>
            <a:spLocks noGrp="1" noChangeArrowheads="1"/>
          </p:cNvSpPr>
          <p:nvPr>
            <p:ph type="sldNum" sz="quarter" idx="4"/>
          </p:nvPr>
        </p:nvSpPr>
        <p:spPr bwMode="auto">
          <a:xfrm>
            <a:off x="4240213" y="6405563"/>
            <a:ext cx="663575" cy="360362"/>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1000">
                <a:solidFill>
                  <a:srgbClr val="4E84C4"/>
                </a:solidFill>
                <a:latin typeface="Arial" charset="0"/>
              </a:defRPr>
            </a:lvl1pPr>
          </a:lstStyle>
          <a:p>
            <a:pPr>
              <a:defRPr/>
            </a:pPr>
            <a:r>
              <a:rPr lang="en-GB"/>
              <a:t>- </a:t>
            </a:r>
            <a:fld id="{CDFA48B1-DFDF-45F9-BC56-4962101A3A11}" type="slidenum">
              <a:rPr lang="en-GB"/>
              <a:pPr>
                <a:defRPr/>
              </a:pPr>
              <a:t>‹#›</a:t>
            </a:fld>
            <a:r>
              <a:rPr lang="en-GB"/>
              <a:t> -</a:t>
            </a:r>
          </a:p>
        </p:txBody>
      </p:sp>
      <p:pic>
        <p:nvPicPr>
          <p:cNvPr id="1033" name="Picture 126" descr="tcs-blue-trans"/>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69863" y="6513513"/>
            <a:ext cx="2843212"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27"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hf hdr="0" ftr="0" dt="0"/>
  <p:txStyles>
    <p:titleStyle>
      <a:lvl1pPr algn="l" rtl="0" eaLnBrk="0" fontAlgn="base" hangingPunct="0">
        <a:lnSpc>
          <a:spcPct val="115000"/>
        </a:lnSpc>
        <a:spcBef>
          <a:spcPct val="0"/>
        </a:spcBef>
        <a:spcAft>
          <a:spcPct val="0"/>
        </a:spcAft>
        <a:defRPr sz="2200" b="1">
          <a:solidFill>
            <a:srgbClr val="4E84C4"/>
          </a:solidFill>
          <a:latin typeface="+mj-lt"/>
          <a:ea typeface="+mj-ea"/>
          <a:cs typeface="+mj-cs"/>
        </a:defRPr>
      </a:lvl1pPr>
      <a:lvl2pPr algn="l" rtl="0" eaLnBrk="0" fontAlgn="base" hangingPunct="0">
        <a:lnSpc>
          <a:spcPct val="115000"/>
        </a:lnSpc>
        <a:spcBef>
          <a:spcPct val="0"/>
        </a:spcBef>
        <a:spcAft>
          <a:spcPct val="0"/>
        </a:spcAft>
        <a:defRPr sz="2200" b="1">
          <a:solidFill>
            <a:srgbClr val="4E84C4"/>
          </a:solidFill>
          <a:latin typeface="Arial" charset="0"/>
        </a:defRPr>
      </a:lvl2pPr>
      <a:lvl3pPr algn="l" rtl="0" eaLnBrk="0" fontAlgn="base" hangingPunct="0">
        <a:lnSpc>
          <a:spcPct val="115000"/>
        </a:lnSpc>
        <a:spcBef>
          <a:spcPct val="0"/>
        </a:spcBef>
        <a:spcAft>
          <a:spcPct val="0"/>
        </a:spcAft>
        <a:defRPr sz="2200" b="1">
          <a:solidFill>
            <a:srgbClr val="4E84C4"/>
          </a:solidFill>
          <a:latin typeface="Arial" charset="0"/>
        </a:defRPr>
      </a:lvl3pPr>
      <a:lvl4pPr algn="l" rtl="0" eaLnBrk="0" fontAlgn="base" hangingPunct="0">
        <a:lnSpc>
          <a:spcPct val="115000"/>
        </a:lnSpc>
        <a:spcBef>
          <a:spcPct val="0"/>
        </a:spcBef>
        <a:spcAft>
          <a:spcPct val="0"/>
        </a:spcAft>
        <a:defRPr sz="2200" b="1">
          <a:solidFill>
            <a:srgbClr val="4E84C4"/>
          </a:solidFill>
          <a:latin typeface="Arial" charset="0"/>
        </a:defRPr>
      </a:lvl4pPr>
      <a:lvl5pPr algn="l" rtl="0" eaLnBrk="0" fontAlgn="base" hangingPunct="0">
        <a:lnSpc>
          <a:spcPct val="115000"/>
        </a:lnSpc>
        <a:spcBef>
          <a:spcPct val="0"/>
        </a:spcBef>
        <a:spcAft>
          <a:spcPct val="0"/>
        </a:spcAft>
        <a:defRPr sz="2200" b="1">
          <a:solidFill>
            <a:srgbClr val="4E84C4"/>
          </a:solidFill>
          <a:latin typeface="Arial" charset="0"/>
        </a:defRPr>
      </a:lvl5pPr>
      <a:lvl6pPr marL="457200" algn="l" rtl="0" fontAlgn="base">
        <a:lnSpc>
          <a:spcPct val="115000"/>
        </a:lnSpc>
        <a:spcBef>
          <a:spcPct val="0"/>
        </a:spcBef>
        <a:spcAft>
          <a:spcPct val="0"/>
        </a:spcAft>
        <a:defRPr sz="2200" b="1">
          <a:solidFill>
            <a:srgbClr val="4E84C4"/>
          </a:solidFill>
          <a:latin typeface="Arial" charset="0"/>
        </a:defRPr>
      </a:lvl6pPr>
      <a:lvl7pPr marL="914400" algn="l" rtl="0" fontAlgn="base">
        <a:lnSpc>
          <a:spcPct val="115000"/>
        </a:lnSpc>
        <a:spcBef>
          <a:spcPct val="0"/>
        </a:spcBef>
        <a:spcAft>
          <a:spcPct val="0"/>
        </a:spcAft>
        <a:defRPr sz="2200" b="1">
          <a:solidFill>
            <a:srgbClr val="4E84C4"/>
          </a:solidFill>
          <a:latin typeface="Arial" charset="0"/>
        </a:defRPr>
      </a:lvl7pPr>
      <a:lvl8pPr marL="1371600" algn="l" rtl="0" fontAlgn="base">
        <a:lnSpc>
          <a:spcPct val="115000"/>
        </a:lnSpc>
        <a:spcBef>
          <a:spcPct val="0"/>
        </a:spcBef>
        <a:spcAft>
          <a:spcPct val="0"/>
        </a:spcAft>
        <a:defRPr sz="2200" b="1">
          <a:solidFill>
            <a:srgbClr val="4E84C4"/>
          </a:solidFill>
          <a:latin typeface="Arial" charset="0"/>
        </a:defRPr>
      </a:lvl8pPr>
      <a:lvl9pPr marL="1828800" algn="l" rtl="0" fontAlgn="base">
        <a:lnSpc>
          <a:spcPct val="115000"/>
        </a:lnSpc>
        <a:spcBef>
          <a:spcPct val="0"/>
        </a:spcBef>
        <a:spcAft>
          <a:spcPct val="0"/>
        </a:spcAft>
        <a:defRPr sz="2200" b="1">
          <a:solidFill>
            <a:srgbClr val="4E84C4"/>
          </a:solidFill>
          <a:latin typeface="Arial" charset="0"/>
        </a:defRPr>
      </a:lvl9pPr>
    </p:titleStyle>
    <p:bodyStyle>
      <a:lvl1pPr marL="169863" indent="-169863" algn="l" rtl="0" eaLnBrk="0" fontAlgn="base" hangingPunct="0">
        <a:spcBef>
          <a:spcPct val="20000"/>
        </a:spcBef>
        <a:spcAft>
          <a:spcPct val="0"/>
        </a:spcAft>
        <a:buClr>
          <a:srgbClr val="4E84C4"/>
        </a:buClr>
        <a:buChar char="•"/>
        <a:defRPr sz="1600">
          <a:solidFill>
            <a:schemeClr val="tx1"/>
          </a:solidFill>
          <a:latin typeface="+mn-lt"/>
          <a:ea typeface="+mn-ea"/>
          <a:cs typeface="+mn-cs"/>
        </a:defRPr>
      </a:lvl1pPr>
      <a:lvl2pPr marL="457200" indent="-173038" algn="l" rtl="0" eaLnBrk="0" fontAlgn="base" hangingPunct="0">
        <a:spcBef>
          <a:spcPct val="20000"/>
        </a:spcBef>
        <a:spcAft>
          <a:spcPct val="0"/>
        </a:spcAft>
        <a:buClr>
          <a:srgbClr val="4E84C4"/>
        </a:buClr>
        <a:buChar char="–"/>
        <a:defRPr sz="1600">
          <a:solidFill>
            <a:schemeClr val="tx1"/>
          </a:solidFill>
          <a:latin typeface="+mn-lt"/>
        </a:defRPr>
      </a:lvl2pPr>
      <a:lvl3pPr marL="741363" indent="-169863" algn="l" rtl="0" eaLnBrk="0" fontAlgn="base" hangingPunct="0">
        <a:spcBef>
          <a:spcPct val="20000"/>
        </a:spcBef>
        <a:spcAft>
          <a:spcPct val="0"/>
        </a:spcAft>
        <a:buClr>
          <a:srgbClr val="4E84C4"/>
        </a:buClr>
        <a:buChar char="•"/>
        <a:defRPr sz="1400">
          <a:solidFill>
            <a:schemeClr val="tx1"/>
          </a:solidFill>
          <a:latin typeface="+mn-lt"/>
        </a:defRPr>
      </a:lvl3pPr>
      <a:lvl4pPr marL="1027113" indent="-171450" algn="l" rtl="0" eaLnBrk="0" fontAlgn="base" hangingPunct="0">
        <a:spcBef>
          <a:spcPct val="20000"/>
        </a:spcBef>
        <a:spcAft>
          <a:spcPct val="0"/>
        </a:spcAft>
        <a:buClr>
          <a:srgbClr val="4E84C4"/>
        </a:buClr>
        <a:buChar char="–"/>
        <a:defRPr sz="1200">
          <a:solidFill>
            <a:schemeClr val="tx1"/>
          </a:solidFill>
          <a:latin typeface="+mn-lt"/>
        </a:defRPr>
      </a:lvl4pPr>
      <a:lvl5pPr marL="1314450" indent="-171450" algn="l" rtl="0" eaLnBrk="0" fontAlgn="base" hangingPunct="0">
        <a:spcBef>
          <a:spcPct val="20000"/>
        </a:spcBef>
        <a:spcAft>
          <a:spcPct val="0"/>
        </a:spcAft>
        <a:buClr>
          <a:srgbClr val="4E84C4"/>
        </a:buClr>
        <a:buChar char="»"/>
        <a:defRPr sz="1200">
          <a:solidFill>
            <a:schemeClr val="tx1"/>
          </a:solidFill>
          <a:latin typeface="+mn-lt"/>
        </a:defRPr>
      </a:lvl5pPr>
      <a:lvl6pPr marL="1771650" indent="-171450" algn="l" rtl="0" fontAlgn="base">
        <a:spcBef>
          <a:spcPct val="20000"/>
        </a:spcBef>
        <a:spcAft>
          <a:spcPct val="0"/>
        </a:spcAft>
        <a:buClr>
          <a:srgbClr val="4E84C4"/>
        </a:buClr>
        <a:buChar char="»"/>
        <a:defRPr sz="1200">
          <a:solidFill>
            <a:schemeClr val="tx1"/>
          </a:solidFill>
          <a:latin typeface="+mn-lt"/>
        </a:defRPr>
      </a:lvl6pPr>
      <a:lvl7pPr marL="2228850" indent="-171450" algn="l" rtl="0" fontAlgn="base">
        <a:spcBef>
          <a:spcPct val="20000"/>
        </a:spcBef>
        <a:spcAft>
          <a:spcPct val="0"/>
        </a:spcAft>
        <a:buClr>
          <a:srgbClr val="4E84C4"/>
        </a:buClr>
        <a:buChar char="»"/>
        <a:defRPr sz="1200">
          <a:solidFill>
            <a:schemeClr val="tx1"/>
          </a:solidFill>
          <a:latin typeface="+mn-lt"/>
        </a:defRPr>
      </a:lvl7pPr>
      <a:lvl8pPr marL="2686050" indent="-171450" algn="l" rtl="0" fontAlgn="base">
        <a:spcBef>
          <a:spcPct val="20000"/>
        </a:spcBef>
        <a:spcAft>
          <a:spcPct val="0"/>
        </a:spcAft>
        <a:buClr>
          <a:srgbClr val="4E84C4"/>
        </a:buClr>
        <a:buChar char="»"/>
        <a:defRPr sz="1200">
          <a:solidFill>
            <a:schemeClr val="tx1"/>
          </a:solidFill>
          <a:latin typeface="+mn-lt"/>
        </a:defRPr>
      </a:lvl8pPr>
      <a:lvl9pPr marL="3143250" indent="-171450" algn="l" rtl="0" fontAlgn="base">
        <a:spcBef>
          <a:spcPct val="20000"/>
        </a:spcBef>
        <a:spcAft>
          <a:spcPct val="0"/>
        </a:spcAft>
        <a:buClr>
          <a:srgbClr val="4E84C4"/>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B034"/>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1485900"/>
            <a:ext cx="9144000" cy="5372100"/>
            <a:chOff x="0" y="936"/>
            <a:chExt cx="5760" cy="3384"/>
          </a:xfrm>
        </p:grpSpPr>
        <p:pic>
          <p:nvPicPr>
            <p:cNvPr id="2054" name="Picture 3"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2736"/>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5" name="Picture 4"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2887"/>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6" name="Picture 5"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2586"/>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7" name="Picture 6"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034"/>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8" name="Picture 7"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185"/>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9" name="Picture 8"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334"/>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0" name="Picture 9"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482"/>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1" name="Picture 10"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632"/>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2" name="Picture 11"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783"/>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3" name="Picture 12" descr="Blue 200_1ro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933"/>
              <a:ext cx="5760"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4" name="Picture 13" descr="orange"/>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8001" r="17999"/>
            <a:stretch>
              <a:fillRect/>
            </a:stretch>
          </p:blipFill>
          <p:spPr bwMode="auto">
            <a:xfrm>
              <a:off x="0" y="936"/>
              <a:ext cx="5760" cy="26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5" name="Picture 14" descr="orange"/>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8001" r="17999" b="55132"/>
            <a:stretch>
              <a:fillRect/>
            </a:stretch>
          </p:blipFill>
          <p:spPr bwMode="auto">
            <a:xfrm>
              <a:off x="0" y="2816"/>
              <a:ext cx="5760" cy="1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051" name="Rectangle 15"/>
          <p:cNvSpPr>
            <a:spLocks noGrp="1" noChangeArrowheads="1"/>
          </p:cNvSpPr>
          <p:nvPr>
            <p:ph type="title"/>
          </p:nvPr>
        </p:nvSpPr>
        <p:spPr bwMode="auto">
          <a:xfrm>
            <a:off x="282575" y="3427413"/>
            <a:ext cx="5630863" cy="539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2052" name="Line 16"/>
          <p:cNvSpPr>
            <a:spLocks noChangeShapeType="1"/>
          </p:cNvSpPr>
          <p:nvPr/>
        </p:nvSpPr>
        <p:spPr bwMode="auto">
          <a:xfrm>
            <a:off x="277813" y="4017963"/>
            <a:ext cx="5629275" cy="0"/>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pic>
        <p:nvPicPr>
          <p:cNvPr id="2053" name="Picture 17" descr="tcs-tra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9250" y="6450013"/>
            <a:ext cx="2843213"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Lst>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cs typeface="Arial" charset="0"/>
        </a:defRPr>
      </a:lvl2pPr>
      <a:lvl3pPr algn="l" rtl="0" eaLnBrk="0" fontAlgn="base" hangingPunct="0">
        <a:spcBef>
          <a:spcPct val="0"/>
        </a:spcBef>
        <a:spcAft>
          <a:spcPct val="0"/>
        </a:spcAft>
        <a:defRPr sz="2400" b="1">
          <a:solidFill>
            <a:schemeClr val="bg1"/>
          </a:solidFill>
          <a:latin typeface="Arial" charset="0"/>
          <a:cs typeface="Arial" charset="0"/>
        </a:defRPr>
      </a:lvl3pPr>
      <a:lvl4pPr algn="l" rtl="0" eaLnBrk="0" fontAlgn="base" hangingPunct="0">
        <a:spcBef>
          <a:spcPct val="0"/>
        </a:spcBef>
        <a:spcAft>
          <a:spcPct val="0"/>
        </a:spcAft>
        <a:defRPr sz="2400" b="1">
          <a:solidFill>
            <a:schemeClr val="bg1"/>
          </a:solidFill>
          <a:latin typeface="Arial" charset="0"/>
          <a:cs typeface="Arial" charset="0"/>
        </a:defRPr>
      </a:lvl4pPr>
      <a:lvl5pPr algn="l" rtl="0" eaLnBrk="0" fontAlgn="base" hangingPunct="0">
        <a:spcBef>
          <a:spcPct val="0"/>
        </a:spcBef>
        <a:spcAft>
          <a:spcPct val="0"/>
        </a:spcAft>
        <a:defRPr sz="2400" b="1">
          <a:solidFill>
            <a:schemeClr val="bg1"/>
          </a:solidFill>
          <a:latin typeface="Arial" charset="0"/>
          <a:cs typeface="Arial" charset="0"/>
        </a:defRPr>
      </a:lvl5pPr>
      <a:lvl6pPr marL="457200" algn="l" rtl="0" fontAlgn="base">
        <a:spcBef>
          <a:spcPct val="0"/>
        </a:spcBef>
        <a:spcAft>
          <a:spcPct val="0"/>
        </a:spcAft>
        <a:defRPr sz="2400" b="1">
          <a:solidFill>
            <a:schemeClr val="bg1"/>
          </a:solidFill>
          <a:latin typeface="Arial" charset="0"/>
          <a:cs typeface="Arial" charset="0"/>
        </a:defRPr>
      </a:lvl6pPr>
      <a:lvl7pPr marL="914400" algn="l" rtl="0" fontAlgn="base">
        <a:spcBef>
          <a:spcPct val="0"/>
        </a:spcBef>
        <a:spcAft>
          <a:spcPct val="0"/>
        </a:spcAft>
        <a:defRPr sz="2400" b="1">
          <a:solidFill>
            <a:schemeClr val="bg1"/>
          </a:solidFill>
          <a:latin typeface="Arial" charset="0"/>
          <a:cs typeface="Arial" charset="0"/>
        </a:defRPr>
      </a:lvl7pPr>
      <a:lvl8pPr marL="1371600" algn="l" rtl="0" fontAlgn="base">
        <a:spcBef>
          <a:spcPct val="0"/>
        </a:spcBef>
        <a:spcAft>
          <a:spcPct val="0"/>
        </a:spcAft>
        <a:defRPr sz="2400" b="1">
          <a:solidFill>
            <a:schemeClr val="bg1"/>
          </a:solidFill>
          <a:latin typeface="Arial" charset="0"/>
          <a:cs typeface="Arial" charset="0"/>
        </a:defRPr>
      </a:lvl8pPr>
      <a:lvl9pPr marL="1828800" algn="l" rtl="0" fontAlgn="base">
        <a:spcBef>
          <a:spcPct val="0"/>
        </a:spcBef>
        <a:spcAft>
          <a:spcPct val="0"/>
        </a:spcAft>
        <a:defRPr sz="24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6CCFF6"/>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1435100"/>
            <a:ext cx="9144000" cy="5422900"/>
            <a:chOff x="0" y="904"/>
            <a:chExt cx="5760" cy="3416"/>
          </a:xfrm>
        </p:grpSpPr>
        <p:grpSp>
          <p:nvGrpSpPr>
            <p:cNvPr id="3078" name="Group 3"/>
            <p:cNvGrpSpPr>
              <a:grpSpLocks/>
            </p:cNvGrpSpPr>
            <p:nvPr userDrawn="1"/>
          </p:nvGrpSpPr>
          <p:grpSpPr bwMode="auto">
            <a:xfrm>
              <a:off x="0" y="2587"/>
              <a:ext cx="5760" cy="1480"/>
              <a:chOff x="0" y="2587"/>
              <a:chExt cx="5760" cy="1480"/>
            </a:xfrm>
          </p:grpSpPr>
          <p:pic>
            <p:nvPicPr>
              <p:cNvPr id="3081" name="Picture 4"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2587"/>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2" name="Picture 5"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2737"/>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3" name="Picture 6"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2887"/>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4" name="Picture 7"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03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5" name="Picture 8"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18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6" name="Picture 9"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33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7" name="Picture 10"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483"/>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8" name="Picture 11"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633"/>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9" name="Picture 12"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76" r="4561"/>
              <a:stretch>
                <a:fillRect/>
              </a:stretch>
            </p:blipFill>
            <p:spPr bwMode="auto">
              <a:xfrm>
                <a:off x="0" y="3783"/>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90" name="Picture 13" descr="150_BLUE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933"/>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3079" name="Picture 14" descr="light_blue"/>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7999" r="18001"/>
            <a:stretch>
              <a:fillRect/>
            </a:stretch>
          </p:blipFill>
          <p:spPr bwMode="auto">
            <a:xfrm>
              <a:off x="0" y="904"/>
              <a:ext cx="5760" cy="2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80" name="Picture 15" descr="light_blue"/>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7999" r="18001" b="50432"/>
            <a:stretch>
              <a:fillRect/>
            </a:stretch>
          </p:blipFill>
          <p:spPr bwMode="auto">
            <a:xfrm>
              <a:off x="0" y="2944"/>
              <a:ext cx="5760" cy="1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075" name="Line 16"/>
          <p:cNvSpPr>
            <a:spLocks noChangeShapeType="1"/>
          </p:cNvSpPr>
          <p:nvPr/>
        </p:nvSpPr>
        <p:spPr bwMode="auto">
          <a:xfrm>
            <a:off x="277813" y="4017963"/>
            <a:ext cx="5629275" cy="0"/>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3076" name="Rectangle 17"/>
          <p:cNvSpPr>
            <a:spLocks noGrp="1" noChangeArrowheads="1"/>
          </p:cNvSpPr>
          <p:nvPr>
            <p:ph type="title"/>
          </p:nvPr>
        </p:nvSpPr>
        <p:spPr bwMode="auto">
          <a:xfrm>
            <a:off x="282575" y="3427413"/>
            <a:ext cx="5630863" cy="539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pic>
        <p:nvPicPr>
          <p:cNvPr id="3077" name="Picture 18" descr="tcs-tra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9250" y="6450013"/>
            <a:ext cx="2843213"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Lst>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4B948"/>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800100"/>
            <a:ext cx="9144000" cy="6057900"/>
            <a:chOff x="0" y="504"/>
            <a:chExt cx="5760" cy="3816"/>
          </a:xfrm>
        </p:grpSpPr>
        <p:grpSp>
          <p:nvGrpSpPr>
            <p:cNvPr id="4102" name="Group 3"/>
            <p:cNvGrpSpPr>
              <a:grpSpLocks/>
            </p:cNvGrpSpPr>
            <p:nvPr/>
          </p:nvGrpSpPr>
          <p:grpSpPr bwMode="auto">
            <a:xfrm>
              <a:off x="0" y="2585"/>
              <a:ext cx="5760" cy="1481"/>
              <a:chOff x="0" y="2585"/>
              <a:chExt cx="5760" cy="1481"/>
            </a:xfrm>
          </p:grpSpPr>
          <p:pic>
            <p:nvPicPr>
              <p:cNvPr id="4105" name="Picture 4"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258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6" name="Picture 5"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273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7" name="Picture 6"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288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8" name="Picture 7"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032"/>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9" name="Picture 8"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3185"/>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10" name="Picture 9"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332"/>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11" name="Picture 10"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3482"/>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12" name="Picture 11"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632"/>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13" name="Picture 12"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291" r="4544"/>
              <a:stretch>
                <a:fillRect/>
              </a:stretch>
            </p:blipFill>
            <p:spPr bwMode="auto">
              <a:xfrm>
                <a:off x="0" y="3782"/>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14" name="Picture 13" descr="150_GREEN_single_line_subtracted one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3499" r="2338"/>
              <a:stretch>
                <a:fillRect/>
              </a:stretch>
            </p:blipFill>
            <p:spPr bwMode="auto">
              <a:xfrm>
                <a:off x="0" y="3932"/>
                <a:ext cx="57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4103" name="Picture 14" descr="gree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7999" r="18001"/>
            <a:stretch>
              <a:fillRect/>
            </a:stretch>
          </p:blipFill>
          <p:spPr bwMode="auto">
            <a:xfrm>
              <a:off x="0" y="504"/>
              <a:ext cx="5760" cy="30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4" name="Picture 15" descr="gree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7999" r="18001" b="61098"/>
            <a:stretch>
              <a:fillRect/>
            </a:stretch>
          </p:blipFill>
          <p:spPr bwMode="auto">
            <a:xfrm>
              <a:off x="0" y="3072"/>
              <a:ext cx="5760" cy="1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4099" name="Rectangle 16"/>
          <p:cNvSpPr>
            <a:spLocks noGrp="1" noChangeArrowheads="1"/>
          </p:cNvSpPr>
          <p:nvPr>
            <p:ph type="title"/>
          </p:nvPr>
        </p:nvSpPr>
        <p:spPr bwMode="auto">
          <a:xfrm>
            <a:off x="282575" y="3427413"/>
            <a:ext cx="5630863" cy="539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4100" name="Line 17"/>
          <p:cNvSpPr>
            <a:spLocks noChangeShapeType="1"/>
          </p:cNvSpPr>
          <p:nvPr/>
        </p:nvSpPr>
        <p:spPr bwMode="auto">
          <a:xfrm>
            <a:off x="277813" y="4017963"/>
            <a:ext cx="5629275" cy="0"/>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pic>
        <p:nvPicPr>
          <p:cNvPr id="4101" name="Picture 18" descr="tcs-trans"/>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9250" y="6450013"/>
            <a:ext cx="2843213"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Lst>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pic>
        <p:nvPicPr>
          <p:cNvPr id="5123"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l="19376" t="20410" r="5469" b="9375"/>
          <a:stretch>
            <a:fillRect/>
          </a:stretch>
        </p:blipFill>
        <p:spPr bwMode="auto">
          <a:xfrm>
            <a:off x="-28575" y="0"/>
            <a:ext cx="9172575" cy="684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4" name="Title Placeholder 1"/>
          <p:cNvSpPr>
            <a:spLocks noGrp="1"/>
          </p:cNvSpPr>
          <p:nvPr>
            <p:ph type="title"/>
          </p:nvPr>
        </p:nvSpPr>
        <p:spPr bwMode="auto">
          <a:xfrm>
            <a:off x="1295400" y="103188"/>
            <a:ext cx="7543800" cy="487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5" name="Text Placeholder 2"/>
          <p:cNvSpPr>
            <a:spLocks noGrp="1"/>
          </p:cNvSpPr>
          <p:nvPr>
            <p:ph type="body" idx="1"/>
          </p:nvPr>
        </p:nvSpPr>
        <p:spPr bwMode="auto">
          <a:xfrm>
            <a:off x="411163" y="914400"/>
            <a:ext cx="8428037"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endParaRPr lang="en-US" smtClean="0"/>
          </a:p>
        </p:txBody>
      </p:sp>
      <p:sp>
        <p:nvSpPr>
          <p:cNvPr id="9" name="Rectangle 71"/>
          <p:cNvSpPr txBox="1">
            <a:spLocks noChangeArrowheads="1"/>
          </p:cNvSpPr>
          <p:nvPr/>
        </p:nvSpPr>
        <p:spPr bwMode="auto">
          <a:xfrm>
            <a:off x="8229600" y="6311900"/>
            <a:ext cx="663575" cy="360363"/>
          </a:xfrm>
          <a:prstGeom prst="rect">
            <a:avLst/>
          </a:prstGeom>
          <a:noFill/>
          <a:ln w="9525">
            <a:noFill/>
            <a:miter lim="800000"/>
            <a:headEnd/>
            <a:tailEnd/>
          </a:ln>
          <a:effectLst/>
        </p:spPr>
        <p:txBody>
          <a:bodyPr anchor="ctr"/>
          <a:lstStyle>
            <a:lvl1pPr>
              <a:defRPr sz="1000">
                <a:solidFill>
                  <a:srgbClr val="4E84C4"/>
                </a:solidFill>
              </a:defRPr>
            </a:lvl1pPr>
          </a:lstStyle>
          <a:p>
            <a:pPr algn="r" fontAlgn="auto">
              <a:spcBef>
                <a:spcPts val="0"/>
              </a:spcBef>
              <a:spcAft>
                <a:spcPts val="0"/>
              </a:spcAft>
              <a:defRPr/>
            </a:pPr>
            <a:fld id="{762C0DF8-D687-4209-BD92-AA97A77D9C5B}" type="slidenum">
              <a:rPr lang="en-US" sz="1200" smtClean="0">
                <a:solidFill>
                  <a:schemeClr val="tx1"/>
                </a:solidFill>
                <a:latin typeface="Myriad Pro" pitchFamily="34" charset="0"/>
              </a:rPr>
              <a:pPr algn="r" fontAlgn="auto">
                <a:spcBef>
                  <a:spcPts val="0"/>
                </a:spcBef>
                <a:spcAft>
                  <a:spcPts val="0"/>
                </a:spcAft>
                <a:defRPr/>
              </a:pPr>
              <a:t>‹#›</a:t>
            </a:fld>
            <a:r>
              <a:rPr lang="en-US" sz="1200" dirty="0" smtClean="0">
                <a:solidFill>
                  <a:schemeClr val="tx1"/>
                </a:solidFill>
                <a:latin typeface="Myriad Pro" pitchFamily="34" charset="0"/>
              </a:rPr>
              <a:t> </a:t>
            </a:r>
            <a:endParaRPr lang="en-US" sz="1200" dirty="0">
              <a:solidFill>
                <a:schemeClr val="tx1"/>
              </a:solidFill>
              <a:latin typeface="Myriad Pro" pitchFamily="34" charset="0"/>
            </a:endParaRPr>
          </a:p>
        </p:txBody>
      </p:sp>
    </p:spTree>
  </p:cSld>
  <p:clrMap bg1="lt1" tx1="dk1" bg2="lt2" tx2="dk2" accent1="accent1" accent2="accent2" accent3="accent3" accent4="accent4" accent5="accent5" accent6="accent6" hlink="hlink" folHlink="folHlink"/>
  <p:sldLayoutIdLst>
    <p:sldLayoutId id="2147484128"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9" r:id="rId13"/>
  </p:sldLayoutIdLst>
  <p:hf hdr="0" ftr="0" dt="0"/>
  <p:txStyles>
    <p:titleStyle>
      <a:lvl1pPr algn="l" rtl="0" eaLnBrk="0" fontAlgn="base" hangingPunct="0">
        <a:spcBef>
          <a:spcPct val="0"/>
        </a:spcBef>
        <a:spcAft>
          <a:spcPct val="0"/>
        </a:spcAft>
        <a:defRPr sz="2800" kern="120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a:defRPr>
      </a:lvl2pPr>
      <a:lvl3pPr algn="l" rtl="0" eaLnBrk="0" fontAlgn="base" hangingPunct="0">
        <a:spcBef>
          <a:spcPct val="0"/>
        </a:spcBef>
        <a:spcAft>
          <a:spcPct val="0"/>
        </a:spcAft>
        <a:defRPr sz="2800">
          <a:solidFill>
            <a:schemeClr val="bg1"/>
          </a:solidFill>
          <a:latin typeface="Myriad Pro"/>
        </a:defRPr>
      </a:lvl3pPr>
      <a:lvl4pPr algn="l" rtl="0" eaLnBrk="0" fontAlgn="base" hangingPunct="0">
        <a:spcBef>
          <a:spcPct val="0"/>
        </a:spcBef>
        <a:spcAft>
          <a:spcPct val="0"/>
        </a:spcAft>
        <a:defRPr sz="2800">
          <a:solidFill>
            <a:schemeClr val="bg1"/>
          </a:solidFill>
          <a:latin typeface="Myriad Pro"/>
        </a:defRPr>
      </a:lvl4pPr>
      <a:lvl5pPr algn="l" rtl="0" eaLnBrk="0" fontAlgn="base" hangingPunct="0">
        <a:spcBef>
          <a:spcPct val="0"/>
        </a:spcBef>
        <a:spcAft>
          <a:spcPct val="0"/>
        </a:spcAft>
        <a:defRPr sz="2800">
          <a:solidFill>
            <a:schemeClr val="bg1"/>
          </a:solidFill>
          <a:latin typeface="Myriad Pro"/>
        </a:defRPr>
      </a:lvl5pPr>
      <a:lvl6pPr marL="457200" algn="l" rtl="0" fontAlgn="base">
        <a:spcBef>
          <a:spcPct val="0"/>
        </a:spcBef>
        <a:spcAft>
          <a:spcPct val="0"/>
        </a:spcAft>
        <a:defRPr sz="2800">
          <a:solidFill>
            <a:schemeClr val="bg1"/>
          </a:solidFill>
          <a:latin typeface="Myriad Pro"/>
        </a:defRPr>
      </a:lvl6pPr>
      <a:lvl7pPr marL="914400" algn="l" rtl="0" fontAlgn="base">
        <a:spcBef>
          <a:spcPct val="0"/>
        </a:spcBef>
        <a:spcAft>
          <a:spcPct val="0"/>
        </a:spcAft>
        <a:defRPr sz="2800">
          <a:solidFill>
            <a:schemeClr val="bg1"/>
          </a:solidFill>
          <a:latin typeface="Myriad Pro"/>
        </a:defRPr>
      </a:lvl7pPr>
      <a:lvl8pPr marL="1371600" algn="l" rtl="0" fontAlgn="base">
        <a:spcBef>
          <a:spcPct val="0"/>
        </a:spcBef>
        <a:spcAft>
          <a:spcPct val="0"/>
        </a:spcAft>
        <a:defRPr sz="2800">
          <a:solidFill>
            <a:schemeClr val="bg1"/>
          </a:solidFill>
          <a:latin typeface="Myriad Pro"/>
        </a:defRPr>
      </a:lvl8pPr>
      <a:lvl9pPr marL="1828800" algn="l"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Clr>
          <a:srgbClr val="4E84C4"/>
        </a:buClr>
        <a:buFont typeface="Wingdings" pitchFamily="2" charset="2"/>
        <a:buChar char="§"/>
        <a:defRPr sz="2200" kern="1200">
          <a:solidFill>
            <a:schemeClr val="tx1"/>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sz="20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Clr>
          <a:srgbClr val="4E84C4"/>
        </a:buClr>
        <a:buFont typeface="Courier New" pitchFamily="49" charset="0"/>
        <a:buChar char="o"/>
        <a:defRPr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Clr>
          <a:srgbClr val="4E84C4"/>
        </a:buClr>
        <a:buFont typeface="Arial" pitchFamily="34" charset="0"/>
        <a:buChar char="•"/>
        <a:defRPr sz="20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14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9609" t="20410" r="5469" b="9277"/>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7" name="Title Placeholder 1"/>
          <p:cNvSpPr>
            <a:spLocks noGrp="1"/>
          </p:cNvSpPr>
          <p:nvPr>
            <p:ph type="title"/>
          </p:nvPr>
        </p:nvSpPr>
        <p:spPr bwMode="auto">
          <a:xfrm>
            <a:off x="457200" y="2743200"/>
            <a:ext cx="8229600" cy="63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123"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9609" t="20410" r="5391" b="8757"/>
          <a:stretch>
            <a:fillRect/>
          </a:stretch>
        </p:blipFill>
        <p:spPr bwMode="auto">
          <a:xfrm>
            <a:off x="0" y="0"/>
            <a:ext cx="9144000" cy="690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1" name="Title Placeholder 1"/>
          <p:cNvSpPr>
            <a:spLocks noGrp="1"/>
          </p:cNvSpPr>
          <p:nvPr>
            <p:ph type="title"/>
          </p:nvPr>
        </p:nvSpPr>
        <p:spPr bwMode="auto">
          <a:xfrm>
            <a:off x="457200" y="2743200"/>
            <a:ext cx="8229600" cy="63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124"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9531" t="20410" r="5391" b="9375"/>
          <a:stretch>
            <a:fillRect/>
          </a:stretch>
        </p:blipFill>
        <p:spPr bwMode="auto">
          <a:xfrm>
            <a:off x="-9525" y="0"/>
            <a:ext cx="91535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5" name="Title Placeholder 1"/>
          <p:cNvSpPr>
            <a:spLocks noGrp="1"/>
          </p:cNvSpPr>
          <p:nvPr>
            <p:ph type="title"/>
          </p:nvPr>
        </p:nvSpPr>
        <p:spPr bwMode="auto">
          <a:xfrm>
            <a:off x="457200" y="2743200"/>
            <a:ext cx="8229600" cy="63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125"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19609" t="20410" r="5391" b="9277"/>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19" name="TextBox 5"/>
          <p:cNvSpPr txBox="1">
            <a:spLocks noChangeArrowheads="1"/>
          </p:cNvSpPr>
          <p:nvPr/>
        </p:nvSpPr>
        <p:spPr bwMode="auto">
          <a:xfrm>
            <a:off x="495300" y="2933700"/>
            <a:ext cx="807720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algn="l" eaLnBrk="1" hangingPunct="1">
              <a:defRPr/>
            </a:pPr>
            <a:r>
              <a:rPr lang="en-US" sz="3000" smtClean="0">
                <a:solidFill>
                  <a:schemeClr val="bg1"/>
                </a:solidFill>
                <a:latin typeface="Myriad Pro"/>
              </a:rPr>
              <a:t>Thank You</a:t>
            </a:r>
          </a:p>
        </p:txBody>
      </p:sp>
    </p:spTree>
  </p:cSld>
  <p:clrMap bg1="lt1" tx1="dk1" bg2="lt2" tx2="dk2" accent1="accent1" accent2="accent2" accent3="accent3" accent4="accent4" accent5="accent5" accent6="accent6" hlink="hlink" folHlink="folHlink"/>
  <p:sldLayoutIdLst>
    <p:sldLayoutId id="2147484126" r:id="rId1"/>
  </p:sldLayoutIdLst>
  <p:txStyles>
    <p:titleStyle>
      <a:lvl1pPr algn="l" rtl="0" eaLnBrk="0" fontAlgn="base" hangingPunct="0">
        <a:spcBef>
          <a:spcPct val="0"/>
        </a:spcBef>
        <a:spcAft>
          <a:spcPct val="0"/>
        </a:spcAft>
        <a:defRPr sz="3000" kern="120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2.png"/><Relationship Id="rId1" Type="http://schemas.openxmlformats.org/officeDocument/2006/relationships/slideLayout" Target="../slideLayouts/slideLayout4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ctrTitle"/>
          </p:nvPr>
        </p:nvSpPr>
        <p:spPr/>
        <p:txBody>
          <a:bodyPr/>
          <a:lstStyle/>
          <a:p>
            <a:pPr eaLnBrk="1" hangingPunct="1"/>
            <a:r>
              <a:rPr lang="en-GB" dirty="0" smtClean="0">
                <a:latin typeface="Myriad Pro"/>
              </a:rPr>
              <a:t>HTML5 </a:t>
            </a:r>
          </a:p>
        </p:txBody>
      </p:sp>
      <p:sp>
        <p:nvSpPr>
          <p:cNvPr id="2" name="Subtitle 1"/>
          <p:cNvSpPr>
            <a:spLocks noGrp="1"/>
          </p:cNvSpPr>
          <p:nvPr>
            <p:ph type="subTitle" idx="1"/>
          </p:nvPr>
        </p:nvSpPr>
        <p:spPr>
          <a:xfrm>
            <a:off x="354512" y="3858638"/>
            <a:ext cx="8600302" cy="981376"/>
          </a:xfrm>
        </p:spPr>
        <p:txBody>
          <a:bodyPr/>
          <a:lstStyle/>
          <a:p>
            <a:r>
              <a:rPr lang="en-GB" sz="2400" dirty="0" smtClean="0"/>
              <a:t>Everything you need to </a:t>
            </a:r>
            <a:r>
              <a:rPr lang="en-US" sz="2400" dirty="0" smtClean="0"/>
              <a:t>know </a:t>
            </a:r>
            <a:r>
              <a:rPr lang="en-GB" sz="2400" dirty="0" smtClean="0"/>
              <a:t>to get started</a:t>
            </a:r>
            <a:endParaRPr lang="en-GB" sz="2400" dirty="0"/>
          </a:p>
        </p:txBody>
      </p:sp>
      <p:sp>
        <p:nvSpPr>
          <p:cNvPr id="4" name="Subtitle 1"/>
          <p:cNvSpPr txBox="1">
            <a:spLocks/>
          </p:cNvSpPr>
          <p:nvPr/>
        </p:nvSpPr>
        <p:spPr bwMode="auto">
          <a:xfrm>
            <a:off x="370432" y="5464295"/>
            <a:ext cx="77851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20000"/>
              </a:spcBef>
              <a:spcAft>
                <a:spcPct val="0"/>
              </a:spcAft>
              <a:buClr>
                <a:srgbClr val="4E84C4"/>
              </a:buClr>
              <a:buSzTx/>
              <a:buFont typeface="Wingdings" pitchFamily="2" charset="2"/>
              <a:buNone/>
              <a:tabLst/>
              <a:defRPr/>
            </a:pPr>
            <a:r>
              <a:rPr lang="en-GB" sz="2000" dirty="0" smtClean="0">
                <a:solidFill>
                  <a:schemeClr val="bg1"/>
                </a:solidFill>
                <a:latin typeface="Myriad Pro" pitchFamily="34" charset="0"/>
              </a:rPr>
              <a:t>TCS Internal</a:t>
            </a:r>
            <a:endParaRPr kumimoji="0" lang="en-GB" sz="2000" i="0" u="none" strike="noStrike" kern="1200" cap="none" spc="0" normalizeH="0" baseline="0" noProof="0" dirty="0">
              <a:ln>
                <a:noFill/>
              </a:ln>
              <a:solidFill>
                <a:schemeClr val="bg1"/>
              </a:solidFill>
              <a:effectLst/>
              <a:uLnTx/>
              <a:uFillTx/>
              <a:latin typeface="Myriad Pro" pitchFamily="34"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Web Storage &gt; Storage Events</a:t>
            </a:r>
            <a:endParaRPr lang="en-GB" sz="2400" b="0" dirty="0">
              <a:solidFill>
                <a:schemeClr val="bg1"/>
              </a:solidFill>
            </a:endParaRPr>
          </a:p>
        </p:txBody>
      </p:sp>
      <p:sp>
        <p:nvSpPr>
          <p:cNvPr id="2" name="TextBox 1"/>
          <p:cNvSpPr txBox="1"/>
          <p:nvPr/>
        </p:nvSpPr>
        <p:spPr>
          <a:xfrm>
            <a:off x="236482" y="819801"/>
            <a:ext cx="8655269" cy="3046988"/>
          </a:xfrm>
          <a:prstGeom prst="rect">
            <a:avLst/>
          </a:prstGeom>
          <a:noFill/>
        </p:spPr>
        <p:txBody>
          <a:bodyPr wrap="square" rtlCol="0">
            <a:spAutoFit/>
          </a:bodyPr>
          <a:lstStyle/>
          <a:p>
            <a:pPr algn="l"/>
            <a:r>
              <a:rPr lang="en-US" sz="1600" b="1" dirty="0" smtClean="0">
                <a:latin typeface="+mn-lt"/>
              </a:rPr>
              <a:t>Storage Events</a:t>
            </a:r>
            <a:endParaRPr lang="en-US" sz="1600" dirty="0">
              <a:latin typeface="+mn-lt"/>
            </a:endParaRPr>
          </a:p>
          <a:p>
            <a:pPr algn="l"/>
            <a:endParaRPr lang="en-US" sz="1600" dirty="0" smtClean="0"/>
          </a:p>
          <a:p>
            <a:pPr marL="285750" indent="-285750" algn="l">
              <a:buFont typeface="Arial"/>
              <a:buChar char="•"/>
            </a:pPr>
            <a:r>
              <a:rPr lang="en-US" sz="1600" dirty="0"/>
              <a:t>The storage objects fire events which your </a:t>
            </a:r>
            <a:r>
              <a:rPr lang="en-US" sz="1600" dirty="0" smtClean="0"/>
              <a:t>application </a:t>
            </a:r>
            <a:r>
              <a:rPr lang="en-US" sz="1600" dirty="0"/>
              <a:t>can listen for. A storage event is fired when you insert, update or delete a session or local storage property.</a:t>
            </a:r>
          </a:p>
          <a:p>
            <a:pPr marL="285750" indent="-285750" algn="l">
              <a:buFont typeface="Arial"/>
              <a:buChar char="•"/>
            </a:pPr>
            <a:r>
              <a:rPr lang="en-US" sz="1600" dirty="0"/>
              <a:t>The storage event is only emitted in other browser windows than the one that inserted, updated or deleted the session or local storage objects.</a:t>
            </a:r>
          </a:p>
          <a:p>
            <a:pPr marL="285750" indent="-285750" algn="l">
              <a:buFont typeface="Arial"/>
              <a:buChar char="•"/>
            </a:pPr>
            <a:r>
              <a:rPr lang="en-US" sz="1600" dirty="0"/>
              <a:t>For session storage this means that events are only visible in pop up windows and </a:t>
            </a:r>
            <a:r>
              <a:rPr lang="en-US" sz="1600" dirty="0" err="1"/>
              <a:t>iframes</a:t>
            </a:r>
            <a:r>
              <a:rPr lang="en-US" sz="1600" dirty="0"/>
              <a:t>.</a:t>
            </a:r>
          </a:p>
          <a:p>
            <a:pPr marL="285750" indent="-285750" algn="l">
              <a:buFont typeface="Arial"/>
              <a:buChar char="•"/>
            </a:pPr>
            <a:r>
              <a:rPr lang="en-US" sz="1600" dirty="0"/>
              <a:t>For local storage, events are visible to all other windows open with the same origin, including pop up windows and </a:t>
            </a:r>
            <a:r>
              <a:rPr lang="en-US" sz="1600" dirty="0" err="1"/>
              <a:t>iframes</a:t>
            </a:r>
            <a:r>
              <a:rPr lang="en-US" sz="1600" dirty="0"/>
              <a:t>.</a:t>
            </a:r>
          </a:p>
          <a:p>
            <a:pPr algn="l"/>
            <a:endParaRPr lang="en-US" sz="1600" dirty="0"/>
          </a:p>
          <a:p>
            <a:pPr algn="l"/>
            <a:r>
              <a:rPr lang="en-US" sz="1600" b="1" dirty="0" smtClean="0"/>
              <a:t>The </a:t>
            </a:r>
            <a:r>
              <a:rPr lang="en-US" sz="1600" b="1" dirty="0" err="1" smtClean="0"/>
              <a:t>storageEvent</a:t>
            </a:r>
            <a:endParaRPr lang="en-US" sz="1600" dirty="0"/>
          </a:p>
          <a:p>
            <a:pPr algn="l"/>
            <a:endParaRPr lang="en-US" sz="1600" dirty="0" smtClean="0"/>
          </a:p>
        </p:txBody>
      </p:sp>
      <p:sp>
        <p:nvSpPr>
          <p:cNvPr id="5" name="TextBox 4"/>
          <p:cNvSpPr txBox="1"/>
          <p:nvPr/>
        </p:nvSpPr>
        <p:spPr>
          <a:xfrm>
            <a:off x="711346" y="3756493"/>
            <a:ext cx="7572506" cy="2062103"/>
          </a:xfrm>
          <a:prstGeom prst="rect">
            <a:avLst/>
          </a:prstGeom>
          <a:noFill/>
          <a:ln>
            <a:solidFill>
              <a:schemeClr val="bg1">
                <a:lumMod val="50000"/>
              </a:schemeClr>
            </a:solidFill>
            <a:prstDash val="dash"/>
          </a:ln>
        </p:spPr>
        <p:txBody>
          <a:bodyPr wrap="none" rtlCol="0">
            <a:spAutoFit/>
          </a:bodyPr>
          <a:lstStyle/>
          <a:p>
            <a:pPr algn="l"/>
            <a:r>
              <a:rPr lang="en-US" sz="1600" dirty="0" err="1">
                <a:solidFill>
                  <a:schemeClr val="tx2">
                    <a:lumMod val="75000"/>
                  </a:schemeClr>
                </a:solidFill>
                <a:latin typeface="Courier"/>
                <a:cs typeface="Courier"/>
              </a:rPr>
              <a:t>StorageEvent</a:t>
            </a:r>
            <a:r>
              <a:rPr lang="en-US" sz="1600" dirty="0">
                <a:solidFill>
                  <a:schemeClr val="tx2">
                    <a:lumMod val="75000"/>
                  </a:schemeClr>
                </a:solidFill>
                <a:latin typeface="Courier"/>
                <a:cs typeface="Courier"/>
              </a:rPr>
              <a:t> {</a:t>
            </a:r>
          </a:p>
          <a:p>
            <a:pPr algn="l"/>
            <a:r>
              <a:rPr lang="en-US" sz="1600" dirty="0">
                <a:solidFill>
                  <a:schemeClr val="tx2">
                    <a:lumMod val="75000"/>
                  </a:schemeClr>
                </a:solidFill>
                <a:latin typeface="Courier"/>
                <a:cs typeface="Courier"/>
              </a:rPr>
              <a:t>    key;          </a:t>
            </a:r>
            <a:r>
              <a:rPr lang="en-US" sz="1600" dirty="0">
                <a:solidFill>
                  <a:srgbClr val="407C15"/>
                </a:solidFill>
                <a:latin typeface="Courier"/>
                <a:cs typeface="Courier"/>
              </a:rPr>
              <a:t>// name of the property set, changed etc.</a:t>
            </a:r>
          </a:p>
          <a:p>
            <a:pPr algn="l"/>
            <a:r>
              <a:rPr lang="en-US" sz="1600" dirty="0">
                <a:solidFill>
                  <a:schemeClr val="tx2">
                    <a:lumMod val="75000"/>
                  </a:schemeClr>
                </a:solidFill>
                <a:latin typeface="Courier"/>
                <a:cs typeface="Courier"/>
              </a:rPr>
              <a:t>    </a:t>
            </a:r>
            <a:r>
              <a:rPr lang="en-US" sz="1600" dirty="0" err="1">
                <a:solidFill>
                  <a:schemeClr val="tx2">
                    <a:lumMod val="75000"/>
                  </a:schemeClr>
                </a:solidFill>
                <a:latin typeface="Courier"/>
                <a:cs typeface="Courier"/>
              </a:rPr>
              <a:t>oldValue</a:t>
            </a:r>
            <a:r>
              <a:rPr lang="en-US" sz="1600" dirty="0">
                <a:solidFill>
                  <a:schemeClr val="tx2">
                    <a:lumMod val="75000"/>
                  </a:schemeClr>
                </a:solidFill>
                <a:latin typeface="Courier"/>
                <a:cs typeface="Courier"/>
              </a:rPr>
              <a:t>;     </a:t>
            </a:r>
            <a:r>
              <a:rPr lang="en-US" sz="1600" dirty="0">
                <a:solidFill>
                  <a:srgbClr val="407C15"/>
                </a:solidFill>
                <a:latin typeface="Courier"/>
                <a:cs typeface="Courier"/>
              </a:rPr>
              <a:t>// old value of property before change</a:t>
            </a:r>
          </a:p>
          <a:p>
            <a:pPr algn="l"/>
            <a:r>
              <a:rPr lang="en-US" sz="1600" dirty="0">
                <a:solidFill>
                  <a:schemeClr val="tx2">
                    <a:lumMod val="75000"/>
                  </a:schemeClr>
                </a:solidFill>
                <a:latin typeface="Courier"/>
                <a:cs typeface="Courier"/>
              </a:rPr>
              <a:t>    </a:t>
            </a:r>
            <a:r>
              <a:rPr lang="en-US" sz="1600" dirty="0" err="1">
                <a:solidFill>
                  <a:schemeClr val="tx2">
                    <a:lumMod val="75000"/>
                  </a:schemeClr>
                </a:solidFill>
                <a:latin typeface="Courier"/>
                <a:cs typeface="Courier"/>
              </a:rPr>
              <a:t>newValue</a:t>
            </a:r>
            <a:r>
              <a:rPr lang="en-US" sz="1600" dirty="0">
                <a:solidFill>
                  <a:schemeClr val="tx2">
                    <a:lumMod val="75000"/>
                  </a:schemeClr>
                </a:solidFill>
                <a:latin typeface="Courier"/>
                <a:cs typeface="Courier"/>
              </a:rPr>
              <a:t>;     </a:t>
            </a:r>
            <a:r>
              <a:rPr lang="en-US" sz="1600" dirty="0">
                <a:solidFill>
                  <a:srgbClr val="407C15"/>
                </a:solidFill>
                <a:latin typeface="Courier"/>
                <a:cs typeface="Courier"/>
              </a:rPr>
              <a:t>// new value of property after change</a:t>
            </a:r>
          </a:p>
          <a:p>
            <a:pPr algn="l"/>
            <a:r>
              <a:rPr lang="en-US" sz="1600" dirty="0">
                <a:solidFill>
                  <a:schemeClr val="tx2">
                    <a:lumMod val="75000"/>
                  </a:schemeClr>
                </a:solidFill>
                <a:latin typeface="Courier"/>
                <a:cs typeface="Courier"/>
              </a:rPr>
              <a:t>    </a:t>
            </a:r>
            <a:r>
              <a:rPr lang="en-US" sz="1600" dirty="0" err="1">
                <a:solidFill>
                  <a:schemeClr val="tx2">
                    <a:lumMod val="75000"/>
                  </a:schemeClr>
                </a:solidFill>
                <a:latin typeface="Courier"/>
                <a:cs typeface="Courier"/>
              </a:rPr>
              <a:t>url</a:t>
            </a:r>
            <a:r>
              <a:rPr lang="en-US" sz="1600" dirty="0">
                <a:solidFill>
                  <a:schemeClr val="tx2">
                    <a:lumMod val="75000"/>
                  </a:schemeClr>
                </a:solidFill>
                <a:latin typeface="Courier"/>
                <a:cs typeface="Courier"/>
              </a:rPr>
              <a:t>;          </a:t>
            </a:r>
            <a:r>
              <a:rPr lang="en-US" sz="1600" dirty="0">
                <a:solidFill>
                  <a:srgbClr val="407C15"/>
                </a:solidFill>
                <a:latin typeface="Courier"/>
                <a:cs typeface="Courier"/>
              </a:rPr>
              <a:t>// </a:t>
            </a:r>
            <a:r>
              <a:rPr lang="en-US" sz="1600" dirty="0" err="1">
                <a:solidFill>
                  <a:srgbClr val="407C15"/>
                </a:solidFill>
                <a:latin typeface="Courier"/>
                <a:cs typeface="Courier"/>
              </a:rPr>
              <a:t>url</a:t>
            </a:r>
            <a:r>
              <a:rPr lang="en-US" sz="1600" dirty="0">
                <a:solidFill>
                  <a:srgbClr val="407C15"/>
                </a:solidFill>
                <a:latin typeface="Courier"/>
                <a:cs typeface="Courier"/>
              </a:rPr>
              <a:t> of page that made the change</a:t>
            </a:r>
          </a:p>
          <a:p>
            <a:pPr algn="l"/>
            <a:r>
              <a:rPr lang="en-US" sz="1600" dirty="0">
                <a:solidFill>
                  <a:schemeClr val="tx2">
                    <a:lumMod val="75000"/>
                  </a:schemeClr>
                </a:solidFill>
                <a:latin typeface="Courier"/>
                <a:cs typeface="Courier"/>
              </a:rPr>
              <a:t>    </a:t>
            </a:r>
            <a:r>
              <a:rPr lang="en-US" sz="1600" dirty="0" err="1">
                <a:solidFill>
                  <a:schemeClr val="tx2">
                    <a:lumMod val="75000"/>
                  </a:schemeClr>
                </a:solidFill>
                <a:latin typeface="Courier"/>
                <a:cs typeface="Courier"/>
              </a:rPr>
              <a:t>storageArea</a:t>
            </a:r>
            <a:r>
              <a:rPr lang="en-US" sz="1600" dirty="0">
                <a:solidFill>
                  <a:schemeClr val="tx2">
                    <a:lumMod val="75000"/>
                  </a:schemeClr>
                </a:solidFill>
                <a:latin typeface="Courier"/>
                <a:cs typeface="Courier"/>
              </a:rPr>
              <a:t>;  </a:t>
            </a:r>
            <a:r>
              <a:rPr lang="en-US" sz="1600" dirty="0">
                <a:solidFill>
                  <a:srgbClr val="407C15"/>
                </a:solidFill>
                <a:latin typeface="Courier"/>
                <a:cs typeface="Courier"/>
              </a:rPr>
              <a:t>// </a:t>
            </a:r>
            <a:r>
              <a:rPr lang="en-US" sz="1600" dirty="0" err="1">
                <a:solidFill>
                  <a:srgbClr val="407C15"/>
                </a:solidFill>
                <a:latin typeface="Courier"/>
                <a:cs typeface="Courier"/>
              </a:rPr>
              <a:t>localStorage</a:t>
            </a:r>
            <a:r>
              <a:rPr lang="en-US" sz="1600" dirty="0">
                <a:solidFill>
                  <a:srgbClr val="407C15"/>
                </a:solidFill>
                <a:latin typeface="Courier"/>
                <a:cs typeface="Courier"/>
              </a:rPr>
              <a:t> or </a:t>
            </a:r>
            <a:r>
              <a:rPr lang="en-US" sz="1600" dirty="0" err="1">
                <a:solidFill>
                  <a:srgbClr val="407C15"/>
                </a:solidFill>
                <a:latin typeface="Courier"/>
                <a:cs typeface="Courier"/>
              </a:rPr>
              <a:t>sessionStorage</a:t>
            </a:r>
            <a:r>
              <a:rPr lang="en-US" sz="1600" dirty="0">
                <a:solidFill>
                  <a:srgbClr val="407C15"/>
                </a:solidFill>
                <a:latin typeface="Courier"/>
                <a:cs typeface="Courier"/>
              </a:rPr>
              <a:t>,</a:t>
            </a:r>
          </a:p>
          <a:p>
            <a:pPr algn="l"/>
            <a:r>
              <a:rPr lang="en-US" sz="1600" dirty="0">
                <a:solidFill>
                  <a:schemeClr val="tx2">
                    <a:lumMod val="75000"/>
                  </a:schemeClr>
                </a:solidFill>
                <a:latin typeface="Courier"/>
                <a:cs typeface="Courier"/>
              </a:rPr>
              <a:t>                  </a:t>
            </a:r>
            <a:r>
              <a:rPr lang="en-US" sz="1600" dirty="0">
                <a:solidFill>
                  <a:srgbClr val="407C15"/>
                </a:solidFill>
                <a:latin typeface="Courier"/>
                <a:cs typeface="Courier"/>
              </a:rPr>
              <a:t>// depending on where the change happened.</a:t>
            </a:r>
          </a:p>
          <a:p>
            <a:pPr algn="l"/>
            <a:r>
              <a:rPr lang="en-US" sz="1600" dirty="0">
                <a:solidFill>
                  <a:schemeClr val="tx2">
                    <a:lumMod val="75000"/>
                  </a:schemeClr>
                </a:solidFill>
                <a:latin typeface="Courier"/>
                <a:cs typeface="Courier"/>
              </a:rPr>
              <a:t>}</a:t>
            </a:r>
            <a:endParaRPr lang="en-US" sz="1600" dirty="0" smtClean="0">
              <a:solidFill>
                <a:srgbClr val="33629A"/>
              </a:solidFill>
              <a:latin typeface="Courier"/>
              <a:cs typeface="Courier"/>
            </a:endParaRPr>
          </a:p>
        </p:txBody>
      </p:sp>
    </p:spTree>
    <p:extLst>
      <p:ext uri="{BB962C8B-B14F-4D97-AF65-F5344CB8AC3E}">
        <p14:creationId xmlns:p14="http://schemas.microsoft.com/office/powerpoint/2010/main" val="2265285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Web Storage &gt; Storage Events 		</a:t>
            </a:r>
            <a:r>
              <a:rPr lang="en-US" sz="2400" dirty="0" smtClean="0"/>
              <a:t>…</a:t>
            </a:r>
            <a:r>
              <a:rPr lang="en-GB" sz="2400" dirty="0" err="1" smtClean="0"/>
              <a:t>contd</a:t>
            </a:r>
            <a:endParaRPr lang="en-GB" sz="2400" b="0" dirty="0">
              <a:solidFill>
                <a:schemeClr val="bg1"/>
              </a:solidFill>
            </a:endParaRPr>
          </a:p>
        </p:txBody>
      </p:sp>
      <p:sp>
        <p:nvSpPr>
          <p:cNvPr id="2" name="TextBox 1"/>
          <p:cNvSpPr txBox="1"/>
          <p:nvPr/>
        </p:nvSpPr>
        <p:spPr>
          <a:xfrm>
            <a:off x="236482" y="819801"/>
            <a:ext cx="8655269" cy="830997"/>
          </a:xfrm>
          <a:prstGeom prst="rect">
            <a:avLst/>
          </a:prstGeom>
          <a:noFill/>
        </p:spPr>
        <p:txBody>
          <a:bodyPr wrap="square" rtlCol="0">
            <a:spAutoFit/>
          </a:bodyPr>
          <a:lstStyle/>
          <a:p>
            <a:pPr algn="l"/>
            <a:r>
              <a:rPr lang="en-US" sz="1600" b="1" dirty="0" smtClean="0">
                <a:latin typeface="+mn-lt"/>
              </a:rPr>
              <a:t>Attaching a Storage Event Listener</a:t>
            </a:r>
            <a:endParaRPr lang="en-US" sz="1600" dirty="0">
              <a:latin typeface="+mn-lt"/>
            </a:endParaRPr>
          </a:p>
          <a:p>
            <a:pPr algn="l"/>
            <a:endParaRPr lang="en-US" sz="1600" dirty="0" smtClean="0"/>
          </a:p>
          <a:p>
            <a:pPr algn="l"/>
            <a:r>
              <a:rPr lang="en-US" sz="1600" dirty="0"/>
              <a:t>Attaching an event listener to a storage object is done like this</a:t>
            </a:r>
            <a:r>
              <a:rPr lang="en-US" sz="1600" dirty="0" smtClean="0"/>
              <a:t>:</a:t>
            </a:r>
            <a:endParaRPr lang="en-US" sz="1600" dirty="0"/>
          </a:p>
        </p:txBody>
      </p:sp>
      <p:sp>
        <p:nvSpPr>
          <p:cNvPr id="5" name="TextBox 4"/>
          <p:cNvSpPr txBox="1"/>
          <p:nvPr/>
        </p:nvSpPr>
        <p:spPr>
          <a:xfrm>
            <a:off x="711346" y="2326716"/>
            <a:ext cx="7326244" cy="1569660"/>
          </a:xfrm>
          <a:prstGeom prst="rect">
            <a:avLst/>
          </a:prstGeom>
          <a:noFill/>
          <a:ln>
            <a:solidFill>
              <a:schemeClr val="bg1">
                <a:lumMod val="50000"/>
              </a:schemeClr>
            </a:solidFill>
            <a:prstDash val="dash"/>
          </a:ln>
        </p:spPr>
        <p:txBody>
          <a:bodyPr wrap="none" rtlCol="0">
            <a:spAutoFit/>
          </a:bodyPr>
          <a:lstStyle/>
          <a:p>
            <a:pPr algn="l"/>
            <a:r>
              <a:rPr lang="en-US" sz="1600" dirty="0">
                <a:solidFill>
                  <a:schemeClr val="tx2">
                    <a:lumMod val="75000"/>
                  </a:schemeClr>
                </a:solidFill>
                <a:latin typeface="Courier"/>
                <a:cs typeface="Courier"/>
              </a:rPr>
              <a:t>function </a:t>
            </a:r>
            <a:r>
              <a:rPr lang="en-US" sz="1600" dirty="0" err="1">
                <a:solidFill>
                  <a:schemeClr val="accent4">
                    <a:lumMod val="75000"/>
                  </a:schemeClr>
                </a:solidFill>
                <a:latin typeface="Courier"/>
                <a:cs typeface="Courier"/>
              </a:rPr>
              <a:t>onStorageEvent</a:t>
            </a:r>
            <a:r>
              <a:rPr lang="en-US" sz="1600" dirty="0">
                <a:solidFill>
                  <a:schemeClr val="tx2">
                    <a:lumMod val="75000"/>
                  </a:schemeClr>
                </a:solidFill>
                <a:latin typeface="Courier"/>
                <a:cs typeface="Courier"/>
              </a:rPr>
              <a:t>(</a:t>
            </a:r>
            <a:r>
              <a:rPr lang="en-US" sz="1600" dirty="0" err="1">
                <a:solidFill>
                  <a:schemeClr val="tx2">
                    <a:lumMod val="75000"/>
                  </a:schemeClr>
                </a:solidFill>
                <a:latin typeface="Courier"/>
                <a:cs typeface="Courier"/>
              </a:rPr>
              <a:t>storageEvent</a:t>
            </a:r>
            <a:r>
              <a:rPr lang="en-US" sz="1600" dirty="0">
                <a:solidFill>
                  <a:schemeClr val="tx2">
                    <a:lumMod val="75000"/>
                  </a:schemeClr>
                </a:solidFill>
                <a:latin typeface="Courier"/>
                <a:cs typeface="Courier"/>
              </a:rPr>
              <a:t>){</a:t>
            </a:r>
          </a:p>
          <a:p>
            <a:pPr algn="l"/>
            <a:endParaRPr lang="en-US" sz="1600" dirty="0">
              <a:solidFill>
                <a:schemeClr val="tx2">
                  <a:lumMod val="75000"/>
                </a:schemeClr>
              </a:solidFill>
              <a:latin typeface="Courier"/>
              <a:cs typeface="Courier"/>
            </a:endParaRPr>
          </a:p>
          <a:p>
            <a:pPr algn="l"/>
            <a:r>
              <a:rPr lang="en-US" sz="1600" dirty="0">
                <a:solidFill>
                  <a:schemeClr val="tx2">
                    <a:lumMod val="75000"/>
                  </a:schemeClr>
                </a:solidFill>
                <a:latin typeface="Courier"/>
                <a:cs typeface="Courier"/>
              </a:rPr>
              <a:t>    alert("storage event");</a:t>
            </a:r>
          </a:p>
          <a:p>
            <a:pPr algn="l"/>
            <a:r>
              <a:rPr lang="en-US" sz="1600" dirty="0">
                <a:solidFill>
                  <a:schemeClr val="tx2">
                    <a:lumMod val="75000"/>
                  </a:schemeClr>
                </a:solidFill>
                <a:latin typeface="Courier"/>
                <a:cs typeface="Courier"/>
              </a:rPr>
              <a:t>}</a:t>
            </a:r>
          </a:p>
          <a:p>
            <a:pPr algn="l"/>
            <a:endParaRPr lang="en-US" sz="1600" dirty="0">
              <a:solidFill>
                <a:schemeClr val="tx2">
                  <a:lumMod val="75000"/>
                </a:schemeClr>
              </a:solidFill>
              <a:latin typeface="Courier"/>
              <a:cs typeface="Courier"/>
            </a:endParaRPr>
          </a:p>
          <a:p>
            <a:pPr algn="l"/>
            <a:r>
              <a:rPr lang="en-US" sz="1600" dirty="0" err="1">
                <a:solidFill>
                  <a:schemeClr val="tx2">
                    <a:lumMod val="75000"/>
                  </a:schemeClr>
                </a:solidFill>
                <a:latin typeface="Courier"/>
                <a:cs typeface="Courier"/>
              </a:rPr>
              <a:t>window.</a:t>
            </a:r>
            <a:r>
              <a:rPr lang="en-US" sz="1600" dirty="0" err="1">
                <a:solidFill>
                  <a:srgbClr val="A1361F"/>
                </a:solidFill>
                <a:latin typeface="Courier"/>
                <a:cs typeface="Courier"/>
              </a:rPr>
              <a:t>addEventListener</a:t>
            </a:r>
            <a:r>
              <a:rPr lang="en-US" sz="1600" dirty="0">
                <a:solidFill>
                  <a:schemeClr val="tx2">
                    <a:lumMod val="75000"/>
                  </a:schemeClr>
                </a:solidFill>
                <a:latin typeface="Courier"/>
                <a:cs typeface="Courier"/>
              </a:rPr>
              <a:t>('storage', </a:t>
            </a:r>
            <a:r>
              <a:rPr lang="en-US" sz="1600" dirty="0" err="1">
                <a:solidFill>
                  <a:schemeClr val="tx2">
                    <a:lumMod val="75000"/>
                  </a:schemeClr>
                </a:solidFill>
                <a:latin typeface="Courier"/>
                <a:cs typeface="Courier"/>
              </a:rPr>
              <a:t>onStorageEvent</a:t>
            </a:r>
            <a:r>
              <a:rPr lang="en-US" sz="1600" dirty="0">
                <a:solidFill>
                  <a:schemeClr val="tx2">
                    <a:lumMod val="75000"/>
                  </a:schemeClr>
                </a:solidFill>
                <a:latin typeface="Courier"/>
                <a:cs typeface="Courier"/>
              </a:rPr>
              <a:t>, false);</a:t>
            </a:r>
          </a:p>
        </p:txBody>
      </p:sp>
      <p:sp>
        <p:nvSpPr>
          <p:cNvPr id="6" name="TextBox 5"/>
          <p:cNvSpPr txBox="1"/>
          <p:nvPr/>
        </p:nvSpPr>
        <p:spPr>
          <a:xfrm>
            <a:off x="388882" y="4462255"/>
            <a:ext cx="8655269" cy="1323439"/>
          </a:xfrm>
          <a:prstGeom prst="rect">
            <a:avLst/>
          </a:prstGeom>
          <a:noFill/>
        </p:spPr>
        <p:txBody>
          <a:bodyPr wrap="square" rtlCol="0">
            <a:spAutoFit/>
          </a:bodyPr>
          <a:lstStyle/>
          <a:p>
            <a:pPr marL="285750" indent="-285750" algn="l">
              <a:buFont typeface="Arial"/>
              <a:buChar char="•"/>
            </a:pPr>
            <a:r>
              <a:rPr lang="en-US" sz="1600" dirty="0" smtClean="0"/>
              <a:t>The </a:t>
            </a:r>
            <a:r>
              <a:rPr lang="en-US" sz="1600" dirty="0"/>
              <a:t>function </a:t>
            </a:r>
            <a:r>
              <a:rPr lang="en-US" sz="1600" dirty="0" err="1"/>
              <a:t>onStorageEvent</a:t>
            </a:r>
            <a:r>
              <a:rPr lang="en-US" sz="1600" dirty="0"/>
              <a:t>() is the event handler function</a:t>
            </a:r>
            <a:r>
              <a:rPr lang="en-US" sz="1600" dirty="0" smtClean="0"/>
              <a:t>.</a:t>
            </a:r>
          </a:p>
          <a:p>
            <a:pPr marL="285750" indent="-285750" algn="l">
              <a:buFont typeface="Arial"/>
              <a:buChar char="•"/>
            </a:pPr>
            <a:endParaRPr lang="en-US" sz="1600" dirty="0"/>
          </a:p>
          <a:p>
            <a:pPr marL="285750" indent="-285750" algn="l">
              <a:buFont typeface="Arial"/>
              <a:buChar char="•"/>
            </a:pPr>
            <a:r>
              <a:rPr lang="en-US" sz="1600" dirty="0"/>
              <a:t>The </a:t>
            </a:r>
            <a:r>
              <a:rPr lang="en-US" sz="1600" dirty="0" err="1"/>
              <a:t>addEventListener</a:t>
            </a:r>
            <a:r>
              <a:rPr lang="en-US" sz="1600" dirty="0"/>
              <a:t>() function call attaches the event handler function to storage events</a:t>
            </a:r>
            <a:r>
              <a:rPr lang="en-US" sz="1600" dirty="0" smtClean="0"/>
              <a:t>.</a:t>
            </a:r>
          </a:p>
          <a:p>
            <a:pPr marL="285750" indent="-285750" algn="l">
              <a:buFont typeface="Arial"/>
              <a:buChar char="•"/>
            </a:pPr>
            <a:endParaRPr lang="en-US" sz="1600" dirty="0" smtClean="0"/>
          </a:p>
          <a:p>
            <a:pPr marL="285750" indent="-285750" algn="l">
              <a:buFont typeface="Arial"/>
              <a:buChar char="•"/>
            </a:pPr>
            <a:r>
              <a:rPr lang="en-US" sz="1600" dirty="0"/>
              <a:t>You can access this storage event object from inside the event handler function.</a:t>
            </a:r>
          </a:p>
        </p:txBody>
      </p:sp>
    </p:spTree>
    <p:extLst>
      <p:ext uri="{BB962C8B-B14F-4D97-AF65-F5344CB8AC3E}">
        <p14:creationId xmlns:p14="http://schemas.microsoft.com/office/powerpoint/2010/main" val="352247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a:t>
            </a:r>
            <a:r>
              <a:rPr lang="en-US" sz="2400" dirty="0" smtClean="0"/>
              <a:t>Viewport</a:t>
            </a:r>
            <a:endParaRPr lang="en-GB" sz="2400" b="0" dirty="0">
              <a:solidFill>
                <a:schemeClr val="bg1"/>
              </a:solidFill>
            </a:endParaRPr>
          </a:p>
        </p:txBody>
      </p:sp>
      <p:sp>
        <p:nvSpPr>
          <p:cNvPr id="2" name="TextBox 1"/>
          <p:cNvSpPr txBox="1"/>
          <p:nvPr/>
        </p:nvSpPr>
        <p:spPr>
          <a:xfrm>
            <a:off x="236482" y="819801"/>
            <a:ext cx="8655269" cy="2800766"/>
          </a:xfrm>
          <a:prstGeom prst="rect">
            <a:avLst/>
          </a:prstGeom>
          <a:noFill/>
        </p:spPr>
        <p:txBody>
          <a:bodyPr wrap="square" rtlCol="0">
            <a:spAutoFit/>
          </a:bodyPr>
          <a:lstStyle/>
          <a:p>
            <a:pPr algn="l"/>
            <a:r>
              <a:rPr lang="en-US" sz="1600" b="1" dirty="0" smtClean="0">
                <a:latin typeface="+mn-lt"/>
              </a:rPr>
              <a:t>The viewport meta tag</a:t>
            </a:r>
            <a:endParaRPr lang="en-US" sz="1600" dirty="0">
              <a:latin typeface="+mn-lt"/>
            </a:endParaRPr>
          </a:p>
          <a:p>
            <a:pPr algn="l"/>
            <a:endParaRPr lang="en-US" sz="1600" dirty="0" smtClean="0"/>
          </a:p>
          <a:p>
            <a:pPr algn="l"/>
            <a:r>
              <a:rPr lang="en-US" sz="1600" dirty="0"/>
              <a:t>The viewport meta tag tells the browser how to behave when it renders the webpage, you can tell it how big the viewport will be.</a:t>
            </a:r>
          </a:p>
          <a:p>
            <a:pPr algn="l"/>
            <a:endParaRPr lang="en-US" sz="1600" dirty="0"/>
          </a:p>
          <a:p>
            <a:pPr algn="l"/>
            <a:r>
              <a:rPr lang="en-US" sz="1600" dirty="0"/>
              <a:t>The viewport is the section of the page in view, an example is viewing a web page on a mobile device, if it is zoomed in to display the top left of the page then the viewport has been set to be a certain width. If you can see the entire width of the page but it is zoomed out to fit it all on the screen, then the viewport has been setup to display the full </a:t>
            </a:r>
            <a:r>
              <a:rPr lang="en-US" sz="1600" dirty="0" smtClean="0"/>
              <a:t>width </a:t>
            </a:r>
            <a:r>
              <a:rPr lang="en-US" sz="1600" dirty="0"/>
              <a:t>of the webpage.</a:t>
            </a:r>
          </a:p>
          <a:p>
            <a:pPr algn="l"/>
            <a:endParaRPr lang="en-US" sz="1600" dirty="0"/>
          </a:p>
          <a:p>
            <a:pPr algn="l"/>
            <a:r>
              <a:rPr lang="en-US" sz="1600" dirty="0"/>
              <a:t>An example of using the viewport meta tag is below.</a:t>
            </a:r>
          </a:p>
        </p:txBody>
      </p:sp>
      <p:sp>
        <p:nvSpPr>
          <p:cNvPr id="5" name="TextBox 4"/>
          <p:cNvSpPr txBox="1"/>
          <p:nvPr/>
        </p:nvSpPr>
        <p:spPr>
          <a:xfrm>
            <a:off x="382753" y="3667678"/>
            <a:ext cx="8034246" cy="646331"/>
          </a:xfrm>
          <a:prstGeom prst="rect">
            <a:avLst/>
          </a:prstGeom>
          <a:noFill/>
          <a:ln>
            <a:solidFill>
              <a:schemeClr val="bg1">
                <a:lumMod val="50000"/>
              </a:schemeClr>
            </a:solidFill>
            <a:prstDash val="dash"/>
          </a:ln>
        </p:spPr>
        <p:txBody>
          <a:bodyPr wrap="none" rtlCol="0">
            <a:spAutoFit/>
          </a:bodyPr>
          <a:lstStyle/>
          <a:p>
            <a:pPr algn="l"/>
            <a:endParaRPr lang="en-US" sz="1200" dirty="0" smtClean="0">
              <a:solidFill>
                <a:schemeClr val="tx2">
                  <a:lumMod val="75000"/>
                </a:schemeClr>
              </a:solidFill>
              <a:latin typeface="Courier"/>
              <a:cs typeface="Courier"/>
            </a:endParaRPr>
          </a:p>
          <a:p>
            <a:pPr algn="l"/>
            <a:r>
              <a:rPr lang="en-US" sz="1200" dirty="0" smtClean="0">
                <a:solidFill>
                  <a:schemeClr val="tx2">
                    <a:lumMod val="75000"/>
                  </a:schemeClr>
                </a:solidFill>
                <a:latin typeface="Courier"/>
                <a:cs typeface="Courier"/>
              </a:rPr>
              <a:t>&lt;</a:t>
            </a:r>
            <a:r>
              <a:rPr lang="en-US" sz="1200" dirty="0">
                <a:solidFill>
                  <a:schemeClr val="accent4">
                    <a:lumMod val="75000"/>
                  </a:schemeClr>
                </a:solidFill>
                <a:latin typeface="Courier"/>
                <a:cs typeface="Courier"/>
              </a:rPr>
              <a:t>meta</a:t>
            </a:r>
            <a:r>
              <a:rPr lang="en-US" sz="1200" dirty="0">
                <a:solidFill>
                  <a:schemeClr val="tx2">
                    <a:lumMod val="75000"/>
                  </a:schemeClr>
                </a:solidFill>
                <a:latin typeface="Courier"/>
                <a:cs typeface="Courier"/>
              </a:rPr>
              <a:t> name="</a:t>
            </a:r>
            <a:r>
              <a:rPr lang="en-US" sz="1200" dirty="0">
                <a:solidFill>
                  <a:schemeClr val="accent6">
                    <a:lumMod val="60000"/>
                    <a:lumOff val="40000"/>
                  </a:schemeClr>
                </a:solidFill>
                <a:latin typeface="Courier"/>
                <a:cs typeface="Courier"/>
              </a:rPr>
              <a:t>viewport</a:t>
            </a:r>
            <a:r>
              <a:rPr lang="en-US" sz="1200" dirty="0">
                <a:solidFill>
                  <a:schemeClr val="tx2">
                    <a:lumMod val="75000"/>
                  </a:schemeClr>
                </a:solidFill>
                <a:latin typeface="Courier"/>
                <a:cs typeface="Courier"/>
              </a:rPr>
              <a:t>" content="</a:t>
            </a:r>
            <a:r>
              <a:rPr lang="en-US" sz="1200" dirty="0">
                <a:solidFill>
                  <a:srgbClr val="F69035"/>
                </a:solidFill>
                <a:latin typeface="Courier"/>
                <a:cs typeface="Courier"/>
              </a:rPr>
              <a:t>width=device-width, initial-scale=1, maximum-scale=1</a:t>
            </a:r>
            <a:r>
              <a:rPr lang="en-US" sz="1200" dirty="0">
                <a:solidFill>
                  <a:schemeClr val="tx2">
                    <a:lumMod val="75000"/>
                  </a:schemeClr>
                </a:solidFill>
                <a:latin typeface="Courier"/>
                <a:cs typeface="Courier"/>
              </a:rPr>
              <a:t>"</a:t>
            </a:r>
            <a:r>
              <a:rPr lang="en-US" sz="1200" dirty="0" smtClean="0">
                <a:solidFill>
                  <a:schemeClr val="tx2">
                    <a:lumMod val="75000"/>
                  </a:schemeClr>
                </a:solidFill>
                <a:latin typeface="Courier"/>
                <a:cs typeface="Courier"/>
              </a:rPr>
              <a:t>&gt;</a:t>
            </a:r>
          </a:p>
          <a:p>
            <a:pPr algn="l"/>
            <a:endParaRPr lang="en-US" sz="1200" dirty="0">
              <a:solidFill>
                <a:schemeClr val="tx2">
                  <a:lumMod val="75000"/>
                </a:schemeClr>
              </a:solidFill>
              <a:latin typeface="Courier"/>
              <a:cs typeface="Courier"/>
            </a:endParaRPr>
          </a:p>
        </p:txBody>
      </p:sp>
      <p:sp>
        <p:nvSpPr>
          <p:cNvPr id="8" name="TextBox 7"/>
          <p:cNvSpPr txBox="1"/>
          <p:nvPr/>
        </p:nvSpPr>
        <p:spPr>
          <a:xfrm>
            <a:off x="237906" y="4622102"/>
            <a:ext cx="8655269" cy="830997"/>
          </a:xfrm>
          <a:prstGeom prst="rect">
            <a:avLst/>
          </a:prstGeom>
          <a:noFill/>
        </p:spPr>
        <p:txBody>
          <a:bodyPr wrap="square" rtlCol="0">
            <a:spAutoFit/>
          </a:bodyPr>
          <a:lstStyle/>
          <a:p>
            <a:pPr algn="l"/>
            <a:r>
              <a:rPr lang="en-US" sz="1600" dirty="0"/>
              <a:t>This defines that the width of the viewport will be the same as the device you are viewing the website on. The scale of the website will be set to 100% and the maximum scale is set to 100%.</a:t>
            </a:r>
          </a:p>
        </p:txBody>
      </p:sp>
    </p:spTree>
    <p:extLst>
      <p:ext uri="{BB962C8B-B14F-4D97-AF65-F5344CB8AC3E}">
        <p14:creationId xmlns:p14="http://schemas.microsoft.com/office/powerpoint/2010/main" val="1532589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a:t>
            </a:r>
            <a:r>
              <a:rPr lang="en-US" sz="2400" dirty="0" err="1" smtClean="0"/>
              <a:t>Geolocation</a:t>
            </a:r>
            <a:endParaRPr lang="en-GB" sz="2400" b="0" dirty="0">
              <a:solidFill>
                <a:schemeClr val="bg1"/>
              </a:solidFill>
            </a:endParaRPr>
          </a:p>
        </p:txBody>
      </p:sp>
      <p:sp>
        <p:nvSpPr>
          <p:cNvPr id="2" name="TextBox 1"/>
          <p:cNvSpPr txBox="1"/>
          <p:nvPr/>
        </p:nvSpPr>
        <p:spPr>
          <a:xfrm>
            <a:off x="236482" y="819801"/>
            <a:ext cx="8655269" cy="3046988"/>
          </a:xfrm>
          <a:prstGeom prst="rect">
            <a:avLst/>
          </a:prstGeom>
          <a:noFill/>
        </p:spPr>
        <p:txBody>
          <a:bodyPr wrap="square" rtlCol="0">
            <a:spAutoFit/>
          </a:bodyPr>
          <a:lstStyle/>
          <a:p>
            <a:pPr algn="l"/>
            <a:r>
              <a:rPr lang="en-US" sz="1600" b="1" dirty="0" smtClean="0">
                <a:latin typeface="+mn-lt"/>
              </a:rPr>
              <a:t>The </a:t>
            </a:r>
            <a:r>
              <a:rPr lang="en-US" sz="1600" b="1" dirty="0" err="1" smtClean="0">
                <a:latin typeface="+mn-lt"/>
              </a:rPr>
              <a:t>geolocation</a:t>
            </a:r>
            <a:r>
              <a:rPr lang="en-US" sz="1600" b="1" dirty="0" smtClean="0">
                <a:latin typeface="+mn-lt"/>
              </a:rPr>
              <a:t> API</a:t>
            </a:r>
          </a:p>
          <a:p>
            <a:pPr algn="l"/>
            <a:endParaRPr lang="en-US" sz="1600" dirty="0" smtClean="0"/>
          </a:p>
          <a:p>
            <a:pPr algn="l"/>
            <a:r>
              <a:rPr lang="en-US" sz="1600" dirty="0" smtClean="0"/>
              <a:t>The </a:t>
            </a:r>
            <a:r>
              <a:rPr lang="en-US" sz="1600" dirty="0" err="1" smtClean="0"/>
              <a:t>geolocation</a:t>
            </a:r>
            <a:r>
              <a:rPr lang="en-US" sz="1600" dirty="0" smtClean="0"/>
              <a:t> API allows the user to provide their location to web applications if they so desire. For privacy reasons, the user is asked for permission to report location information.</a:t>
            </a:r>
          </a:p>
          <a:p>
            <a:pPr algn="l"/>
            <a:endParaRPr lang="en-US" sz="1600" dirty="0" smtClean="0"/>
          </a:p>
          <a:p>
            <a:pPr algn="l"/>
            <a:r>
              <a:rPr lang="en-US" sz="1600" b="1" dirty="0" smtClean="0"/>
              <a:t>The </a:t>
            </a:r>
            <a:r>
              <a:rPr lang="en-US" sz="1600" b="1" dirty="0" err="1" smtClean="0"/>
              <a:t>geolocation</a:t>
            </a:r>
            <a:r>
              <a:rPr lang="en-US" sz="1600" b="1" dirty="0" smtClean="0"/>
              <a:t> object</a:t>
            </a:r>
          </a:p>
          <a:p>
            <a:pPr algn="l"/>
            <a:endParaRPr lang="en-US" sz="1600" b="1" dirty="0"/>
          </a:p>
          <a:p>
            <a:pPr algn="l"/>
            <a:r>
              <a:rPr lang="en-US" sz="1600" dirty="0"/>
              <a:t>The </a:t>
            </a:r>
            <a:r>
              <a:rPr lang="en-US" sz="1600" dirty="0" err="1"/>
              <a:t>geolocation</a:t>
            </a:r>
            <a:r>
              <a:rPr lang="en-US" sz="1600" dirty="0"/>
              <a:t> API is published through the </a:t>
            </a:r>
            <a:r>
              <a:rPr lang="en-US" sz="1600" dirty="0" err="1">
                <a:solidFill>
                  <a:schemeClr val="accent6">
                    <a:lumMod val="75000"/>
                  </a:schemeClr>
                </a:solidFill>
              </a:rPr>
              <a:t>navigator.geolocation</a:t>
            </a:r>
            <a:r>
              <a:rPr lang="en-US" sz="1600" dirty="0"/>
              <a:t> </a:t>
            </a:r>
            <a:r>
              <a:rPr lang="en-US" sz="1600" dirty="0" smtClean="0"/>
              <a:t>object.</a:t>
            </a:r>
          </a:p>
          <a:p>
            <a:pPr algn="l"/>
            <a:endParaRPr lang="en-US" sz="1600" dirty="0" smtClean="0"/>
          </a:p>
          <a:p>
            <a:pPr algn="l"/>
            <a:r>
              <a:rPr lang="en-US" sz="1600" dirty="0" smtClean="0"/>
              <a:t>If </a:t>
            </a:r>
            <a:r>
              <a:rPr lang="en-US" sz="1600" dirty="0"/>
              <a:t>the object exists, </a:t>
            </a:r>
            <a:r>
              <a:rPr lang="en-US" sz="1600" dirty="0" err="1"/>
              <a:t>geolocation</a:t>
            </a:r>
            <a:r>
              <a:rPr lang="en-US" sz="1600" dirty="0"/>
              <a:t> services are available. You can test for the presence of </a:t>
            </a:r>
            <a:r>
              <a:rPr lang="en-US" sz="1600" dirty="0" err="1"/>
              <a:t>geolocation</a:t>
            </a:r>
            <a:r>
              <a:rPr lang="en-US" sz="1600" dirty="0"/>
              <a:t> thusly</a:t>
            </a:r>
            <a:r>
              <a:rPr lang="en-US" sz="1600" dirty="0" smtClean="0"/>
              <a:t>:</a:t>
            </a:r>
          </a:p>
          <a:p>
            <a:pPr algn="l"/>
            <a:endParaRPr lang="en-US" sz="1600" b="1" dirty="0" smtClean="0"/>
          </a:p>
        </p:txBody>
      </p:sp>
      <p:sp>
        <p:nvSpPr>
          <p:cNvPr id="6" name="TextBox 5"/>
          <p:cNvSpPr txBox="1"/>
          <p:nvPr/>
        </p:nvSpPr>
        <p:spPr>
          <a:xfrm>
            <a:off x="711346" y="3756493"/>
            <a:ext cx="4617370" cy="2308324"/>
          </a:xfrm>
          <a:prstGeom prst="rect">
            <a:avLst/>
          </a:prstGeom>
          <a:noFill/>
          <a:ln>
            <a:solidFill>
              <a:schemeClr val="bg1">
                <a:lumMod val="50000"/>
              </a:schemeClr>
            </a:solidFill>
            <a:prstDash val="dash"/>
          </a:ln>
        </p:spPr>
        <p:txBody>
          <a:bodyPr wrap="none" rtlCol="0">
            <a:spAutoFit/>
          </a:bodyPr>
          <a:lstStyle/>
          <a:p>
            <a:pPr algn="l"/>
            <a:r>
              <a:rPr lang="en-US" sz="1600" dirty="0">
                <a:solidFill>
                  <a:schemeClr val="tx2">
                    <a:lumMod val="75000"/>
                  </a:schemeClr>
                </a:solidFill>
                <a:latin typeface="Courier"/>
                <a:cs typeface="Courier"/>
              </a:rPr>
              <a:t>if (</a:t>
            </a:r>
            <a:r>
              <a:rPr lang="en-US" sz="1600" dirty="0">
                <a:solidFill>
                  <a:srgbClr val="713805"/>
                </a:solidFill>
                <a:latin typeface="Courier"/>
                <a:cs typeface="Courier"/>
              </a:rPr>
              <a:t>"</a:t>
            </a:r>
            <a:r>
              <a:rPr lang="en-US" sz="1600" dirty="0" err="1">
                <a:solidFill>
                  <a:srgbClr val="713805"/>
                </a:solidFill>
                <a:latin typeface="Courier"/>
                <a:cs typeface="Courier"/>
              </a:rPr>
              <a:t>geolocation</a:t>
            </a:r>
            <a:r>
              <a:rPr lang="en-US" sz="1600" dirty="0">
                <a:solidFill>
                  <a:srgbClr val="713805"/>
                </a:solidFill>
                <a:latin typeface="Courier"/>
                <a:cs typeface="Courier"/>
              </a:rPr>
              <a:t>"</a:t>
            </a:r>
            <a:r>
              <a:rPr lang="en-US" sz="1600" dirty="0">
                <a:solidFill>
                  <a:schemeClr val="tx2">
                    <a:lumMod val="75000"/>
                  </a:schemeClr>
                </a:solidFill>
                <a:latin typeface="Courier"/>
                <a:cs typeface="Courier"/>
              </a:rPr>
              <a:t> in navigator) </a:t>
            </a:r>
            <a:r>
              <a:rPr lang="en-US" sz="1600" dirty="0" smtClean="0">
                <a:solidFill>
                  <a:schemeClr val="tx2">
                    <a:lumMod val="75000"/>
                  </a:schemeClr>
                </a:solidFill>
                <a:latin typeface="Courier"/>
                <a:cs typeface="Courier"/>
              </a:rPr>
              <a:t>{</a:t>
            </a:r>
          </a:p>
          <a:p>
            <a:pPr algn="l"/>
            <a:endParaRPr lang="en-US" sz="1600" dirty="0">
              <a:solidFill>
                <a:schemeClr val="tx2">
                  <a:lumMod val="75000"/>
                </a:schemeClr>
              </a:solidFill>
              <a:latin typeface="Courier"/>
              <a:cs typeface="Courier"/>
            </a:endParaRPr>
          </a:p>
          <a:p>
            <a:pPr algn="l"/>
            <a:r>
              <a:rPr lang="en-US" sz="1600" dirty="0">
                <a:solidFill>
                  <a:schemeClr val="tx2">
                    <a:lumMod val="75000"/>
                  </a:schemeClr>
                </a:solidFill>
                <a:latin typeface="Courier"/>
                <a:cs typeface="Courier"/>
              </a:rPr>
              <a:t>  </a:t>
            </a:r>
            <a:r>
              <a:rPr lang="en-US" sz="1600" dirty="0">
                <a:solidFill>
                  <a:schemeClr val="accent3">
                    <a:lumMod val="75000"/>
                  </a:schemeClr>
                </a:solidFill>
                <a:latin typeface="Courier"/>
                <a:cs typeface="Courier"/>
              </a:rPr>
              <a:t>/* </a:t>
            </a:r>
            <a:r>
              <a:rPr lang="en-US" sz="1600" dirty="0" err="1">
                <a:solidFill>
                  <a:schemeClr val="accent3">
                    <a:lumMod val="75000"/>
                  </a:schemeClr>
                </a:solidFill>
                <a:latin typeface="Courier"/>
                <a:cs typeface="Courier"/>
              </a:rPr>
              <a:t>geolocation</a:t>
            </a:r>
            <a:r>
              <a:rPr lang="en-US" sz="1600" dirty="0">
                <a:solidFill>
                  <a:schemeClr val="accent3">
                    <a:lumMod val="75000"/>
                  </a:schemeClr>
                </a:solidFill>
                <a:latin typeface="Courier"/>
                <a:cs typeface="Courier"/>
              </a:rPr>
              <a:t> is available */</a:t>
            </a:r>
          </a:p>
          <a:p>
            <a:pPr algn="l"/>
            <a:endParaRPr lang="en-US" sz="1600" dirty="0" smtClean="0">
              <a:solidFill>
                <a:schemeClr val="tx2">
                  <a:lumMod val="75000"/>
                </a:schemeClr>
              </a:solidFill>
              <a:latin typeface="Courier"/>
              <a:cs typeface="Courier"/>
            </a:endParaRPr>
          </a:p>
          <a:p>
            <a:pPr algn="l"/>
            <a:r>
              <a:rPr lang="en-US" sz="1600" dirty="0" smtClean="0">
                <a:solidFill>
                  <a:schemeClr val="tx2">
                    <a:lumMod val="75000"/>
                  </a:schemeClr>
                </a:solidFill>
                <a:latin typeface="Courier"/>
                <a:cs typeface="Courier"/>
              </a:rPr>
              <a:t>} </a:t>
            </a:r>
            <a:r>
              <a:rPr lang="en-US" sz="1600" dirty="0">
                <a:solidFill>
                  <a:schemeClr val="tx2">
                    <a:lumMod val="75000"/>
                  </a:schemeClr>
                </a:solidFill>
                <a:latin typeface="Courier"/>
                <a:cs typeface="Courier"/>
              </a:rPr>
              <a:t>else {</a:t>
            </a:r>
          </a:p>
          <a:p>
            <a:pPr algn="l"/>
            <a:endParaRPr lang="en-US" sz="1600" dirty="0" smtClean="0">
              <a:solidFill>
                <a:schemeClr val="tx2">
                  <a:lumMod val="75000"/>
                </a:schemeClr>
              </a:solidFill>
              <a:latin typeface="Courier"/>
              <a:cs typeface="Courier"/>
            </a:endParaRPr>
          </a:p>
          <a:p>
            <a:pPr algn="l"/>
            <a:r>
              <a:rPr lang="en-US" sz="1600" dirty="0" smtClean="0">
                <a:solidFill>
                  <a:schemeClr val="tx2">
                    <a:lumMod val="75000"/>
                  </a:schemeClr>
                </a:solidFill>
                <a:latin typeface="Courier"/>
                <a:cs typeface="Courier"/>
              </a:rPr>
              <a:t> </a:t>
            </a:r>
            <a:r>
              <a:rPr lang="en-US" sz="1600" dirty="0" smtClean="0">
                <a:solidFill>
                  <a:srgbClr val="407C15"/>
                </a:solidFill>
                <a:latin typeface="Courier"/>
                <a:cs typeface="Courier"/>
              </a:rPr>
              <a:t> </a:t>
            </a:r>
            <a:r>
              <a:rPr lang="en-US" sz="1600" dirty="0">
                <a:solidFill>
                  <a:srgbClr val="407C15"/>
                </a:solidFill>
                <a:latin typeface="Courier"/>
                <a:cs typeface="Courier"/>
              </a:rPr>
              <a:t>/* </a:t>
            </a:r>
            <a:r>
              <a:rPr lang="en-US" sz="1600" dirty="0" err="1">
                <a:solidFill>
                  <a:srgbClr val="407C15"/>
                </a:solidFill>
                <a:latin typeface="Courier"/>
                <a:cs typeface="Courier"/>
              </a:rPr>
              <a:t>geolocation</a:t>
            </a:r>
            <a:r>
              <a:rPr lang="en-US" sz="1600" dirty="0">
                <a:solidFill>
                  <a:srgbClr val="407C15"/>
                </a:solidFill>
                <a:latin typeface="Courier"/>
                <a:cs typeface="Courier"/>
              </a:rPr>
              <a:t> IS NOT available */</a:t>
            </a:r>
          </a:p>
          <a:p>
            <a:pPr algn="l"/>
            <a:endParaRPr lang="en-US" sz="1600" dirty="0" smtClean="0">
              <a:solidFill>
                <a:schemeClr val="tx2">
                  <a:lumMod val="75000"/>
                </a:schemeClr>
              </a:solidFill>
              <a:latin typeface="Courier"/>
              <a:cs typeface="Courier"/>
            </a:endParaRPr>
          </a:p>
          <a:p>
            <a:pPr algn="l"/>
            <a:r>
              <a:rPr lang="en-US" sz="1600" dirty="0" smtClean="0">
                <a:solidFill>
                  <a:schemeClr val="tx2">
                    <a:lumMod val="75000"/>
                  </a:schemeClr>
                </a:solidFill>
                <a:latin typeface="Courier"/>
                <a:cs typeface="Courier"/>
              </a:rPr>
              <a:t>}</a:t>
            </a:r>
            <a:endParaRPr lang="en-US" sz="1600" dirty="0" smtClean="0">
              <a:solidFill>
                <a:srgbClr val="33629A"/>
              </a:solidFill>
              <a:latin typeface="Courier"/>
              <a:cs typeface="Courier"/>
            </a:endParaRPr>
          </a:p>
        </p:txBody>
      </p:sp>
    </p:spTree>
    <p:extLst>
      <p:ext uri="{BB962C8B-B14F-4D97-AF65-F5344CB8AC3E}">
        <p14:creationId xmlns:p14="http://schemas.microsoft.com/office/powerpoint/2010/main" val="2842769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a:t>
            </a:r>
            <a:r>
              <a:rPr lang="en-US" sz="2400" dirty="0" err="1" smtClean="0"/>
              <a:t>Geolocation</a:t>
            </a:r>
            <a:r>
              <a:rPr lang="en-US" sz="2400" dirty="0" smtClean="0"/>
              <a:t>  				…</a:t>
            </a:r>
            <a:r>
              <a:rPr lang="en-US" sz="2400" dirty="0" err="1" smtClean="0"/>
              <a:t>contd</a:t>
            </a:r>
            <a:endParaRPr lang="en-GB" sz="2400" b="0" dirty="0">
              <a:solidFill>
                <a:schemeClr val="bg1"/>
              </a:solidFill>
            </a:endParaRPr>
          </a:p>
        </p:txBody>
      </p:sp>
      <p:sp>
        <p:nvSpPr>
          <p:cNvPr id="2" name="TextBox 1"/>
          <p:cNvSpPr txBox="1"/>
          <p:nvPr/>
        </p:nvSpPr>
        <p:spPr>
          <a:xfrm>
            <a:off x="236482" y="819801"/>
            <a:ext cx="8655269" cy="1077218"/>
          </a:xfrm>
          <a:prstGeom prst="rect">
            <a:avLst/>
          </a:prstGeom>
          <a:noFill/>
        </p:spPr>
        <p:txBody>
          <a:bodyPr wrap="square" rtlCol="0">
            <a:spAutoFit/>
          </a:bodyPr>
          <a:lstStyle/>
          <a:p>
            <a:pPr algn="l"/>
            <a:r>
              <a:rPr lang="en-US" sz="1600" b="1" dirty="0" smtClean="0">
                <a:latin typeface="+mn-lt"/>
              </a:rPr>
              <a:t>Getting the current position</a:t>
            </a:r>
          </a:p>
          <a:p>
            <a:pPr algn="l"/>
            <a:endParaRPr lang="en-US" sz="1600" dirty="0" smtClean="0"/>
          </a:p>
          <a:p>
            <a:pPr algn="l"/>
            <a:r>
              <a:rPr lang="en-US" sz="1600" dirty="0"/>
              <a:t>To obtain the user's current location, you can call the </a:t>
            </a:r>
            <a:r>
              <a:rPr lang="en-US" sz="1600" dirty="0" err="1">
                <a:solidFill>
                  <a:schemeClr val="tx2">
                    <a:lumMod val="75000"/>
                  </a:schemeClr>
                </a:solidFill>
              </a:rPr>
              <a:t>getCurrentPosition</a:t>
            </a:r>
            <a:r>
              <a:rPr lang="en-US" sz="1600" dirty="0">
                <a:solidFill>
                  <a:schemeClr val="tx2">
                    <a:lumMod val="75000"/>
                  </a:schemeClr>
                </a:solidFill>
              </a:rPr>
              <a:t>() </a:t>
            </a:r>
            <a:r>
              <a:rPr lang="en-US" sz="1600" dirty="0"/>
              <a:t>method</a:t>
            </a:r>
            <a:r>
              <a:rPr lang="en-US" sz="1600" dirty="0" smtClean="0"/>
              <a:t>.</a:t>
            </a:r>
          </a:p>
          <a:p>
            <a:pPr algn="l"/>
            <a:endParaRPr lang="en-US" sz="1600" b="1" dirty="0" smtClean="0"/>
          </a:p>
        </p:txBody>
      </p:sp>
      <p:sp>
        <p:nvSpPr>
          <p:cNvPr id="6" name="TextBox 5"/>
          <p:cNvSpPr txBox="1"/>
          <p:nvPr/>
        </p:nvSpPr>
        <p:spPr>
          <a:xfrm>
            <a:off x="347225" y="1758371"/>
            <a:ext cx="8557551" cy="1323439"/>
          </a:xfrm>
          <a:prstGeom prst="rect">
            <a:avLst/>
          </a:prstGeom>
          <a:noFill/>
          <a:ln>
            <a:solidFill>
              <a:schemeClr val="bg1">
                <a:lumMod val="50000"/>
              </a:schemeClr>
            </a:solidFill>
            <a:prstDash val="dash"/>
          </a:ln>
        </p:spPr>
        <p:txBody>
          <a:bodyPr wrap="none" rtlCol="0">
            <a:spAutoFit/>
          </a:bodyPr>
          <a:lstStyle/>
          <a:p>
            <a:pPr algn="l"/>
            <a:endParaRPr lang="en-US" sz="1600" dirty="0" smtClean="0">
              <a:solidFill>
                <a:schemeClr val="tx1">
                  <a:lumMod val="50000"/>
                  <a:lumOff val="50000"/>
                </a:schemeClr>
              </a:solidFill>
              <a:latin typeface="Courier"/>
              <a:cs typeface="Courier"/>
            </a:endParaRPr>
          </a:p>
          <a:p>
            <a:pPr algn="l"/>
            <a:r>
              <a:rPr lang="en-US" sz="1600" dirty="0" err="1" smtClean="0">
                <a:solidFill>
                  <a:schemeClr val="tx1">
                    <a:lumMod val="50000"/>
                    <a:lumOff val="50000"/>
                  </a:schemeClr>
                </a:solidFill>
                <a:latin typeface="Courier"/>
                <a:cs typeface="Courier"/>
              </a:rPr>
              <a:t>navigator.geolocation.</a:t>
            </a:r>
            <a:r>
              <a:rPr lang="en-US" sz="1600" dirty="0" err="1" smtClean="0">
                <a:solidFill>
                  <a:schemeClr val="tx2">
                    <a:lumMod val="75000"/>
                  </a:schemeClr>
                </a:solidFill>
                <a:latin typeface="Courier"/>
                <a:cs typeface="Courier"/>
              </a:rPr>
              <a:t>getCurrentPosition</a:t>
            </a:r>
            <a:r>
              <a:rPr lang="en-US" sz="1600" dirty="0">
                <a:solidFill>
                  <a:srgbClr val="7F7F7F"/>
                </a:solidFill>
                <a:latin typeface="Courier"/>
                <a:cs typeface="Courier"/>
              </a:rPr>
              <a:t>(</a:t>
            </a:r>
            <a:r>
              <a:rPr lang="en-US" sz="1600" dirty="0">
                <a:solidFill>
                  <a:schemeClr val="tx1">
                    <a:lumMod val="85000"/>
                    <a:lumOff val="15000"/>
                  </a:schemeClr>
                </a:solidFill>
                <a:latin typeface="Courier"/>
                <a:cs typeface="Courier"/>
              </a:rPr>
              <a:t>function</a:t>
            </a:r>
            <a:r>
              <a:rPr lang="en-US" sz="1600" dirty="0">
                <a:solidFill>
                  <a:srgbClr val="7F7F7F"/>
                </a:solidFill>
                <a:latin typeface="Courier"/>
                <a:cs typeface="Courier"/>
              </a:rPr>
              <a:t>(position) {</a:t>
            </a:r>
          </a:p>
          <a:p>
            <a:pPr algn="l"/>
            <a:r>
              <a:rPr lang="en-US" sz="1600" dirty="0">
                <a:solidFill>
                  <a:schemeClr val="tx2">
                    <a:lumMod val="75000"/>
                  </a:schemeClr>
                </a:solidFill>
                <a:latin typeface="Courier"/>
                <a:cs typeface="Courier"/>
              </a:rPr>
              <a:t>  </a:t>
            </a:r>
            <a:r>
              <a:rPr lang="en-US" sz="1600" dirty="0" err="1">
                <a:solidFill>
                  <a:schemeClr val="tx2">
                    <a:lumMod val="75000"/>
                  </a:schemeClr>
                </a:solidFill>
                <a:latin typeface="Courier"/>
                <a:cs typeface="Courier"/>
              </a:rPr>
              <a:t>do_something</a:t>
            </a:r>
            <a:r>
              <a:rPr lang="en-US" sz="1600" dirty="0">
                <a:solidFill>
                  <a:schemeClr val="tx2">
                    <a:lumMod val="75000"/>
                  </a:schemeClr>
                </a:solidFill>
                <a:latin typeface="Courier"/>
                <a:cs typeface="Courier"/>
              </a:rPr>
              <a:t>(</a:t>
            </a:r>
            <a:r>
              <a:rPr lang="en-US" sz="1600" dirty="0" err="1">
                <a:solidFill>
                  <a:srgbClr val="7F7F7F"/>
                </a:solidFill>
                <a:latin typeface="Courier"/>
                <a:cs typeface="Courier"/>
              </a:rPr>
              <a:t>position.coords.latitude</a:t>
            </a:r>
            <a:r>
              <a:rPr lang="en-US" sz="1600" dirty="0">
                <a:solidFill>
                  <a:srgbClr val="7F7F7F"/>
                </a:solidFill>
                <a:latin typeface="Courier"/>
                <a:cs typeface="Courier"/>
              </a:rPr>
              <a:t>, </a:t>
            </a:r>
            <a:r>
              <a:rPr lang="en-US" sz="1600" dirty="0" err="1">
                <a:solidFill>
                  <a:srgbClr val="7F7F7F"/>
                </a:solidFill>
                <a:latin typeface="Courier"/>
                <a:cs typeface="Courier"/>
              </a:rPr>
              <a:t>position.coords.longitude</a:t>
            </a:r>
            <a:r>
              <a:rPr lang="en-US" sz="1600" dirty="0">
                <a:solidFill>
                  <a:srgbClr val="7F7F7F"/>
                </a:solidFill>
                <a:latin typeface="Courier"/>
                <a:cs typeface="Courier"/>
              </a:rPr>
              <a:t>);</a:t>
            </a:r>
          </a:p>
          <a:p>
            <a:pPr algn="l"/>
            <a:r>
              <a:rPr lang="en-US" sz="1600" dirty="0">
                <a:solidFill>
                  <a:srgbClr val="7F7F7F"/>
                </a:solidFill>
                <a:latin typeface="Courier"/>
                <a:cs typeface="Courier"/>
              </a:rPr>
              <a:t>})</a:t>
            </a:r>
            <a:r>
              <a:rPr lang="en-US" sz="1600" dirty="0" smtClean="0">
                <a:solidFill>
                  <a:srgbClr val="7F7F7F"/>
                </a:solidFill>
                <a:latin typeface="Courier"/>
                <a:cs typeface="Courier"/>
              </a:rPr>
              <a:t>;</a:t>
            </a:r>
          </a:p>
          <a:p>
            <a:pPr algn="l"/>
            <a:endParaRPr lang="en-US" sz="1600" dirty="0" smtClean="0">
              <a:solidFill>
                <a:srgbClr val="7F7F7F"/>
              </a:solidFill>
              <a:latin typeface="Courier"/>
              <a:cs typeface="Courier"/>
            </a:endParaRPr>
          </a:p>
        </p:txBody>
      </p:sp>
      <p:sp>
        <p:nvSpPr>
          <p:cNvPr id="5" name="TextBox 4"/>
          <p:cNvSpPr txBox="1"/>
          <p:nvPr/>
        </p:nvSpPr>
        <p:spPr>
          <a:xfrm>
            <a:off x="246788" y="3165644"/>
            <a:ext cx="8655269" cy="1569660"/>
          </a:xfrm>
          <a:prstGeom prst="rect">
            <a:avLst/>
          </a:prstGeom>
          <a:noFill/>
        </p:spPr>
        <p:txBody>
          <a:bodyPr wrap="square" rtlCol="0">
            <a:spAutoFit/>
          </a:bodyPr>
          <a:lstStyle/>
          <a:p>
            <a:pPr algn="l"/>
            <a:r>
              <a:rPr lang="en-US" sz="1600" b="1" dirty="0" smtClean="0">
                <a:latin typeface="+mn-lt"/>
              </a:rPr>
              <a:t>Watching the current position</a:t>
            </a:r>
          </a:p>
          <a:p>
            <a:pPr algn="l"/>
            <a:endParaRPr lang="en-US" sz="1600" dirty="0" smtClean="0"/>
          </a:p>
          <a:p>
            <a:pPr algn="l"/>
            <a:r>
              <a:rPr lang="en-US" sz="1600" dirty="0"/>
              <a:t>If the position data changes (either by device movement or if more accurate geo information arrives), you can set up a callback function that is called with that updated position information. This is done using the </a:t>
            </a:r>
            <a:r>
              <a:rPr lang="en-US" sz="1600" dirty="0" err="1">
                <a:solidFill>
                  <a:schemeClr val="tx2">
                    <a:lumMod val="75000"/>
                  </a:schemeClr>
                </a:solidFill>
              </a:rPr>
              <a:t>watchPosition</a:t>
            </a:r>
            <a:r>
              <a:rPr lang="en-US" sz="1600" dirty="0">
                <a:solidFill>
                  <a:schemeClr val="tx2">
                    <a:lumMod val="75000"/>
                  </a:schemeClr>
                </a:solidFill>
              </a:rPr>
              <a:t>()</a:t>
            </a:r>
            <a:r>
              <a:rPr lang="en-US" sz="1600" dirty="0"/>
              <a:t> function, which has the same input parameters as </a:t>
            </a:r>
            <a:r>
              <a:rPr lang="en-US" sz="1600" dirty="0" err="1">
                <a:solidFill>
                  <a:srgbClr val="33629A"/>
                </a:solidFill>
              </a:rPr>
              <a:t>getCurrentPosition</a:t>
            </a:r>
            <a:r>
              <a:rPr lang="en-US" sz="1600" dirty="0">
                <a:solidFill>
                  <a:srgbClr val="33629A"/>
                </a:solidFill>
              </a:rPr>
              <a:t>()</a:t>
            </a:r>
            <a:r>
              <a:rPr lang="en-US" sz="1600" dirty="0"/>
              <a:t>.</a:t>
            </a:r>
            <a:endParaRPr lang="en-US" sz="1600" b="1" dirty="0" smtClean="0"/>
          </a:p>
        </p:txBody>
      </p:sp>
      <p:sp>
        <p:nvSpPr>
          <p:cNvPr id="8" name="TextBox 7"/>
          <p:cNvSpPr txBox="1"/>
          <p:nvPr/>
        </p:nvSpPr>
        <p:spPr>
          <a:xfrm>
            <a:off x="348649" y="4788066"/>
            <a:ext cx="8594421" cy="1569660"/>
          </a:xfrm>
          <a:prstGeom prst="rect">
            <a:avLst/>
          </a:prstGeom>
          <a:noFill/>
          <a:ln>
            <a:solidFill>
              <a:schemeClr val="bg1">
                <a:lumMod val="50000"/>
              </a:schemeClr>
            </a:solidFill>
            <a:prstDash val="dash"/>
          </a:ln>
        </p:spPr>
        <p:txBody>
          <a:bodyPr wrap="square" rtlCol="0">
            <a:spAutoFit/>
          </a:bodyPr>
          <a:lstStyle/>
          <a:p>
            <a:pPr algn="l"/>
            <a:endParaRPr lang="en-US" sz="1600" dirty="0" smtClean="0">
              <a:solidFill>
                <a:schemeClr val="tx1">
                  <a:lumMod val="50000"/>
                  <a:lumOff val="50000"/>
                </a:schemeClr>
              </a:solidFill>
              <a:latin typeface="Courier"/>
              <a:cs typeface="Courier"/>
            </a:endParaRPr>
          </a:p>
          <a:p>
            <a:pPr algn="l"/>
            <a:r>
              <a:rPr lang="en-US" sz="1600" dirty="0" err="1" smtClean="0">
                <a:solidFill>
                  <a:srgbClr val="33629A"/>
                </a:solidFill>
                <a:latin typeface="Courier"/>
                <a:cs typeface="Courier"/>
              </a:rPr>
              <a:t>var</a:t>
            </a:r>
            <a:r>
              <a:rPr lang="en-US" sz="1600" dirty="0" smtClean="0">
                <a:solidFill>
                  <a:schemeClr val="tx1">
                    <a:lumMod val="50000"/>
                    <a:lumOff val="50000"/>
                  </a:schemeClr>
                </a:solidFill>
                <a:latin typeface="Courier"/>
                <a:cs typeface="Courier"/>
              </a:rPr>
              <a:t> </a:t>
            </a:r>
            <a:r>
              <a:rPr lang="en-US" sz="1600" dirty="0" err="1" smtClean="0">
                <a:solidFill>
                  <a:schemeClr val="tx1">
                    <a:lumMod val="50000"/>
                    <a:lumOff val="50000"/>
                  </a:schemeClr>
                </a:solidFill>
                <a:latin typeface="Courier"/>
                <a:cs typeface="Courier"/>
              </a:rPr>
              <a:t>watchID</a:t>
            </a:r>
            <a:r>
              <a:rPr lang="en-US" sz="1600" dirty="0" smtClean="0">
                <a:solidFill>
                  <a:schemeClr val="tx1">
                    <a:lumMod val="50000"/>
                    <a:lumOff val="50000"/>
                  </a:schemeClr>
                </a:solidFill>
                <a:latin typeface="Courier"/>
                <a:cs typeface="Courier"/>
              </a:rPr>
              <a:t> = </a:t>
            </a:r>
            <a:r>
              <a:rPr lang="en-US" sz="1600" dirty="0" err="1" smtClean="0">
                <a:solidFill>
                  <a:schemeClr val="tx1">
                    <a:lumMod val="50000"/>
                    <a:lumOff val="50000"/>
                  </a:schemeClr>
                </a:solidFill>
                <a:latin typeface="Courier"/>
                <a:cs typeface="Courier"/>
              </a:rPr>
              <a:t>navigator.geolocation.</a:t>
            </a:r>
            <a:r>
              <a:rPr lang="en-US" sz="1600" dirty="0" err="1" smtClean="0">
                <a:solidFill>
                  <a:schemeClr val="tx2">
                    <a:lumMod val="75000"/>
                  </a:schemeClr>
                </a:solidFill>
                <a:latin typeface="Courier"/>
                <a:cs typeface="Courier"/>
              </a:rPr>
              <a:t>watchPosition</a:t>
            </a:r>
            <a:r>
              <a:rPr lang="en-US" sz="1600" dirty="0">
                <a:solidFill>
                  <a:srgbClr val="7F7F7F"/>
                </a:solidFill>
                <a:latin typeface="Courier"/>
                <a:cs typeface="Courier"/>
              </a:rPr>
              <a:t>(</a:t>
            </a:r>
            <a:r>
              <a:rPr lang="en-US" sz="1600" dirty="0">
                <a:solidFill>
                  <a:schemeClr val="tx1">
                    <a:lumMod val="85000"/>
                    <a:lumOff val="15000"/>
                  </a:schemeClr>
                </a:solidFill>
                <a:latin typeface="Courier"/>
                <a:cs typeface="Courier"/>
              </a:rPr>
              <a:t>function</a:t>
            </a:r>
            <a:r>
              <a:rPr lang="en-US" sz="1600" dirty="0">
                <a:solidFill>
                  <a:srgbClr val="7F7F7F"/>
                </a:solidFill>
                <a:latin typeface="Courier"/>
                <a:cs typeface="Courier"/>
              </a:rPr>
              <a:t>(position) {</a:t>
            </a:r>
          </a:p>
          <a:p>
            <a:pPr algn="l"/>
            <a:r>
              <a:rPr lang="en-US" sz="1600" dirty="0">
                <a:solidFill>
                  <a:schemeClr val="tx2">
                    <a:lumMod val="75000"/>
                  </a:schemeClr>
                </a:solidFill>
                <a:latin typeface="Courier"/>
                <a:cs typeface="Courier"/>
              </a:rPr>
              <a:t>  </a:t>
            </a:r>
            <a:r>
              <a:rPr lang="en-US" sz="1600" dirty="0" err="1">
                <a:solidFill>
                  <a:schemeClr val="tx2">
                    <a:lumMod val="75000"/>
                  </a:schemeClr>
                </a:solidFill>
                <a:latin typeface="Courier"/>
                <a:cs typeface="Courier"/>
              </a:rPr>
              <a:t>do_something</a:t>
            </a:r>
            <a:r>
              <a:rPr lang="en-US" sz="1600" dirty="0">
                <a:solidFill>
                  <a:schemeClr val="tx2">
                    <a:lumMod val="75000"/>
                  </a:schemeClr>
                </a:solidFill>
                <a:latin typeface="Courier"/>
                <a:cs typeface="Courier"/>
              </a:rPr>
              <a:t>(</a:t>
            </a:r>
            <a:r>
              <a:rPr lang="en-US" sz="1600" dirty="0" err="1">
                <a:solidFill>
                  <a:srgbClr val="7F7F7F"/>
                </a:solidFill>
                <a:latin typeface="Courier"/>
                <a:cs typeface="Courier"/>
              </a:rPr>
              <a:t>position.coords.latitude</a:t>
            </a:r>
            <a:r>
              <a:rPr lang="en-US" sz="1600" dirty="0">
                <a:solidFill>
                  <a:srgbClr val="7F7F7F"/>
                </a:solidFill>
                <a:latin typeface="Courier"/>
                <a:cs typeface="Courier"/>
              </a:rPr>
              <a:t>, </a:t>
            </a:r>
            <a:r>
              <a:rPr lang="en-US" sz="1600" dirty="0" err="1">
                <a:solidFill>
                  <a:srgbClr val="7F7F7F"/>
                </a:solidFill>
                <a:latin typeface="Courier"/>
                <a:cs typeface="Courier"/>
              </a:rPr>
              <a:t>position.coords.longitude</a:t>
            </a:r>
            <a:r>
              <a:rPr lang="en-US" sz="1600" dirty="0">
                <a:solidFill>
                  <a:srgbClr val="7F7F7F"/>
                </a:solidFill>
                <a:latin typeface="Courier"/>
                <a:cs typeface="Courier"/>
              </a:rPr>
              <a:t>);</a:t>
            </a:r>
          </a:p>
          <a:p>
            <a:pPr algn="l"/>
            <a:r>
              <a:rPr lang="en-US" sz="1600" dirty="0">
                <a:solidFill>
                  <a:srgbClr val="7F7F7F"/>
                </a:solidFill>
                <a:latin typeface="Courier"/>
                <a:cs typeface="Courier"/>
              </a:rPr>
              <a:t>})</a:t>
            </a:r>
            <a:r>
              <a:rPr lang="en-US" sz="1600" dirty="0" smtClean="0">
                <a:solidFill>
                  <a:srgbClr val="7F7F7F"/>
                </a:solidFill>
                <a:latin typeface="Courier"/>
                <a:cs typeface="Courier"/>
              </a:rPr>
              <a:t>;</a:t>
            </a:r>
          </a:p>
          <a:p>
            <a:pPr algn="l"/>
            <a:endParaRPr lang="en-US" sz="1600" dirty="0" smtClean="0">
              <a:solidFill>
                <a:srgbClr val="7F7F7F"/>
              </a:solidFill>
              <a:latin typeface="Courier"/>
              <a:cs typeface="Courier"/>
            </a:endParaRPr>
          </a:p>
        </p:txBody>
      </p:sp>
    </p:spTree>
    <p:extLst>
      <p:ext uri="{BB962C8B-B14F-4D97-AF65-F5344CB8AC3E}">
        <p14:creationId xmlns:p14="http://schemas.microsoft.com/office/powerpoint/2010/main" val="2119815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a:t>
            </a:r>
            <a:r>
              <a:rPr lang="en-US" sz="2400" dirty="0" err="1" smtClean="0"/>
              <a:t>Geolocation</a:t>
            </a:r>
            <a:r>
              <a:rPr lang="en-US" sz="2400" dirty="0" smtClean="0"/>
              <a:t>  				…</a:t>
            </a:r>
            <a:r>
              <a:rPr lang="en-US" sz="2400" dirty="0" err="1" smtClean="0"/>
              <a:t>contd</a:t>
            </a:r>
            <a:endParaRPr lang="en-GB" sz="2400" b="0" dirty="0">
              <a:solidFill>
                <a:schemeClr val="bg1"/>
              </a:solidFill>
            </a:endParaRPr>
          </a:p>
        </p:txBody>
      </p:sp>
      <p:sp>
        <p:nvSpPr>
          <p:cNvPr id="2" name="TextBox 1"/>
          <p:cNvSpPr txBox="1"/>
          <p:nvPr/>
        </p:nvSpPr>
        <p:spPr>
          <a:xfrm>
            <a:off x="236482" y="819801"/>
            <a:ext cx="8655269" cy="1569660"/>
          </a:xfrm>
          <a:prstGeom prst="rect">
            <a:avLst/>
          </a:prstGeom>
          <a:noFill/>
        </p:spPr>
        <p:txBody>
          <a:bodyPr wrap="square" rtlCol="0">
            <a:spAutoFit/>
          </a:bodyPr>
          <a:lstStyle/>
          <a:p>
            <a:pPr algn="l"/>
            <a:r>
              <a:rPr lang="en-US" sz="1600" b="1" dirty="0" smtClean="0">
                <a:latin typeface="+mn-lt"/>
              </a:rPr>
              <a:t>Fine tuning response</a:t>
            </a:r>
          </a:p>
          <a:p>
            <a:pPr algn="l"/>
            <a:endParaRPr lang="en-US" sz="1600" dirty="0" smtClean="0"/>
          </a:p>
          <a:p>
            <a:pPr algn="l"/>
            <a:r>
              <a:rPr lang="en-US" sz="1600" dirty="0"/>
              <a:t>Both </a:t>
            </a:r>
            <a:r>
              <a:rPr lang="en-US" sz="1600" dirty="0" err="1">
                <a:solidFill>
                  <a:schemeClr val="tx2">
                    <a:lumMod val="75000"/>
                  </a:schemeClr>
                </a:solidFill>
              </a:rPr>
              <a:t>getCurrentPosition</a:t>
            </a:r>
            <a:r>
              <a:rPr lang="en-US" sz="1600" dirty="0">
                <a:solidFill>
                  <a:schemeClr val="tx2">
                    <a:lumMod val="75000"/>
                  </a:schemeClr>
                </a:solidFill>
              </a:rPr>
              <a:t>()</a:t>
            </a:r>
            <a:r>
              <a:rPr lang="en-US" sz="1600" dirty="0"/>
              <a:t> and </a:t>
            </a:r>
            <a:r>
              <a:rPr lang="en-US" sz="1600" dirty="0" err="1">
                <a:solidFill>
                  <a:srgbClr val="33629A"/>
                </a:solidFill>
              </a:rPr>
              <a:t>watchPosition</a:t>
            </a:r>
            <a:r>
              <a:rPr lang="en-US" sz="1600" dirty="0">
                <a:solidFill>
                  <a:srgbClr val="33629A"/>
                </a:solidFill>
              </a:rPr>
              <a:t>()</a:t>
            </a:r>
            <a:r>
              <a:rPr lang="en-US" sz="1600" dirty="0"/>
              <a:t> accept a success callback, an optional error callback, and an optional </a:t>
            </a:r>
            <a:r>
              <a:rPr lang="en-US" sz="1600" dirty="0" err="1"/>
              <a:t>PositionOptions</a:t>
            </a:r>
            <a:r>
              <a:rPr lang="en-US" sz="1600" dirty="0"/>
              <a:t> object.</a:t>
            </a:r>
          </a:p>
          <a:p>
            <a:pPr algn="l"/>
            <a:endParaRPr lang="en-US" sz="1600" dirty="0"/>
          </a:p>
          <a:p>
            <a:pPr algn="l"/>
            <a:r>
              <a:rPr lang="en-US" sz="1600" dirty="0"/>
              <a:t>A call to </a:t>
            </a:r>
            <a:r>
              <a:rPr lang="en-US" sz="1600" dirty="0" err="1">
                <a:solidFill>
                  <a:srgbClr val="33629A"/>
                </a:solidFill>
              </a:rPr>
              <a:t>watchPosition</a:t>
            </a:r>
            <a:r>
              <a:rPr lang="en-US" sz="1600" dirty="0">
                <a:solidFill>
                  <a:srgbClr val="33629A"/>
                </a:solidFill>
              </a:rPr>
              <a:t> </a:t>
            </a:r>
            <a:r>
              <a:rPr lang="en-US" sz="1600" dirty="0"/>
              <a:t>could look like:</a:t>
            </a:r>
            <a:endParaRPr lang="en-US" sz="1600" b="1" dirty="0" smtClean="0"/>
          </a:p>
        </p:txBody>
      </p:sp>
      <p:sp>
        <p:nvSpPr>
          <p:cNvPr id="6" name="TextBox 5"/>
          <p:cNvSpPr txBox="1"/>
          <p:nvPr/>
        </p:nvSpPr>
        <p:spPr>
          <a:xfrm>
            <a:off x="347225" y="2477693"/>
            <a:ext cx="7726419" cy="3539431"/>
          </a:xfrm>
          <a:prstGeom prst="rect">
            <a:avLst/>
          </a:prstGeom>
          <a:noFill/>
          <a:ln>
            <a:solidFill>
              <a:schemeClr val="bg1">
                <a:lumMod val="50000"/>
              </a:schemeClr>
            </a:solidFill>
            <a:prstDash val="dash"/>
          </a:ln>
        </p:spPr>
        <p:txBody>
          <a:bodyPr wrap="none" rtlCol="0">
            <a:spAutoFit/>
          </a:bodyPr>
          <a:lstStyle/>
          <a:p>
            <a:pPr algn="l"/>
            <a:r>
              <a:rPr lang="en-US" sz="1400" dirty="0">
                <a:solidFill>
                  <a:srgbClr val="33629A"/>
                </a:solidFill>
                <a:latin typeface="Courier"/>
                <a:cs typeface="Courier"/>
              </a:rPr>
              <a:t>function</a:t>
            </a:r>
            <a:r>
              <a:rPr lang="en-US" sz="1400" dirty="0">
                <a:solidFill>
                  <a:schemeClr val="tx1">
                    <a:lumMod val="50000"/>
                    <a:lumOff val="50000"/>
                  </a:schemeClr>
                </a:solidFill>
                <a:latin typeface="Courier"/>
                <a:cs typeface="Courier"/>
              </a:rPr>
              <a:t> </a:t>
            </a:r>
            <a:r>
              <a:rPr lang="en-US" sz="1400" dirty="0" err="1">
                <a:solidFill>
                  <a:schemeClr val="accent4">
                    <a:lumMod val="75000"/>
                  </a:schemeClr>
                </a:solidFill>
                <a:latin typeface="Courier"/>
                <a:cs typeface="Courier"/>
              </a:rPr>
              <a:t>geo_success</a:t>
            </a:r>
            <a:r>
              <a:rPr lang="en-US" sz="1400" dirty="0">
                <a:solidFill>
                  <a:schemeClr val="tx1">
                    <a:lumMod val="50000"/>
                    <a:lumOff val="50000"/>
                  </a:schemeClr>
                </a:solidFill>
                <a:latin typeface="Courier"/>
                <a:cs typeface="Courier"/>
              </a:rPr>
              <a:t>(position) {</a:t>
            </a:r>
          </a:p>
          <a:p>
            <a:pPr algn="l"/>
            <a:r>
              <a:rPr lang="en-US" sz="1400" dirty="0">
                <a:solidFill>
                  <a:schemeClr val="tx1">
                    <a:lumMod val="50000"/>
                    <a:lumOff val="50000"/>
                  </a:schemeClr>
                </a:solidFill>
                <a:latin typeface="Courier"/>
                <a:cs typeface="Courier"/>
              </a:rPr>
              <a:t>  </a:t>
            </a:r>
            <a:r>
              <a:rPr lang="en-US" sz="1400" dirty="0" err="1">
                <a:solidFill>
                  <a:srgbClr val="A1361F"/>
                </a:solidFill>
                <a:latin typeface="Courier"/>
                <a:cs typeface="Courier"/>
              </a:rPr>
              <a:t>do_something</a:t>
            </a:r>
            <a:r>
              <a:rPr lang="en-US" sz="1400" dirty="0">
                <a:solidFill>
                  <a:schemeClr val="tx1">
                    <a:lumMod val="50000"/>
                    <a:lumOff val="50000"/>
                  </a:schemeClr>
                </a:solidFill>
                <a:latin typeface="Courier"/>
                <a:cs typeface="Courier"/>
              </a:rPr>
              <a:t>(</a:t>
            </a:r>
            <a:r>
              <a:rPr lang="en-US" sz="1400" dirty="0" err="1">
                <a:solidFill>
                  <a:schemeClr val="tx1">
                    <a:lumMod val="50000"/>
                    <a:lumOff val="50000"/>
                  </a:schemeClr>
                </a:solidFill>
                <a:latin typeface="Courier"/>
                <a:cs typeface="Courier"/>
              </a:rPr>
              <a:t>position.coords.latitude</a:t>
            </a:r>
            <a:r>
              <a:rPr lang="en-US" sz="1400" dirty="0">
                <a:solidFill>
                  <a:schemeClr val="tx1">
                    <a:lumMod val="50000"/>
                    <a:lumOff val="50000"/>
                  </a:schemeClr>
                </a:solidFill>
                <a:latin typeface="Courier"/>
                <a:cs typeface="Courier"/>
              </a:rPr>
              <a:t>, </a:t>
            </a:r>
            <a:r>
              <a:rPr lang="en-US" sz="1400" dirty="0" err="1">
                <a:solidFill>
                  <a:schemeClr val="tx1">
                    <a:lumMod val="50000"/>
                    <a:lumOff val="50000"/>
                  </a:schemeClr>
                </a:solidFill>
                <a:latin typeface="Courier"/>
                <a:cs typeface="Courier"/>
              </a:rPr>
              <a:t>position.coords.longitude</a:t>
            </a:r>
            <a:r>
              <a:rPr lang="en-US" sz="1400" dirty="0">
                <a:solidFill>
                  <a:schemeClr val="tx1">
                    <a:lumMod val="50000"/>
                    <a:lumOff val="50000"/>
                  </a:schemeClr>
                </a:solidFill>
                <a:latin typeface="Courier"/>
                <a:cs typeface="Courier"/>
              </a:rPr>
              <a:t>);</a:t>
            </a:r>
          </a:p>
          <a:p>
            <a:pPr algn="l"/>
            <a:r>
              <a:rPr lang="en-US" sz="1400" dirty="0">
                <a:solidFill>
                  <a:schemeClr val="tx1">
                    <a:lumMod val="50000"/>
                    <a:lumOff val="50000"/>
                  </a:schemeClr>
                </a:solidFill>
                <a:latin typeface="Courier"/>
                <a:cs typeface="Courier"/>
              </a:rPr>
              <a:t>}</a:t>
            </a:r>
          </a:p>
          <a:p>
            <a:pPr algn="l"/>
            <a:endParaRPr lang="en-US" sz="1400" dirty="0">
              <a:solidFill>
                <a:schemeClr val="tx1">
                  <a:lumMod val="50000"/>
                  <a:lumOff val="50000"/>
                </a:schemeClr>
              </a:solidFill>
              <a:latin typeface="Courier"/>
              <a:cs typeface="Courier"/>
            </a:endParaRPr>
          </a:p>
          <a:p>
            <a:pPr algn="l"/>
            <a:r>
              <a:rPr lang="en-US" sz="1400" dirty="0">
                <a:solidFill>
                  <a:srgbClr val="33629A"/>
                </a:solidFill>
                <a:latin typeface="Courier"/>
                <a:cs typeface="Courier"/>
              </a:rPr>
              <a:t>function</a:t>
            </a:r>
            <a:r>
              <a:rPr lang="en-US" sz="1400" dirty="0">
                <a:solidFill>
                  <a:schemeClr val="tx1">
                    <a:lumMod val="50000"/>
                    <a:lumOff val="50000"/>
                  </a:schemeClr>
                </a:solidFill>
                <a:latin typeface="Courier"/>
                <a:cs typeface="Courier"/>
              </a:rPr>
              <a:t> </a:t>
            </a:r>
            <a:r>
              <a:rPr lang="en-US" sz="1400" dirty="0" err="1">
                <a:solidFill>
                  <a:srgbClr val="A1361F"/>
                </a:solidFill>
                <a:latin typeface="Courier"/>
                <a:cs typeface="Courier"/>
              </a:rPr>
              <a:t>geo_error</a:t>
            </a:r>
            <a:r>
              <a:rPr lang="en-US" sz="1400" dirty="0">
                <a:solidFill>
                  <a:schemeClr val="tx1">
                    <a:lumMod val="50000"/>
                    <a:lumOff val="50000"/>
                  </a:schemeClr>
                </a:solidFill>
                <a:latin typeface="Courier"/>
                <a:cs typeface="Courier"/>
              </a:rPr>
              <a:t>() {</a:t>
            </a:r>
          </a:p>
          <a:p>
            <a:pPr algn="l"/>
            <a:r>
              <a:rPr lang="en-US" sz="1400" dirty="0">
                <a:solidFill>
                  <a:schemeClr val="tx1">
                    <a:lumMod val="50000"/>
                    <a:lumOff val="50000"/>
                  </a:schemeClr>
                </a:solidFill>
                <a:latin typeface="Courier"/>
                <a:cs typeface="Courier"/>
              </a:rPr>
              <a:t>  </a:t>
            </a:r>
            <a:r>
              <a:rPr lang="en-US" sz="1400" dirty="0">
                <a:solidFill>
                  <a:srgbClr val="A1361F"/>
                </a:solidFill>
                <a:latin typeface="Courier"/>
                <a:cs typeface="Courier"/>
              </a:rPr>
              <a:t>alert</a:t>
            </a:r>
            <a:r>
              <a:rPr lang="en-US" sz="1400" dirty="0">
                <a:solidFill>
                  <a:schemeClr val="tx1">
                    <a:lumMod val="50000"/>
                    <a:lumOff val="50000"/>
                  </a:schemeClr>
                </a:solidFill>
                <a:latin typeface="Courier"/>
                <a:cs typeface="Courier"/>
              </a:rPr>
              <a:t>(</a:t>
            </a:r>
            <a:r>
              <a:rPr lang="en-US" sz="1400" dirty="0">
                <a:solidFill>
                  <a:schemeClr val="accent3">
                    <a:lumMod val="75000"/>
                  </a:schemeClr>
                </a:solidFill>
                <a:latin typeface="Courier"/>
                <a:cs typeface="Courier"/>
              </a:rPr>
              <a:t>"Sorry, no position available."</a:t>
            </a:r>
            <a:r>
              <a:rPr lang="en-US" sz="1400" dirty="0">
                <a:solidFill>
                  <a:schemeClr val="tx1">
                    <a:lumMod val="50000"/>
                    <a:lumOff val="50000"/>
                  </a:schemeClr>
                </a:solidFill>
                <a:latin typeface="Courier"/>
                <a:cs typeface="Courier"/>
              </a:rPr>
              <a:t>);</a:t>
            </a:r>
          </a:p>
          <a:p>
            <a:pPr algn="l"/>
            <a:r>
              <a:rPr lang="en-US" sz="1400" dirty="0">
                <a:solidFill>
                  <a:schemeClr val="tx1">
                    <a:lumMod val="50000"/>
                    <a:lumOff val="50000"/>
                  </a:schemeClr>
                </a:solidFill>
                <a:latin typeface="Courier"/>
                <a:cs typeface="Courier"/>
              </a:rPr>
              <a:t>}</a:t>
            </a:r>
          </a:p>
          <a:p>
            <a:pPr algn="l"/>
            <a:endParaRPr lang="en-US" sz="1400" dirty="0">
              <a:solidFill>
                <a:schemeClr val="tx1">
                  <a:lumMod val="50000"/>
                  <a:lumOff val="50000"/>
                </a:schemeClr>
              </a:solidFill>
              <a:latin typeface="Courier"/>
              <a:cs typeface="Courier"/>
            </a:endParaRPr>
          </a:p>
          <a:p>
            <a:pPr algn="l"/>
            <a:r>
              <a:rPr lang="en-US" sz="1400" dirty="0" err="1">
                <a:solidFill>
                  <a:srgbClr val="33629A"/>
                </a:solidFill>
                <a:latin typeface="Courier"/>
                <a:cs typeface="Courier"/>
              </a:rPr>
              <a:t>var</a:t>
            </a:r>
            <a:r>
              <a:rPr lang="en-US" sz="1400" dirty="0">
                <a:solidFill>
                  <a:srgbClr val="33629A"/>
                </a:solidFill>
                <a:latin typeface="Courier"/>
                <a:cs typeface="Courier"/>
              </a:rPr>
              <a:t> </a:t>
            </a:r>
            <a:r>
              <a:rPr lang="en-US" sz="1400" dirty="0" err="1">
                <a:solidFill>
                  <a:schemeClr val="tx1">
                    <a:lumMod val="50000"/>
                    <a:lumOff val="50000"/>
                  </a:schemeClr>
                </a:solidFill>
                <a:latin typeface="Courier"/>
                <a:cs typeface="Courier"/>
              </a:rPr>
              <a:t>geo_options</a:t>
            </a:r>
            <a:r>
              <a:rPr lang="en-US" sz="1400" dirty="0">
                <a:solidFill>
                  <a:schemeClr val="tx1">
                    <a:lumMod val="50000"/>
                    <a:lumOff val="50000"/>
                  </a:schemeClr>
                </a:solidFill>
                <a:latin typeface="Courier"/>
                <a:cs typeface="Courier"/>
              </a:rPr>
              <a:t> = {</a:t>
            </a:r>
          </a:p>
          <a:p>
            <a:pPr algn="l"/>
            <a:r>
              <a:rPr lang="en-US" sz="1400" dirty="0">
                <a:solidFill>
                  <a:schemeClr val="tx1">
                    <a:lumMod val="50000"/>
                    <a:lumOff val="50000"/>
                  </a:schemeClr>
                </a:solidFill>
                <a:latin typeface="Courier"/>
                <a:cs typeface="Courier"/>
              </a:rPr>
              <a:t>  </a:t>
            </a:r>
            <a:r>
              <a:rPr lang="en-US" sz="1400" dirty="0" err="1">
                <a:solidFill>
                  <a:schemeClr val="tx1">
                    <a:lumMod val="50000"/>
                    <a:lumOff val="50000"/>
                  </a:schemeClr>
                </a:solidFill>
                <a:latin typeface="Courier"/>
                <a:cs typeface="Courier"/>
              </a:rPr>
              <a:t>enableHighAccuracy</a:t>
            </a:r>
            <a:r>
              <a:rPr lang="en-US" sz="1400" dirty="0">
                <a:solidFill>
                  <a:schemeClr val="tx1">
                    <a:lumMod val="50000"/>
                    <a:lumOff val="50000"/>
                  </a:schemeClr>
                </a:solidFill>
                <a:latin typeface="Courier"/>
                <a:cs typeface="Courier"/>
              </a:rPr>
              <a:t>: </a:t>
            </a:r>
            <a:r>
              <a:rPr lang="en-US" sz="1400" dirty="0">
                <a:solidFill>
                  <a:schemeClr val="tx2">
                    <a:lumMod val="75000"/>
                  </a:schemeClr>
                </a:solidFill>
                <a:latin typeface="Courier"/>
                <a:cs typeface="Courier"/>
              </a:rPr>
              <a:t>true</a:t>
            </a:r>
            <a:r>
              <a:rPr lang="en-US" sz="1400" dirty="0">
                <a:solidFill>
                  <a:schemeClr val="tx1">
                    <a:lumMod val="50000"/>
                    <a:lumOff val="50000"/>
                  </a:schemeClr>
                </a:solidFill>
                <a:latin typeface="Courier"/>
                <a:cs typeface="Courier"/>
              </a:rPr>
              <a:t>, </a:t>
            </a:r>
          </a:p>
          <a:p>
            <a:pPr algn="l"/>
            <a:r>
              <a:rPr lang="en-US" sz="1400" dirty="0">
                <a:solidFill>
                  <a:schemeClr val="tx1">
                    <a:lumMod val="50000"/>
                    <a:lumOff val="50000"/>
                  </a:schemeClr>
                </a:solidFill>
                <a:latin typeface="Courier"/>
                <a:cs typeface="Courier"/>
              </a:rPr>
              <a:t>  </a:t>
            </a:r>
            <a:r>
              <a:rPr lang="en-US" sz="1400" dirty="0" err="1">
                <a:solidFill>
                  <a:schemeClr val="tx1">
                    <a:lumMod val="50000"/>
                    <a:lumOff val="50000"/>
                  </a:schemeClr>
                </a:solidFill>
                <a:latin typeface="Courier"/>
                <a:cs typeface="Courier"/>
              </a:rPr>
              <a:t>maximumAge</a:t>
            </a:r>
            <a:r>
              <a:rPr lang="en-US" sz="1400" dirty="0">
                <a:solidFill>
                  <a:schemeClr val="tx1">
                    <a:lumMod val="50000"/>
                    <a:lumOff val="50000"/>
                  </a:schemeClr>
                </a:solidFill>
                <a:latin typeface="Courier"/>
                <a:cs typeface="Courier"/>
              </a:rPr>
              <a:t>        : </a:t>
            </a:r>
            <a:r>
              <a:rPr lang="en-US" sz="1400" dirty="0">
                <a:solidFill>
                  <a:schemeClr val="accent4">
                    <a:lumMod val="50000"/>
                  </a:schemeClr>
                </a:solidFill>
                <a:latin typeface="Courier"/>
                <a:cs typeface="Courier"/>
              </a:rPr>
              <a:t>30000</a:t>
            </a:r>
            <a:r>
              <a:rPr lang="en-US" sz="1400" dirty="0">
                <a:solidFill>
                  <a:schemeClr val="tx1">
                    <a:lumMod val="50000"/>
                    <a:lumOff val="50000"/>
                  </a:schemeClr>
                </a:solidFill>
                <a:latin typeface="Courier"/>
                <a:cs typeface="Courier"/>
              </a:rPr>
              <a:t>, </a:t>
            </a:r>
          </a:p>
          <a:p>
            <a:pPr algn="l"/>
            <a:r>
              <a:rPr lang="en-US" sz="1400" dirty="0">
                <a:solidFill>
                  <a:schemeClr val="tx1">
                    <a:lumMod val="50000"/>
                    <a:lumOff val="50000"/>
                  </a:schemeClr>
                </a:solidFill>
                <a:latin typeface="Courier"/>
                <a:cs typeface="Courier"/>
              </a:rPr>
              <a:t>  timeout           : </a:t>
            </a:r>
            <a:r>
              <a:rPr lang="en-US" sz="1400" dirty="0">
                <a:solidFill>
                  <a:srgbClr val="6B2415"/>
                </a:solidFill>
                <a:latin typeface="Courier"/>
                <a:cs typeface="Courier"/>
              </a:rPr>
              <a:t>27000</a:t>
            </a:r>
          </a:p>
          <a:p>
            <a:pPr algn="l"/>
            <a:r>
              <a:rPr lang="en-US" sz="1400" dirty="0">
                <a:solidFill>
                  <a:schemeClr val="tx1">
                    <a:lumMod val="50000"/>
                    <a:lumOff val="50000"/>
                  </a:schemeClr>
                </a:solidFill>
                <a:latin typeface="Courier"/>
                <a:cs typeface="Courier"/>
              </a:rPr>
              <a:t>};</a:t>
            </a:r>
          </a:p>
          <a:p>
            <a:pPr algn="l"/>
            <a:endParaRPr lang="en-US" sz="1400" dirty="0">
              <a:solidFill>
                <a:schemeClr val="tx1">
                  <a:lumMod val="50000"/>
                  <a:lumOff val="50000"/>
                </a:schemeClr>
              </a:solidFill>
              <a:latin typeface="Courier"/>
              <a:cs typeface="Courier"/>
            </a:endParaRPr>
          </a:p>
          <a:p>
            <a:pPr algn="l"/>
            <a:r>
              <a:rPr lang="en-US" sz="1400" dirty="0" err="1">
                <a:solidFill>
                  <a:schemeClr val="tx1">
                    <a:lumMod val="50000"/>
                    <a:lumOff val="50000"/>
                  </a:schemeClr>
                </a:solidFill>
                <a:latin typeface="Courier"/>
                <a:cs typeface="Courier"/>
              </a:rPr>
              <a:t>var</a:t>
            </a:r>
            <a:r>
              <a:rPr lang="en-US" sz="1400" dirty="0">
                <a:solidFill>
                  <a:schemeClr val="tx1">
                    <a:lumMod val="50000"/>
                    <a:lumOff val="50000"/>
                  </a:schemeClr>
                </a:solidFill>
                <a:latin typeface="Courier"/>
                <a:cs typeface="Courier"/>
              </a:rPr>
              <a:t> </a:t>
            </a:r>
            <a:r>
              <a:rPr lang="en-US" sz="1400" dirty="0" err="1">
                <a:solidFill>
                  <a:schemeClr val="tx1">
                    <a:lumMod val="50000"/>
                    <a:lumOff val="50000"/>
                  </a:schemeClr>
                </a:solidFill>
                <a:latin typeface="Courier"/>
                <a:cs typeface="Courier"/>
              </a:rPr>
              <a:t>wpid</a:t>
            </a:r>
            <a:r>
              <a:rPr lang="en-US" sz="1400" dirty="0">
                <a:solidFill>
                  <a:schemeClr val="tx1">
                    <a:lumMod val="50000"/>
                    <a:lumOff val="50000"/>
                  </a:schemeClr>
                </a:solidFill>
                <a:latin typeface="Courier"/>
                <a:cs typeface="Courier"/>
              </a:rPr>
              <a:t> = </a:t>
            </a:r>
            <a:r>
              <a:rPr lang="en-US" sz="1400" dirty="0" err="1">
                <a:solidFill>
                  <a:schemeClr val="tx1">
                    <a:lumMod val="50000"/>
                    <a:lumOff val="50000"/>
                  </a:schemeClr>
                </a:solidFill>
                <a:latin typeface="Courier"/>
                <a:cs typeface="Courier"/>
              </a:rPr>
              <a:t>navigator.geolocation.</a:t>
            </a:r>
            <a:r>
              <a:rPr lang="en-US" sz="1400" dirty="0" err="1">
                <a:solidFill>
                  <a:srgbClr val="A1361F"/>
                </a:solidFill>
                <a:latin typeface="Courier"/>
                <a:cs typeface="Courier"/>
              </a:rPr>
              <a:t>watchPosition</a:t>
            </a:r>
            <a:r>
              <a:rPr lang="en-US" sz="1400" dirty="0">
                <a:solidFill>
                  <a:schemeClr val="tx1">
                    <a:lumMod val="50000"/>
                    <a:lumOff val="50000"/>
                  </a:schemeClr>
                </a:solidFill>
                <a:latin typeface="Courier"/>
                <a:cs typeface="Courier"/>
              </a:rPr>
              <a:t>(</a:t>
            </a:r>
            <a:r>
              <a:rPr lang="en-US" sz="1400" dirty="0" err="1">
                <a:solidFill>
                  <a:schemeClr val="tx1">
                    <a:lumMod val="50000"/>
                    <a:lumOff val="50000"/>
                  </a:schemeClr>
                </a:solidFill>
                <a:latin typeface="Courier"/>
                <a:cs typeface="Courier"/>
              </a:rPr>
              <a:t>geo_success</a:t>
            </a:r>
            <a:r>
              <a:rPr lang="en-US" sz="1400" dirty="0">
                <a:solidFill>
                  <a:schemeClr val="tx1">
                    <a:lumMod val="50000"/>
                    <a:lumOff val="50000"/>
                  </a:schemeClr>
                </a:solidFill>
                <a:latin typeface="Courier"/>
                <a:cs typeface="Courier"/>
              </a:rPr>
              <a:t>, </a:t>
            </a:r>
            <a:r>
              <a:rPr lang="en-US" sz="1400" dirty="0" err="1">
                <a:solidFill>
                  <a:schemeClr val="tx1">
                    <a:lumMod val="50000"/>
                    <a:lumOff val="50000"/>
                  </a:schemeClr>
                </a:solidFill>
                <a:latin typeface="Courier"/>
                <a:cs typeface="Courier"/>
              </a:rPr>
              <a:t>geo_error</a:t>
            </a:r>
            <a:r>
              <a:rPr lang="en-US" sz="1400" dirty="0">
                <a:solidFill>
                  <a:schemeClr val="tx1">
                    <a:lumMod val="50000"/>
                    <a:lumOff val="50000"/>
                  </a:schemeClr>
                </a:solidFill>
                <a:latin typeface="Courier"/>
                <a:cs typeface="Courier"/>
              </a:rPr>
              <a:t>, </a:t>
            </a:r>
            <a:endParaRPr lang="en-US" sz="1400" dirty="0" smtClean="0">
              <a:solidFill>
                <a:schemeClr val="tx1">
                  <a:lumMod val="50000"/>
                  <a:lumOff val="50000"/>
                </a:schemeClr>
              </a:solidFill>
              <a:latin typeface="Courier"/>
              <a:cs typeface="Courier"/>
            </a:endParaRPr>
          </a:p>
          <a:p>
            <a:pPr algn="l"/>
            <a:r>
              <a:rPr lang="en-US" sz="1400" dirty="0" err="1" smtClean="0">
                <a:solidFill>
                  <a:schemeClr val="tx1">
                    <a:lumMod val="50000"/>
                    <a:lumOff val="50000"/>
                  </a:schemeClr>
                </a:solidFill>
                <a:latin typeface="Courier"/>
                <a:cs typeface="Courier"/>
              </a:rPr>
              <a:t>geo_options</a:t>
            </a:r>
            <a:r>
              <a:rPr lang="en-US" sz="1400" dirty="0">
                <a:solidFill>
                  <a:schemeClr val="tx1">
                    <a:lumMod val="50000"/>
                    <a:lumOff val="50000"/>
                  </a:schemeClr>
                </a:solidFill>
                <a:latin typeface="Courier"/>
                <a:cs typeface="Courier"/>
              </a:rPr>
              <a:t>);</a:t>
            </a:r>
            <a:endParaRPr lang="en-US" sz="1400" dirty="0" smtClean="0">
              <a:solidFill>
                <a:srgbClr val="7F7F7F"/>
              </a:solidFill>
              <a:latin typeface="Courier"/>
              <a:cs typeface="Courier"/>
            </a:endParaRPr>
          </a:p>
        </p:txBody>
      </p:sp>
    </p:spTree>
    <p:extLst>
      <p:ext uri="{BB962C8B-B14F-4D97-AF65-F5344CB8AC3E}">
        <p14:creationId xmlns:p14="http://schemas.microsoft.com/office/powerpoint/2010/main" val="309528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a:t>
            </a:r>
            <a:r>
              <a:rPr lang="en-US" sz="2400" dirty="0" smtClean="0"/>
              <a:t>Detecting Offline/Online</a:t>
            </a:r>
            <a:endParaRPr lang="en-GB" sz="2400" b="0" dirty="0">
              <a:solidFill>
                <a:schemeClr val="bg1"/>
              </a:solidFill>
            </a:endParaRPr>
          </a:p>
        </p:txBody>
      </p:sp>
      <p:sp>
        <p:nvSpPr>
          <p:cNvPr id="2" name="TextBox 1"/>
          <p:cNvSpPr txBox="1"/>
          <p:nvPr/>
        </p:nvSpPr>
        <p:spPr>
          <a:xfrm>
            <a:off x="236482" y="819801"/>
            <a:ext cx="8655269" cy="5890844"/>
          </a:xfrm>
          <a:prstGeom prst="rect">
            <a:avLst/>
          </a:prstGeom>
          <a:noFill/>
        </p:spPr>
        <p:txBody>
          <a:bodyPr wrap="square" rtlCol="0">
            <a:spAutoFit/>
          </a:bodyPr>
          <a:lstStyle/>
          <a:p>
            <a:pPr algn="l"/>
            <a:r>
              <a:rPr lang="en-US" sz="1600" b="1" dirty="0" smtClean="0">
                <a:latin typeface="+mn-lt"/>
              </a:rPr>
              <a:t>The </a:t>
            </a:r>
            <a:r>
              <a:rPr lang="en-US" sz="1600" b="1" dirty="0" err="1" smtClean="0">
                <a:latin typeface="+mn-lt"/>
              </a:rPr>
              <a:t>navigator.onLine</a:t>
            </a:r>
            <a:r>
              <a:rPr lang="en-US" sz="1600" b="1" dirty="0" smtClean="0">
                <a:latin typeface="+mn-lt"/>
              </a:rPr>
              <a:t> API</a:t>
            </a:r>
          </a:p>
          <a:p>
            <a:pPr algn="l"/>
            <a:endParaRPr lang="en-US" sz="1600" dirty="0" smtClean="0"/>
          </a:p>
          <a:p>
            <a:pPr algn="l"/>
            <a:r>
              <a:rPr lang="en-US" sz="1600" dirty="0" err="1">
                <a:solidFill>
                  <a:schemeClr val="tx2">
                    <a:lumMod val="75000"/>
                  </a:schemeClr>
                </a:solidFill>
              </a:rPr>
              <a:t>navigator.onLine</a:t>
            </a:r>
            <a:r>
              <a:rPr lang="en-US" sz="1600" dirty="0"/>
              <a:t> is a property that maintains a true/false value (true for online, false for offline). This property is updated whenever the user switches into "Offline </a:t>
            </a:r>
            <a:r>
              <a:rPr lang="en-US" sz="1600" dirty="0" smtClean="0"/>
              <a:t>Mode”.</a:t>
            </a:r>
          </a:p>
          <a:p>
            <a:pPr algn="l"/>
            <a:endParaRPr lang="en-US" sz="1600" dirty="0" smtClean="0"/>
          </a:p>
          <a:p>
            <a:pPr algn="l"/>
            <a:r>
              <a:rPr lang="en-US" sz="1600" dirty="0" smtClean="0"/>
              <a:t>Additionally</a:t>
            </a:r>
            <a:r>
              <a:rPr lang="en-US" sz="1600" dirty="0"/>
              <a:t>, this property should update whenever a browser is no longer capable of connecting to the network</a:t>
            </a:r>
            <a:r>
              <a:rPr lang="en-US" sz="1600" dirty="0" smtClean="0"/>
              <a:t>.</a:t>
            </a:r>
          </a:p>
          <a:p>
            <a:pPr algn="l"/>
            <a:endParaRPr lang="en-US" sz="1600" dirty="0"/>
          </a:p>
          <a:p>
            <a:pPr algn="l"/>
            <a:r>
              <a:rPr lang="en-US" sz="1600" b="1" dirty="0"/>
              <a:t>The </a:t>
            </a:r>
            <a:r>
              <a:rPr lang="en-US" sz="1600" b="1" dirty="0" smtClean="0"/>
              <a:t>“online” and “offline” events</a:t>
            </a:r>
            <a:endParaRPr lang="en-US" sz="1600" b="1" dirty="0"/>
          </a:p>
          <a:p>
            <a:pPr algn="l"/>
            <a:endParaRPr lang="en-US" sz="1600" dirty="0" smtClean="0"/>
          </a:p>
          <a:p>
            <a:pPr algn="l"/>
            <a:r>
              <a:rPr lang="en-US" sz="1600" dirty="0"/>
              <a:t>These two events are fired on the &lt;body&gt; of each page when the browser switches between online and offline mode. Additionally, the events bubble up from </a:t>
            </a:r>
            <a:r>
              <a:rPr lang="en-US" sz="1600" dirty="0" err="1"/>
              <a:t>document.body</a:t>
            </a:r>
            <a:r>
              <a:rPr lang="en-US" sz="1600" dirty="0"/>
              <a:t>, to document, ending at window. Both events are non-cancellable (you can't prevent the user from coming online, or going offline)</a:t>
            </a:r>
            <a:r>
              <a:rPr lang="en-US" sz="1600" dirty="0" smtClean="0"/>
              <a:t>.</a:t>
            </a:r>
          </a:p>
          <a:p>
            <a:pPr algn="l"/>
            <a:endParaRPr lang="en-US" sz="1600" dirty="0"/>
          </a:p>
          <a:p>
            <a:pPr algn="l"/>
            <a:r>
              <a:rPr lang="en-US" sz="1600" dirty="0" smtClean="0"/>
              <a:t>You can register listeners for these events:</a:t>
            </a:r>
          </a:p>
          <a:p>
            <a:pPr algn="l"/>
            <a:endParaRPr lang="en-US" sz="1600" dirty="0" smtClean="0"/>
          </a:p>
          <a:p>
            <a:pPr marL="285750" indent="-285750" algn="l">
              <a:lnSpc>
                <a:spcPct val="130000"/>
              </a:lnSpc>
              <a:buFont typeface="Arial"/>
              <a:buChar char="•"/>
            </a:pPr>
            <a:r>
              <a:rPr lang="en-US" sz="1400" dirty="0"/>
              <a:t>using </a:t>
            </a:r>
            <a:r>
              <a:rPr lang="en-US" sz="1400" dirty="0" err="1">
                <a:solidFill>
                  <a:srgbClr val="33629A"/>
                </a:solidFill>
              </a:rPr>
              <a:t>addEventListener</a:t>
            </a:r>
            <a:r>
              <a:rPr lang="en-US" sz="1400" dirty="0">
                <a:solidFill>
                  <a:srgbClr val="33629A"/>
                </a:solidFill>
              </a:rPr>
              <a:t> </a:t>
            </a:r>
            <a:r>
              <a:rPr lang="en-US" sz="1400" dirty="0"/>
              <a:t>on the window, document, or </a:t>
            </a:r>
            <a:r>
              <a:rPr lang="en-US" sz="1400" dirty="0" err="1"/>
              <a:t>document.body</a:t>
            </a:r>
            <a:endParaRPr lang="en-US" sz="1400" dirty="0"/>
          </a:p>
          <a:p>
            <a:pPr marL="285750" indent="-285750" algn="l">
              <a:lnSpc>
                <a:spcPct val="130000"/>
              </a:lnSpc>
              <a:buFont typeface="Arial"/>
              <a:buChar char="•"/>
            </a:pPr>
            <a:r>
              <a:rPr lang="en-US" sz="1400" dirty="0"/>
              <a:t>by setting the .</a:t>
            </a:r>
            <a:r>
              <a:rPr lang="en-US" sz="1400" dirty="0" err="1"/>
              <a:t>ononline</a:t>
            </a:r>
            <a:r>
              <a:rPr lang="en-US" sz="1400" dirty="0"/>
              <a:t> or .</a:t>
            </a:r>
            <a:r>
              <a:rPr lang="en-US" sz="1400" dirty="0" err="1"/>
              <a:t>onoffline</a:t>
            </a:r>
            <a:r>
              <a:rPr lang="en-US" sz="1400" dirty="0"/>
              <a:t> properties on document or </a:t>
            </a:r>
            <a:r>
              <a:rPr lang="en-US" sz="1400" dirty="0" err="1"/>
              <a:t>document.body</a:t>
            </a:r>
            <a:r>
              <a:rPr lang="en-US" sz="1400" dirty="0"/>
              <a:t> to a JavaScript Function object. </a:t>
            </a:r>
          </a:p>
          <a:p>
            <a:pPr marL="285750" indent="-285750" algn="l">
              <a:lnSpc>
                <a:spcPct val="130000"/>
              </a:lnSpc>
              <a:buFont typeface="Arial"/>
              <a:buChar char="•"/>
            </a:pPr>
            <a:r>
              <a:rPr lang="en-US" sz="1400" dirty="0"/>
              <a:t>by specifying </a:t>
            </a:r>
            <a:r>
              <a:rPr lang="en-US" sz="1400" dirty="0" err="1"/>
              <a:t>ononline</a:t>
            </a:r>
            <a:r>
              <a:rPr lang="en-US" sz="1400" dirty="0"/>
              <a:t>="..." or </a:t>
            </a:r>
            <a:r>
              <a:rPr lang="en-US" sz="1400" dirty="0" err="1"/>
              <a:t>onoffline</a:t>
            </a:r>
            <a:r>
              <a:rPr lang="en-US" sz="1400" dirty="0"/>
              <a:t>="..." attributes on the &lt;body&gt; tag in the HTML markup.</a:t>
            </a:r>
          </a:p>
          <a:p>
            <a:pPr algn="l"/>
            <a:endParaRPr lang="en-US" sz="1600" dirty="0" smtClean="0"/>
          </a:p>
          <a:p>
            <a:pPr algn="l"/>
            <a:endParaRPr lang="en-US" sz="1600" dirty="0"/>
          </a:p>
        </p:txBody>
      </p:sp>
    </p:spTree>
    <p:extLst>
      <p:ext uri="{BB962C8B-B14F-4D97-AF65-F5344CB8AC3E}">
        <p14:creationId xmlns:p14="http://schemas.microsoft.com/office/powerpoint/2010/main" val="3261227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a:t>
            </a:r>
            <a:r>
              <a:rPr lang="en-US" sz="2400" dirty="0" smtClean="0"/>
              <a:t>Detecting Offline/Online 			…</a:t>
            </a:r>
            <a:r>
              <a:rPr lang="en-US" sz="2400" dirty="0" err="1" smtClean="0"/>
              <a:t>contd</a:t>
            </a:r>
            <a:endParaRPr lang="en-GB" sz="2400" b="0" dirty="0">
              <a:solidFill>
                <a:schemeClr val="bg1"/>
              </a:solidFill>
            </a:endParaRPr>
          </a:p>
        </p:txBody>
      </p:sp>
      <p:sp>
        <p:nvSpPr>
          <p:cNvPr id="2" name="TextBox 1"/>
          <p:cNvSpPr txBox="1"/>
          <p:nvPr/>
        </p:nvSpPr>
        <p:spPr>
          <a:xfrm>
            <a:off x="236482" y="819801"/>
            <a:ext cx="8655269" cy="830997"/>
          </a:xfrm>
          <a:prstGeom prst="rect">
            <a:avLst/>
          </a:prstGeom>
          <a:noFill/>
        </p:spPr>
        <p:txBody>
          <a:bodyPr wrap="square" rtlCol="0">
            <a:spAutoFit/>
          </a:bodyPr>
          <a:lstStyle/>
          <a:p>
            <a:pPr algn="l"/>
            <a:r>
              <a:rPr lang="en-US" sz="1600" b="1" dirty="0" smtClean="0">
                <a:latin typeface="+mn-lt"/>
              </a:rPr>
              <a:t>Example</a:t>
            </a:r>
          </a:p>
          <a:p>
            <a:pPr algn="l"/>
            <a:endParaRPr lang="en-US" sz="1600" dirty="0" smtClean="0"/>
          </a:p>
          <a:p>
            <a:pPr algn="l"/>
            <a:r>
              <a:rPr lang="en-US" sz="1600" dirty="0" smtClean="0"/>
              <a:t>Here</a:t>
            </a:r>
            <a:r>
              <a:rPr lang="fr-FR" sz="1600" dirty="0" smtClean="0"/>
              <a:t>’</a:t>
            </a:r>
            <a:r>
              <a:rPr lang="en-US" sz="1600" dirty="0" smtClean="0"/>
              <a:t>s JavaScript part:</a:t>
            </a:r>
            <a:endParaRPr lang="en-US" sz="1600" dirty="0"/>
          </a:p>
        </p:txBody>
      </p:sp>
      <p:sp>
        <p:nvSpPr>
          <p:cNvPr id="4" name="TextBox 3"/>
          <p:cNvSpPr txBox="1"/>
          <p:nvPr/>
        </p:nvSpPr>
        <p:spPr>
          <a:xfrm>
            <a:off x="347225" y="1811618"/>
            <a:ext cx="7403201" cy="3539431"/>
          </a:xfrm>
          <a:prstGeom prst="rect">
            <a:avLst/>
          </a:prstGeom>
          <a:noFill/>
          <a:ln>
            <a:solidFill>
              <a:schemeClr val="bg1">
                <a:lumMod val="50000"/>
              </a:schemeClr>
            </a:solidFill>
            <a:prstDash val="dash"/>
          </a:ln>
        </p:spPr>
        <p:txBody>
          <a:bodyPr wrap="none" rtlCol="0">
            <a:spAutoFit/>
          </a:bodyPr>
          <a:lstStyle/>
          <a:p>
            <a:pPr algn="l"/>
            <a:r>
              <a:rPr lang="en-US" sz="1400" dirty="0" err="1">
                <a:solidFill>
                  <a:schemeClr val="bg1">
                    <a:lumMod val="50000"/>
                  </a:schemeClr>
                </a:solidFill>
                <a:latin typeface="Courier"/>
                <a:cs typeface="Courier"/>
              </a:rPr>
              <a:t>window.</a:t>
            </a:r>
            <a:r>
              <a:rPr lang="en-US" sz="1400" dirty="0" err="1">
                <a:solidFill>
                  <a:schemeClr val="accent4">
                    <a:lumMod val="75000"/>
                  </a:schemeClr>
                </a:solidFill>
                <a:latin typeface="Courier"/>
                <a:cs typeface="Courier"/>
              </a:rPr>
              <a:t>addEventListener</a:t>
            </a:r>
            <a:r>
              <a:rPr lang="en-US" sz="1400" dirty="0">
                <a:solidFill>
                  <a:schemeClr val="bg1">
                    <a:lumMod val="50000"/>
                  </a:schemeClr>
                </a:solidFill>
                <a:latin typeface="Courier"/>
                <a:cs typeface="Courier"/>
              </a:rPr>
              <a:t>(</a:t>
            </a:r>
            <a:r>
              <a:rPr lang="en-US" sz="1400" dirty="0">
                <a:solidFill>
                  <a:schemeClr val="accent3">
                    <a:lumMod val="75000"/>
                  </a:schemeClr>
                </a:solidFill>
                <a:latin typeface="Courier"/>
                <a:cs typeface="Courier"/>
              </a:rPr>
              <a:t>'load'</a:t>
            </a:r>
            <a:r>
              <a:rPr lang="en-US" sz="1400" dirty="0">
                <a:solidFill>
                  <a:schemeClr val="bg1">
                    <a:lumMod val="50000"/>
                  </a:schemeClr>
                </a:solidFill>
                <a:latin typeface="Courier"/>
                <a:cs typeface="Courier"/>
              </a:rPr>
              <a:t>, </a:t>
            </a:r>
            <a:r>
              <a:rPr lang="en-US" sz="1400" dirty="0">
                <a:solidFill>
                  <a:schemeClr val="tx2">
                    <a:lumMod val="75000"/>
                  </a:schemeClr>
                </a:solidFill>
                <a:latin typeface="Courier"/>
                <a:cs typeface="Courier"/>
              </a:rPr>
              <a:t>function</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err="1">
                <a:solidFill>
                  <a:srgbClr val="33629A"/>
                </a:solidFill>
                <a:latin typeface="Courier"/>
                <a:cs typeface="Courier"/>
              </a:rPr>
              <a:t>var</a:t>
            </a:r>
            <a:r>
              <a:rPr lang="en-US" sz="1400" dirty="0">
                <a:solidFill>
                  <a:srgbClr val="33629A"/>
                </a:solidFill>
                <a:latin typeface="Courier"/>
                <a:cs typeface="Courier"/>
              </a:rPr>
              <a:t> </a:t>
            </a:r>
            <a:r>
              <a:rPr lang="en-US" sz="1400" dirty="0">
                <a:solidFill>
                  <a:schemeClr val="bg1">
                    <a:lumMod val="50000"/>
                  </a:schemeClr>
                </a:solidFill>
                <a:latin typeface="Courier"/>
                <a:cs typeface="Courier"/>
              </a:rPr>
              <a:t>status = </a:t>
            </a:r>
            <a:r>
              <a:rPr lang="en-US" sz="1400" dirty="0" err="1">
                <a:solidFill>
                  <a:schemeClr val="bg1">
                    <a:lumMod val="50000"/>
                  </a:schemeClr>
                </a:solidFill>
                <a:latin typeface="Courier"/>
                <a:cs typeface="Courier"/>
              </a:rPr>
              <a:t>document.</a:t>
            </a:r>
            <a:r>
              <a:rPr lang="en-US" sz="1400" dirty="0" err="1">
                <a:solidFill>
                  <a:srgbClr val="A1361F"/>
                </a:solidFill>
                <a:latin typeface="Courier"/>
                <a:cs typeface="Courier"/>
              </a:rPr>
              <a:t>getElementById</a:t>
            </a:r>
            <a:r>
              <a:rPr lang="en-US" sz="1400" dirty="0">
                <a:solidFill>
                  <a:schemeClr val="bg1">
                    <a:lumMod val="50000"/>
                  </a:schemeClr>
                </a:solidFill>
                <a:latin typeface="Courier"/>
                <a:cs typeface="Courier"/>
              </a:rPr>
              <a:t>(</a:t>
            </a:r>
            <a:r>
              <a:rPr lang="en-US" sz="1400" dirty="0">
                <a:solidFill>
                  <a:srgbClr val="407C15"/>
                </a:solidFill>
                <a:latin typeface="Courier"/>
                <a:cs typeface="Courier"/>
              </a:rPr>
              <a:t>"status"</a:t>
            </a:r>
            <a:r>
              <a:rPr lang="en-US" sz="1400" dirty="0">
                <a:solidFill>
                  <a:schemeClr val="bg1">
                    <a:lumMod val="50000"/>
                  </a:schemeClr>
                </a:solidFill>
                <a:latin typeface="Courier"/>
                <a:cs typeface="Courier"/>
              </a:rPr>
              <a:t>);</a:t>
            </a:r>
          </a:p>
          <a:p>
            <a:pPr algn="l"/>
            <a:endParaRPr lang="en-US" sz="1400" dirty="0">
              <a:solidFill>
                <a:schemeClr val="bg1">
                  <a:lumMod val="50000"/>
                </a:schemeClr>
              </a:solidFill>
              <a:latin typeface="Courier"/>
              <a:cs typeface="Courier"/>
            </a:endParaRPr>
          </a:p>
          <a:p>
            <a:pPr algn="l"/>
            <a:r>
              <a:rPr lang="en-US" sz="1400" dirty="0">
                <a:solidFill>
                  <a:schemeClr val="bg1">
                    <a:lumMod val="50000"/>
                  </a:schemeClr>
                </a:solidFill>
                <a:latin typeface="Courier"/>
                <a:cs typeface="Courier"/>
              </a:rPr>
              <a:t>  </a:t>
            </a:r>
            <a:r>
              <a:rPr lang="en-US" sz="1400" dirty="0">
                <a:solidFill>
                  <a:srgbClr val="33629A"/>
                </a:solidFill>
                <a:latin typeface="Courier"/>
                <a:cs typeface="Courier"/>
              </a:rPr>
              <a:t>function</a:t>
            </a:r>
            <a:r>
              <a:rPr lang="en-US" sz="1400" dirty="0">
                <a:solidFill>
                  <a:schemeClr val="bg1">
                    <a:lumMod val="50000"/>
                  </a:schemeClr>
                </a:solidFill>
                <a:latin typeface="Courier"/>
                <a:cs typeface="Courier"/>
              </a:rPr>
              <a:t> </a:t>
            </a:r>
            <a:r>
              <a:rPr lang="en-US" sz="1400" dirty="0" err="1">
                <a:solidFill>
                  <a:srgbClr val="A1361F"/>
                </a:solidFill>
                <a:latin typeface="Courier"/>
                <a:cs typeface="Courier"/>
              </a:rPr>
              <a:t>updateOnlineStatus</a:t>
            </a:r>
            <a:r>
              <a:rPr lang="en-US" sz="1400" dirty="0">
                <a:solidFill>
                  <a:schemeClr val="bg1">
                    <a:lumMod val="50000"/>
                  </a:schemeClr>
                </a:solidFill>
                <a:latin typeface="Courier"/>
                <a:cs typeface="Courier"/>
              </a:rPr>
              <a:t>(event) {</a:t>
            </a:r>
          </a:p>
          <a:p>
            <a:pPr algn="l"/>
            <a:r>
              <a:rPr lang="en-US" sz="1400" dirty="0">
                <a:solidFill>
                  <a:schemeClr val="bg1">
                    <a:lumMod val="50000"/>
                  </a:schemeClr>
                </a:solidFill>
                <a:latin typeface="Courier"/>
                <a:cs typeface="Courier"/>
              </a:rPr>
              <a:t>    </a:t>
            </a:r>
            <a:r>
              <a:rPr lang="en-US" sz="1400" dirty="0" err="1">
                <a:solidFill>
                  <a:srgbClr val="33629A"/>
                </a:solidFill>
                <a:latin typeface="Courier"/>
                <a:cs typeface="Courier"/>
              </a:rPr>
              <a:t>var</a:t>
            </a:r>
            <a:r>
              <a:rPr lang="en-US" sz="1400" dirty="0">
                <a:solidFill>
                  <a:srgbClr val="33629A"/>
                </a:solidFill>
                <a:latin typeface="Courier"/>
                <a:cs typeface="Courier"/>
              </a:rPr>
              <a:t> </a:t>
            </a:r>
            <a:r>
              <a:rPr lang="en-US" sz="1400" dirty="0">
                <a:solidFill>
                  <a:schemeClr val="bg1">
                    <a:lumMod val="50000"/>
                  </a:schemeClr>
                </a:solidFill>
                <a:latin typeface="Courier"/>
                <a:cs typeface="Courier"/>
              </a:rPr>
              <a:t>condition = </a:t>
            </a:r>
            <a:r>
              <a:rPr lang="en-US" sz="1400" dirty="0" err="1">
                <a:solidFill>
                  <a:schemeClr val="bg1">
                    <a:lumMod val="50000"/>
                  </a:schemeClr>
                </a:solidFill>
                <a:latin typeface="Courier"/>
                <a:cs typeface="Courier"/>
              </a:rPr>
              <a:t>navigator.onLine</a:t>
            </a:r>
            <a:r>
              <a:rPr lang="en-US" sz="1400" dirty="0">
                <a:solidFill>
                  <a:schemeClr val="bg1">
                    <a:lumMod val="50000"/>
                  </a:schemeClr>
                </a:solidFill>
                <a:latin typeface="Courier"/>
                <a:cs typeface="Courier"/>
              </a:rPr>
              <a:t> ? </a:t>
            </a:r>
            <a:r>
              <a:rPr lang="en-US" sz="1400" dirty="0">
                <a:solidFill>
                  <a:srgbClr val="407C15"/>
                </a:solidFill>
                <a:latin typeface="Courier"/>
                <a:cs typeface="Courier"/>
              </a:rPr>
              <a:t>"online"</a:t>
            </a:r>
            <a:r>
              <a:rPr lang="en-US" sz="1400" dirty="0">
                <a:solidFill>
                  <a:schemeClr val="bg1">
                    <a:lumMod val="50000"/>
                  </a:schemeClr>
                </a:solidFill>
                <a:latin typeface="Courier"/>
                <a:cs typeface="Courier"/>
              </a:rPr>
              <a:t> : </a:t>
            </a:r>
            <a:r>
              <a:rPr lang="en-US" sz="1400" dirty="0">
                <a:solidFill>
                  <a:srgbClr val="407C15"/>
                </a:solidFill>
                <a:latin typeface="Courier"/>
                <a:cs typeface="Courier"/>
              </a:rPr>
              <a:t>"offline"</a:t>
            </a:r>
            <a:r>
              <a:rPr lang="en-US" sz="1400" dirty="0">
                <a:solidFill>
                  <a:schemeClr val="bg1">
                    <a:lumMod val="50000"/>
                  </a:schemeClr>
                </a:solidFill>
                <a:latin typeface="Courier"/>
                <a:cs typeface="Courier"/>
              </a:rPr>
              <a:t>;</a:t>
            </a:r>
          </a:p>
          <a:p>
            <a:pPr algn="l"/>
            <a:endParaRPr lang="en-US" sz="1400" dirty="0">
              <a:solidFill>
                <a:schemeClr val="bg1">
                  <a:lumMod val="50000"/>
                </a:schemeClr>
              </a:solidFill>
              <a:latin typeface="Courier"/>
              <a:cs typeface="Courier"/>
            </a:endParaRPr>
          </a:p>
          <a:p>
            <a:pPr algn="l"/>
            <a:r>
              <a:rPr lang="en-US" sz="1400" dirty="0">
                <a:solidFill>
                  <a:schemeClr val="bg1">
                    <a:lumMod val="50000"/>
                  </a:schemeClr>
                </a:solidFill>
                <a:latin typeface="Courier"/>
                <a:cs typeface="Courier"/>
              </a:rPr>
              <a:t>    </a:t>
            </a:r>
            <a:r>
              <a:rPr lang="en-US" sz="1400" dirty="0" err="1">
                <a:solidFill>
                  <a:schemeClr val="bg1">
                    <a:lumMod val="50000"/>
                  </a:schemeClr>
                </a:solidFill>
                <a:latin typeface="Courier"/>
                <a:cs typeface="Courier"/>
              </a:rPr>
              <a:t>status.className</a:t>
            </a:r>
            <a:r>
              <a:rPr lang="en-US" sz="1400" dirty="0">
                <a:solidFill>
                  <a:schemeClr val="bg1">
                    <a:lumMod val="50000"/>
                  </a:schemeClr>
                </a:solidFill>
                <a:latin typeface="Courier"/>
                <a:cs typeface="Courier"/>
              </a:rPr>
              <a:t> = condition;</a:t>
            </a:r>
          </a:p>
          <a:p>
            <a:pPr algn="l"/>
            <a:r>
              <a:rPr lang="en-US" sz="1400" dirty="0">
                <a:solidFill>
                  <a:schemeClr val="bg1">
                    <a:lumMod val="50000"/>
                  </a:schemeClr>
                </a:solidFill>
                <a:latin typeface="Courier"/>
                <a:cs typeface="Courier"/>
              </a:rPr>
              <a:t>    </a:t>
            </a:r>
            <a:r>
              <a:rPr lang="en-US" sz="1400" dirty="0" err="1">
                <a:solidFill>
                  <a:schemeClr val="bg1">
                    <a:lumMod val="50000"/>
                  </a:schemeClr>
                </a:solidFill>
                <a:latin typeface="Courier"/>
                <a:cs typeface="Courier"/>
              </a:rPr>
              <a:t>status.innerHTML</a:t>
            </a:r>
            <a:r>
              <a:rPr lang="en-US" sz="1400" dirty="0">
                <a:solidFill>
                  <a:schemeClr val="bg1">
                    <a:lumMod val="50000"/>
                  </a:schemeClr>
                </a:solidFill>
                <a:latin typeface="Courier"/>
                <a:cs typeface="Courier"/>
              </a:rPr>
              <a:t> = </a:t>
            </a:r>
            <a:r>
              <a:rPr lang="en-US" sz="1400" dirty="0" err="1">
                <a:solidFill>
                  <a:schemeClr val="bg1">
                    <a:lumMod val="50000"/>
                  </a:schemeClr>
                </a:solidFill>
                <a:latin typeface="Courier"/>
                <a:cs typeface="Courier"/>
              </a:rPr>
              <a:t>condition.</a:t>
            </a:r>
            <a:r>
              <a:rPr lang="en-US" sz="1400" dirty="0" err="1">
                <a:solidFill>
                  <a:srgbClr val="A1361F"/>
                </a:solidFill>
                <a:latin typeface="Courier"/>
                <a:cs typeface="Courier"/>
              </a:rPr>
              <a:t>toUpperCase</a:t>
            </a:r>
            <a:r>
              <a:rPr lang="en-US" sz="1400" dirty="0">
                <a:solidFill>
                  <a:schemeClr val="bg1">
                    <a:lumMod val="50000"/>
                  </a:schemeClr>
                </a:solidFill>
                <a:latin typeface="Courier"/>
                <a:cs typeface="Courier"/>
              </a:rPr>
              <a:t>();</a:t>
            </a:r>
          </a:p>
          <a:p>
            <a:pPr algn="l"/>
            <a:endParaRPr lang="en-US" sz="1400" dirty="0">
              <a:solidFill>
                <a:schemeClr val="bg1">
                  <a:lumMod val="50000"/>
                </a:schemeClr>
              </a:solidFill>
              <a:latin typeface="Courier"/>
              <a:cs typeface="Courier"/>
            </a:endParaRPr>
          </a:p>
          <a:p>
            <a:pPr algn="l"/>
            <a:r>
              <a:rPr lang="en-US" sz="1400" dirty="0">
                <a:solidFill>
                  <a:schemeClr val="bg1">
                    <a:lumMod val="50000"/>
                  </a:schemeClr>
                </a:solidFill>
                <a:latin typeface="Courier"/>
                <a:cs typeface="Courier"/>
              </a:rPr>
              <a:t>    </a:t>
            </a:r>
            <a:r>
              <a:rPr lang="en-US" sz="1400" dirty="0" err="1">
                <a:solidFill>
                  <a:schemeClr val="bg1">
                    <a:lumMod val="50000"/>
                  </a:schemeClr>
                </a:solidFill>
                <a:latin typeface="Courier"/>
                <a:cs typeface="Courier"/>
              </a:rPr>
              <a:t>log.</a:t>
            </a:r>
            <a:r>
              <a:rPr lang="en-US" sz="1400" dirty="0" err="1">
                <a:solidFill>
                  <a:srgbClr val="A1361F"/>
                </a:solidFill>
                <a:latin typeface="Courier"/>
                <a:cs typeface="Courier"/>
              </a:rPr>
              <a:t>insertAdjacentHTML</a:t>
            </a:r>
            <a:r>
              <a:rPr lang="en-US" sz="1400" dirty="0">
                <a:solidFill>
                  <a:schemeClr val="bg1">
                    <a:lumMod val="50000"/>
                  </a:schemeClr>
                </a:solidFill>
                <a:latin typeface="Courier"/>
                <a:cs typeface="Courier"/>
              </a:rPr>
              <a:t>(</a:t>
            </a:r>
            <a:r>
              <a:rPr lang="en-US" sz="1400" dirty="0">
                <a:solidFill>
                  <a:srgbClr val="407C15"/>
                </a:solidFill>
                <a:latin typeface="Courier"/>
                <a:cs typeface="Courier"/>
              </a:rPr>
              <a:t>"</a:t>
            </a:r>
            <a:r>
              <a:rPr lang="en-US" sz="1400" dirty="0" err="1">
                <a:solidFill>
                  <a:srgbClr val="407C15"/>
                </a:solidFill>
                <a:latin typeface="Courier"/>
                <a:cs typeface="Courier"/>
              </a:rPr>
              <a:t>beforeend</a:t>
            </a:r>
            <a:r>
              <a:rPr lang="en-US" sz="1400" dirty="0">
                <a:solidFill>
                  <a:srgbClr val="407C15"/>
                </a:solidFill>
                <a:latin typeface="Courier"/>
                <a:cs typeface="Courier"/>
              </a:rPr>
              <a:t>"</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"Event: "</a:t>
            </a:r>
            <a:r>
              <a:rPr lang="en-US" sz="1400" dirty="0">
                <a:solidFill>
                  <a:schemeClr val="bg1">
                    <a:lumMod val="50000"/>
                  </a:schemeClr>
                </a:solidFill>
                <a:latin typeface="Courier"/>
                <a:cs typeface="Courier"/>
              </a:rPr>
              <a:t> + </a:t>
            </a:r>
            <a:r>
              <a:rPr lang="en-US" sz="1400" dirty="0" err="1">
                <a:solidFill>
                  <a:schemeClr val="bg1">
                    <a:lumMod val="50000"/>
                  </a:schemeClr>
                </a:solidFill>
                <a:latin typeface="Courier"/>
                <a:cs typeface="Courier"/>
              </a:rPr>
              <a:t>event.type</a:t>
            </a:r>
            <a:r>
              <a:rPr lang="en-US" sz="1400" dirty="0">
                <a:solidFill>
                  <a:schemeClr val="bg1">
                    <a:lumMod val="50000"/>
                  </a:schemeClr>
                </a:solidFill>
                <a:latin typeface="Courier"/>
                <a:cs typeface="Courier"/>
              </a:rPr>
              <a:t> + "; </a:t>
            </a:r>
          </a:p>
          <a:p>
            <a:pPr algn="l"/>
            <a:r>
              <a:rPr lang="en-US" sz="1400" dirty="0" smtClean="0">
                <a:solidFill>
                  <a:schemeClr val="bg1">
                    <a:lumMod val="50000"/>
                  </a:schemeClr>
                </a:solidFill>
                <a:latin typeface="Courier"/>
                <a:cs typeface="Courier"/>
              </a:rPr>
              <a:t>			  </a:t>
            </a:r>
            <a:r>
              <a:rPr lang="en-US" sz="1400" dirty="0" smtClean="0">
                <a:solidFill>
                  <a:srgbClr val="407C15"/>
                </a:solidFill>
                <a:latin typeface="Courier"/>
                <a:cs typeface="Courier"/>
              </a:rPr>
              <a:t>Status</a:t>
            </a:r>
            <a:r>
              <a:rPr lang="en-US" sz="1400" dirty="0">
                <a:solidFill>
                  <a:srgbClr val="407C15"/>
                </a:solidFill>
                <a:latin typeface="Courier"/>
                <a:cs typeface="Courier"/>
              </a:rPr>
              <a:t>:</a:t>
            </a:r>
            <a:r>
              <a:rPr lang="en-US" sz="1400" dirty="0">
                <a:solidFill>
                  <a:schemeClr val="bg1">
                    <a:lumMod val="50000"/>
                  </a:schemeClr>
                </a:solidFill>
                <a:latin typeface="Courier"/>
                <a:cs typeface="Courier"/>
              </a:rPr>
              <a:t> " + condition);</a:t>
            </a:r>
          </a:p>
          <a:p>
            <a:pPr algn="l"/>
            <a:r>
              <a:rPr lang="en-US" sz="1400" dirty="0">
                <a:solidFill>
                  <a:schemeClr val="bg1">
                    <a:lumMod val="50000"/>
                  </a:schemeClr>
                </a:solidFill>
                <a:latin typeface="Courier"/>
                <a:cs typeface="Courier"/>
              </a:rPr>
              <a:t>  }</a:t>
            </a:r>
          </a:p>
          <a:p>
            <a:pPr algn="l"/>
            <a:endParaRPr lang="en-US" sz="1400" dirty="0">
              <a:solidFill>
                <a:schemeClr val="bg1">
                  <a:lumMod val="50000"/>
                </a:schemeClr>
              </a:solidFill>
              <a:latin typeface="Courier"/>
              <a:cs typeface="Courier"/>
            </a:endParaRPr>
          </a:p>
          <a:p>
            <a:pPr algn="l"/>
            <a:r>
              <a:rPr lang="en-US" sz="1400" dirty="0">
                <a:solidFill>
                  <a:schemeClr val="bg1">
                    <a:lumMod val="50000"/>
                  </a:schemeClr>
                </a:solidFill>
                <a:latin typeface="Courier"/>
                <a:cs typeface="Courier"/>
              </a:rPr>
              <a:t>  </a:t>
            </a:r>
            <a:r>
              <a:rPr lang="en-US" sz="1400" dirty="0" err="1">
                <a:solidFill>
                  <a:schemeClr val="bg1">
                    <a:lumMod val="50000"/>
                  </a:schemeClr>
                </a:solidFill>
                <a:latin typeface="Courier"/>
                <a:cs typeface="Courier"/>
              </a:rPr>
              <a:t>window.</a:t>
            </a:r>
            <a:r>
              <a:rPr lang="en-US" sz="1400" dirty="0" err="1">
                <a:solidFill>
                  <a:srgbClr val="A1361F"/>
                </a:solidFill>
                <a:latin typeface="Courier"/>
                <a:cs typeface="Courier"/>
              </a:rPr>
              <a:t>addEventListener</a:t>
            </a:r>
            <a:r>
              <a:rPr lang="en-US" sz="1400" dirty="0">
                <a:solidFill>
                  <a:schemeClr val="bg1">
                    <a:lumMod val="50000"/>
                  </a:schemeClr>
                </a:solidFill>
                <a:latin typeface="Courier"/>
                <a:cs typeface="Courier"/>
              </a:rPr>
              <a:t>(</a:t>
            </a:r>
            <a:r>
              <a:rPr lang="en-US" sz="1400" dirty="0">
                <a:solidFill>
                  <a:srgbClr val="407C15"/>
                </a:solidFill>
                <a:latin typeface="Courier"/>
                <a:cs typeface="Courier"/>
              </a:rPr>
              <a:t>'online'</a:t>
            </a:r>
            <a:r>
              <a:rPr lang="en-US" sz="1400" dirty="0">
                <a:solidFill>
                  <a:schemeClr val="bg1">
                    <a:lumMod val="50000"/>
                  </a:schemeClr>
                </a:solidFill>
                <a:latin typeface="Courier"/>
                <a:cs typeface="Courier"/>
              </a:rPr>
              <a:t>,  </a:t>
            </a:r>
            <a:r>
              <a:rPr lang="en-US" sz="1400" dirty="0" err="1">
                <a:solidFill>
                  <a:schemeClr val="bg1">
                    <a:lumMod val="50000"/>
                  </a:schemeClr>
                </a:solidFill>
                <a:latin typeface="Courier"/>
                <a:cs typeface="Courier"/>
              </a:rPr>
              <a:t>updateOnlineStatus</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err="1">
                <a:solidFill>
                  <a:schemeClr val="bg1">
                    <a:lumMod val="50000"/>
                  </a:schemeClr>
                </a:solidFill>
                <a:latin typeface="Courier"/>
                <a:cs typeface="Courier"/>
              </a:rPr>
              <a:t>window.</a:t>
            </a:r>
            <a:r>
              <a:rPr lang="en-US" sz="1400" dirty="0" err="1">
                <a:solidFill>
                  <a:srgbClr val="A1361F"/>
                </a:solidFill>
                <a:latin typeface="Courier"/>
                <a:cs typeface="Courier"/>
              </a:rPr>
              <a:t>addEventListener</a:t>
            </a:r>
            <a:r>
              <a:rPr lang="en-US" sz="1400" dirty="0">
                <a:solidFill>
                  <a:schemeClr val="bg1">
                    <a:lumMod val="50000"/>
                  </a:schemeClr>
                </a:solidFill>
                <a:latin typeface="Courier"/>
                <a:cs typeface="Courier"/>
              </a:rPr>
              <a:t>(</a:t>
            </a:r>
            <a:r>
              <a:rPr lang="en-US" sz="1400" dirty="0">
                <a:solidFill>
                  <a:srgbClr val="407C15"/>
                </a:solidFill>
                <a:latin typeface="Courier"/>
                <a:cs typeface="Courier"/>
              </a:rPr>
              <a:t>'offline'</a:t>
            </a:r>
            <a:r>
              <a:rPr lang="en-US" sz="1400" dirty="0">
                <a:solidFill>
                  <a:schemeClr val="bg1">
                    <a:lumMod val="50000"/>
                  </a:schemeClr>
                </a:solidFill>
                <a:latin typeface="Courier"/>
                <a:cs typeface="Courier"/>
              </a:rPr>
              <a:t>, </a:t>
            </a:r>
            <a:r>
              <a:rPr lang="en-US" sz="1400" dirty="0" err="1">
                <a:solidFill>
                  <a:schemeClr val="bg1">
                    <a:lumMod val="50000"/>
                  </a:schemeClr>
                </a:solidFill>
                <a:latin typeface="Courier"/>
                <a:cs typeface="Courier"/>
              </a:rPr>
              <a:t>updateOnlineStatus</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endParaRPr lang="en-US" sz="1400" dirty="0" smtClean="0">
              <a:solidFill>
                <a:schemeClr val="bg1">
                  <a:lumMod val="50000"/>
                </a:schemeClr>
              </a:solidFill>
              <a:latin typeface="Courier"/>
              <a:cs typeface="Courier"/>
            </a:endParaRPr>
          </a:p>
        </p:txBody>
      </p:sp>
    </p:spTree>
    <p:extLst>
      <p:ext uri="{BB962C8B-B14F-4D97-AF65-F5344CB8AC3E}">
        <p14:creationId xmlns:p14="http://schemas.microsoft.com/office/powerpoint/2010/main" val="7249317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a:t>
            </a:r>
            <a:r>
              <a:rPr lang="en-US" sz="2400" dirty="0" smtClean="0"/>
              <a:t>Detecting Offline/Online 			…</a:t>
            </a:r>
            <a:r>
              <a:rPr lang="en-US" sz="2400" dirty="0" err="1" smtClean="0"/>
              <a:t>contd</a:t>
            </a:r>
            <a:endParaRPr lang="en-GB" sz="2400" b="0" dirty="0">
              <a:solidFill>
                <a:schemeClr val="bg1"/>
              </a:solidFill>
            </a:endParaRPr>
          </a:p>
        </p:txBody>
      </p:sp>
      <p:sp>
        <p:nvSpPr>
          <p:cNvPr id="2" name="TextBox 1"/>
          <p:cNvSpPr txBox="1"/>
          <p:nvPr/>
        </p:nvSpPr>
        <p:spPr>
          <a:xfrm>
            <a:off x="236483" y="819801"/>
            <a:ext cx="3440212" cy="830997"/>
          </a:xfrm>
          <a:prstGeom prst="rect">
            <a:avLst/>
          </a:prstGeom>
          <a:noFill/>
        </p:spPr>
        <p:txBody>
          <a:bodyPr wrap="square" rtlCol="0">
            <a:spAutoFit/>
          </a:bodyPr>
          <a:lstStyle/>
          <a:p>
            <a:pPr algn="l"/>
            <a:r>
              <a:rPr lang="en-US" sz="1600" b="1" dirty="0" smtClean="0">
                <a:latin typeface="+mn-lt"/>
              </a:rPr>
              <a:t>Example</a:t>
            </a:r>
          </a:p>
          <a:p>
            <a:pPr algn="l"/>
            <a:endParaRPr lang="en-US" sz="1600" dirty="0" smtClean="0"/>
          </a:p>
          <a:p>
            <a:pPr algn="l"/>
            <a:r>
              <a:rPr lang="en-US" sz="1600" dirty="0" smtClean="0"/>
              <a:t>Here</a:t>
            </a:r>
            <a:r>
              <a:rPr lang="fr-FR" sz="1600" dirty="0" smtClean="0"/>
              <a:t>’</a:t>
            </a:r>
            <a:r>
              <a:rPr lang="en-US" sz="1600" dirty="0" smtClean="0"/>
              <a:t>s CSS part:</a:t>
            </a:r>
            <a:endParaRPr lang="en-US" sz="1600" dirty="0"/>
          </a:p>
        </p:txBody>
      </p:sp>
      <p:sp>
        <p:nvSpPr>
          <p:cNvPr id="4" name="TextBox 3"/>
          <p:cNvSpPr txBox="1"/>
          <p:nvPr/>
        </p:nvSpPr>
        <p:spPr>
          <a:xfrm>
            <a:off x="347225" y="1811618"/>
            <a:ext cx="3309106" cy="4401204"/>
          </a:xfrm>
          <a:prstGeom prst="rect">
            <a:avLst/>
          </a:prstGeom>
          <a:noFill/>
          <a:ln>
            <a:solidFill>
              <a:schemeClr val="bg1">
                <a:lumMod val="50000"/>
              </a:schemeClr>
            </a:solidFill>
            <a:prstDash val="dash"/>
          </a:ln>
        </p:spPr>
        <p:txBody>
          <a:bodyPr wrap="none" rtlCol="0">
            <a:spAutoFit/>
          </a:bodyPr>
          <a:lstStyle/>
          <a:p>
            <a:pPr algn="l"/>
            <a:r>
              <a:rPr lang="en-US" sz="1400" dirty="0">
                <a:solidFill>
                  <a:srgbClr val="407C15"/>
                </a:solidFill>
                <a:latin typeface="Courier"/>
                <a:cs typeface="Courier"/>
              </a:rPr>
              <a:t>#status</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chemeClr val="accent4">
                    <a:lumMod val="75000"/>
                  </a:schemeClr>
                </a:solidFill>
                <a:latin typeface="Courier"/>
                <a:cs typeface="Courier"/>
              </a:rPr>
              <a:t>position</a:t>
            </a:r>
            <a:r>
              <a:rPr lang="en-US" sz="1400" dirty="0">
                <a:solidFill>
                  <a:schemeClr val="bg1">
                    <a:lumMod val="50000"/>
                  </a:schemeClr>
                </a:solidFill>
                <a:latin typeface="Courier"/>
                <a:cs typeface="Courier"/>
              </a:rPr>
              <a:t> : </a:t>
            </a:r>
            <a:r>
              <a:rPr lang="en-US" sz="1400" dirty="0">
                <a:solidFill>
                  <a:schemeClr val="tx1">
                    <a:lumMod val="85000"/>
                    <a:lumOff val="15000"/>
                  </a:schemeClr>
                </a:solidFill>
                <a:latin typeface="Courier"/>
                <a:cs typeface="Courier"/>
              </a:rPr>
              <a:t>fixed</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width</a:t>
            </a:r>
            <a:r>
              <a:rPr lang="en-US" sz="1400" dirty="0">
                <a:solidFill>
                  <a:schemeClr val="bg1">
                    <a:lumMod val="50000"/>
                  </a:schemeClr>
                </a:solidFill>
                <a:latin typeface="Courier"/>
                <a:cs typeface="Courier"/>
              </a:rPr>
              <a:t>: </a:t>
            </a:r>
            <a:r>
              <a:rPr lang="en-US" sz="1400" dirty="0">
                <a:solidFill>
                  <a:srgbClr val="262626"/>
                </a:solidFill>
                <a:latin typeface="Courier"/>
                <a:cs typeface="Courier"/>
              </a:rPr>
              <a:t>100%</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font</a:t>
            </a:r>
            <a:r>
              <a:rPr lang="en-US" sz="1400" dirty="0">
                <a:solidFill>
                  <a:schemeClr val="bg1">
                    <a:lumMod val="50000"/>
                  </a:schemeClr>
                </a:solidFill>
                <a:latin typeface="Courier"/>
                <a:cs typeface="Courier"/>
              </a:rPr>
              <a:t> : </a:t>
            </a:r>
            <a:r>
              <a:rPr lang="en-US" sz="1400" dirty="0">
                <a:solidFill>
                  <a:srgbClr val="262626"/>
                </a:solidFill>
                <a:latin typeface="Courier"/>
                <a:cs typeface="Courier"/>
              </a:rPr>
              <a:t>bold 1em sans-serif</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color</a:t>
            </a:r>
            <a:r>
              <a:rPr lang="en-US" sz="1400" dirty="0">
                <a:solidFill>
                  <a:schemeClr val="bg1">
                    <a:lumMod val="50000"/>
                  </a:schemeClr>
                </a:solidFill>
                <a:latin typeface="Courier"/>
                <a:cs typeface="Courier"/>
              </a:rPr>
              <a:t>: </a:t>
            </a:r>
            <a:r>
              <a:rPr lang="en-US" sz="1400" dirty="0">
                <a:solidFill>
                  <a:srgbClr val="262626"/>
                </a:solidFill>
                <a:latin typeface="Courier"/>
                <a:cs typeface="Courier"/>
              </a:rPr>
              <a:t>#</a:t>
            </a:r>
            <a:r>
              <a:rPr lang="en-US" sz="1400" dirty="0" smtClean="0">
                <a:solidFill>
                  <a:srgbClr val="262626"/>
                </a:solidFill>
                <a:latin typeface="Courier"/>
                <a:cs typeface="Courier"/>
              </a:rPr>
              <a:t>FFF</a:t>
            </a:r>
            <a:r>
              <a:rPr lang="en-US" sz="1400" dirty="0" smtClean="0">
                <a:solidFill>
                  <a:schemeClr val="bg1">
                    <a:lumMod val="50000"/>
                  </a:schemeClr>
                </a:solidFill>
                <a:latin typeface="Courier"/>
                <a:cs typeface="Courier"/>
              </a:rPr>
              <a:t>;</a:t>
            </a:r>
            <a:endParaRPr lang="en-US" sz="1400" dirty="0">
              <a:solidFill>
                <a:schemeClr val="bg1">
                  <a:lumMod val="50000"/>
                </a:schemeClr>
              </a:solidFill>
              <a:latin typeface="Courier"/>
              <a:cs typeface="Courier"/>
            </a:endParaRP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padding</a:t>
            </a:r>
            <a:r>
              <a:rPr lang="en-US" sz="1400" dirty="0">
                <a:solidFill>
                  <a:schemeClr val="bg1">
                    <a:lumMod val="50000"/>
                  </a:schemeClr>
                </a:solidFill>
                <a:latin typeface="Courier"/>
                <a:cs typeface="Courier"/>
              </a:rPr>
              <a:t> : </a:t>
            </a:r>
            <a:r>
              <a:rPr lang="en-US" sz="1400" dirty="0">
                <a:solidFill>
                  <a:srgbClr val="262626"/>
                </a:solidFill>
                <a:latin typeface="Courier"/>
                <a:cs typeface="Courier"/>
              </a:rPr>
              <a:t>0.5em</a:t>
            </a:r>
          </a:p>
          <a:p>
            <a:pPr algn="l"/>
            <a:r>
              <a:rPr lang="en-US" sz="1400" dirty="0">
                <a:solidFill>
                  <a:schemeClr val="bg1">
                    <a:lumMod val="50000"/>
                  </a:schemeClr>
                </a:solidFill>
                <a:latin typeface="Courier"/>
                <a:cs typeface="Courier"/>
              </a:rPr>
              <a:t>}</a:t>
            </a:r>
          </a:p>
          <a:p>
            <a:pPr algn="l"/>
            <a:endParaRPr lang="en-US" sz="1400" dirty="0">
              <a:solidFill>
                <a:schemeClr val="bg1">
                  <a:lumMod val="50000"/>
                </a:schemeClr>
              </a:solidFill>
              <a:latin typeface="Courier"/>
              <a:cs typeface="Courier"/>
            </a:endParaRPr>
          </a:p>
          <a:p>
            <a:pPr algn="l"/>
            <a:r>
              <a:rPr lang="en-US" sz="1400" dirty="0">
                <a:solidFill>
                  <a:srgbClr val="407C15"/>
                </a:solidFill>
                <a:latin typeface="Courier"/>
                <a:cs typeface="Courier"/>
              </a:rPr>
              <a:t>#log</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padding</a:t>
            </a:r>
            <a:r>
              <a:rPr lang="en-US" sz="1400" dirty="0">
                <a:solidFill>
                  <a:schemeClr val="bg1">
                    <a:lumMod val="50000"/>
                  </a:schemeClr>
                </a:solidFill>
                <a:latin typeface="Courier"/>
                <a:cs typeface="Courier"/>
              </a:rPr>
              <a:t>: </a:t>
            </a:r>
            <a:r>
              <a:rPr lang="en-US" sz="1400" dirty="0">
                <a:solidFill>
                  <a:srgbClr val="262626"/>
                </a:solidFill>
                <a:latin typeface="Courier"/>
                <a:cs typeface="Courier"/>
              </a:rPr>
              <a:t>2.5em 0.5em 0.5em</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font</a:t>
            </a:r>
            <a:r>
              <a:rPr lang="en-US" sz="1400" dirty="0">
                <a:solidFill>
                  <a:schemeClr val="bg1">
                    <a:lumMod val="50000"/>
                  </a:schemeClr>
                </a:solidFill>
                <a:latin typeface="Courier"/>
                <a:cs typeface="Courier"/>
              </a:rPr>
              <a:t>: </a:t>
            </a:r>
            <a:r>
              <a:rPr lang="en-US" sz="1400" dirty="0">
                <a:solidFill>
                  <a:srgbClr val="262626"/>
                </a:solidFill>
                <a:latin typeface="Courier"/>
                <a:cs typeface="Courier"/>
              </a:rPr>
              <a:t>1em sans-serif</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a:p>
            <a:pPr algn="l"/>
            <a:endParaRPr lang="en-US" sz="1400" dirty="0">
              <a:solidFill>
                <a:schemeClr val="bg1">
                  <a:lumMod val="50000"/>
                </a:schemeClr>
              </a:solidFill>
              <a:latin typeface="Courier"/>
              <a:cs typeface="Courier"/>
            </a:endParaRPr>
          </a:p>
          <a:p>
            <a:pPr algn="l"/>
            <a:r>
              <a:rPr lang="en-US" sz="1400" dirty="0">
                <a:solidFill>
                  <a:srgbClr val="407C15"/>
                </a:solidFill>
                <a:latin typeface="Courier"/>
                <a:cs typeface="Courier"/>
              </a:rPr>
              <a:t>.online</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background</a:t>
            </a:r>
            <a:r>
              <a:rPr lang="en-US" sz="1400" dirty="0">
                <a:solidFill>
                  <a:schemeClr val="bg1">
                    <a:lumMod val="50000"/>
                  </a:schemeClr>
                </a:solidFill>
                <a:latin typeface="Courier"/>
                <a:cs typeface="Courier"/>
              </a:rPr>
              <a:t>: </a:t>
            </a:r>
            <a:r>
              <a:rPr lang="en-US" sz="1400" dirty="0">
                <a:solidFill>
                  <a:srgbClr val="262626"/>
                </a:solidFill>
                <a:latin typeface="Courier"/>
                <a:cs typeface="Courier"/>
              </a:rPr>
              <a:t>green</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a:p>
            <a:pPr algn="l"/>
            <a:endParaRPr lang="en-US" sz="1400" dirty="0">
              <a:solidFill>
                <a:schemeClr val="bg1">
                  <a:lumMod val="50000"/>
                </a:schemeClr>
              </a:solidFill>
              <a:latin typeface="Courier"/>
              <a:cs typeface="Courier"/>
            </a:endParaRPr>
          </a:p>
          <a:p>
            <a:pPr algn="l"/>
            <a:r>
              <a:rPr lang="en-US" sz="1400" dirty="0">
                <a:solidFill>
                  <a:srgbClr val="407C15"/>
                </a:solidFill>
                <a:latin typeface="Courier"/>
                <a:cs typeface="Courier"/>
              </a:rPr>
              <a:t>.offline</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rgbClr val="A1361F"/>
                </a:solidFill>
                <a:latin typeface="Courier"/>
                <a:cs typeface="Courier"/>
              </a:rPr>
              <a:t>background</a:t>
            </a:r>
            <a:r>
              <a:rPr lang="en-US" sz="1400" dirty="0">
                <a:solidFill>
                  <a:schemeClr val="bg1">
                    <a:lumMod val="50000"/>
                  </a:schemeClr>
                </a:solidFill>
                <a:latin typeface="Courier"/>
                <a:cs typeface="Courier"/>
              </a:rPr>
              <a:t>: </a:t>
            </a:r>
            <a:r>
              <a:rPr lang="en-US" sz="1400" dirty="0">
                <a:solidFill>
                  <a:srgbClr val="262626"/>
                </a:solidFill>
                <a:latin typeface="Courier"/>
                <a:cs typeface="Courier"/>
              </a:rPr>
              <a:t>red</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endParaRPr lang="en-US" sz="1400" dirty="0" smtClean="0">
              <a:solidFill>
                <a:schemeClr val="bg1">
                  <a:lumMod val="50000"/>
                </a:schemeClr>
              </a:solidFill>
              <a:latin typeface="Courier"/>
              <a:cs typeface="Courier"/>
            </a:endParaRPr>
          </a:p>
        </p:txBody>
      </p:sp>
      <p:sp>
        <p:nvSpPr>
          <p:cNvPr id="5" name="TextBox 4"/>
          <p:cNvSpPr txBox="1"/>
          <p:nvPr/>
        </p:nvSpPr>
        <p:spPr>
          <a:xfrm>
            <a:off x="4536272" y="821224"/>
            <a:ext cx="3440212" cy="830997"/>
          </a:xfrm>
          <a:prstGeom prst="rect">
            <a:avLst/>
          </a:prstGeom>
          <a:noFill/>
        </p:spPr>
        <p:txBody>
          <a:bodyPr wrap="square" rtlCol="0">
            <a:spAutoFit/>
          </a:bodyPr>
          <a:lstStyle/>
          <a:p>
            <a:pPr algn="l"/>
            <a:endParaRPr lang="en-US" sz="1600" dirty="0" smtClean="0"/>
          </a:p>
          <a:p>
            <a:pPr algn="l"/>
            <a:endParaRPr lang="en-US" sz="1600" dirty="0" smtClean="0"/>
          </a:p>
          <a:p>
            <a:pPr algn="l"/>
            <a:r>
              <a:rPr lang="en-US" sz="1600" dirty="0" smtClean="0"/>
              <a:t>Corresponding HTML markup</a:t>
            </a:r>
            <a:endParaRPr lang="en-US" sz="1600" dirty="0"/>
          </a:p>
        </p:txBody>
      </p:sp>
      <p:sp>
        <p:nvSpPr>
          <p:cNvPr id="6" name="TextBox 5"/>
          <p:cNvSpPr txBox="1"/>
          <p:nvPr/>
        </p:nvSpPr>
        <p:spPr>
          <a:xfrm>
            <a:off x="4638126" y="1813041"/>
            <a:ext cx="2662670" cy="1169551"/>
          </a:xfrm>
          <a:prstGeom prst="rect">
            <a:avLst/>
          </a:prstGeom>
          <a:noFill/>
          <a:ln>
            <a:solidFill>
              <a:schemeClr val="bg1">
                <a:lumMod val="50000"/>
              </a:schemeClr>
            </a:solidFill>
            <a:prstDash val="dash"/>
          </a:ln>
        </p:spPr>
        <p:txBody>
          <a:bodyPr wrap="none" rtlCol="0">
            <a:spAutoFit/>
          </a:bodyPr>
          <a:lstStyle/>
          <a:p>
            <a:pPr algn="l"/>
            <a:endParaRPr lang="en-US" sz="1400" dirty="0" smtClean="0">
              <a:solidFill>
                <a:schemeClr val="bg1">
                  <a:lumMod val="50000"/>
                </a:schemeClr>
              </a:solidFill>
              <a:latin typeface="Courier"/>
              <a:cs typeface="Courier"/>
            </a:endParaRPr>
          </a:p>
          <a:p>
            <a:pPr algn="l"/>
            <a:r>
              <a:rPr lang="en-US" sz="1400" dirty="0" smtClean="0">
                <a:solidFill>
                  <a:schemeClr val="bg1">
                    <a:lumMod val="50000"/>
                  </a:schemeClr>
                </a:solidFill>
                <a:latin typeface="Courier"/>
                <a:cs typeface="Courier"/>
              </a:rPr>
              <a:t>&lt;</a:t>
            </a:r>
            <a:r>
              <a:rPr lang="en-US" sz="1400" dirty="0">
                <a:solidFill>
                  <a:schemeClr val="accent4">
                    <a:lumMod val="75000"/>
                  </a:schemeClr>
                </a:solidFill>
                <a:latin typeface="Courier"/>
                <a:cs typeface="Courier"/>
              </a:rPr>
              <a:t>div</a:t>
            </a:r>
            <a:r>
              <a:rPr lang="en-US" sz="1400" dirty="0">
                <a:solidFill>
                  <a:schemeClr val="bg1">
                    <a:lumMod val="50000"/>
                  </a:schemeClr>
                </a:solidFill>
                <a:latin typeface="Courier"/>
                <a:cs typeface="Courier"/>
              </a:rPr>
              <a:t> </a:t>
            </a:r>
            <a:r>
              <a:rPr lang="en-US" sz="1400" dirty="0">
                <a:solidFill>
                  <a:schemeClr val="accent3">
                    <a:lumMod val="75000"/>
                  </a:schemeClr>
                </a:solidFill>
                <a:latin typeface="Courier"/>
                <a:cs typeface="Courier"/>
              </a:rPr>
              <a:t>id</a:t>
            </a:r>
            <a:r>
              <a:rPr lang="en-US" sz="1400" dirty="0">
                <a:solidFill>
                  <a:schemeClr val="bg1">
                    <a:lumMod val="50000"/>
                  </a:schemeClr>
                </a:solidFill>
                <a:latin typeface="Courier"/>
                <a:cs typeface="Courier"/>
              </a:rPr>
              <a:t>="</a:t>
            </a:r>
            <a:r>
              <a:rPr lang="en-US" sz="1400" dirty="0">
                <a:solidFill>
                  <a:schemeClr val="tx2">
                    <a:lumMod val="75000"/>
                  </a:schemeClr>
                </a:solidFill>
                <a:latin typeface="Courier"/>
                <a:cs typeface="Courier"/>
              </a:rPr>
              <a:t>status</a:t>
            </a:r>
            <a:r>
              <a:rPr lang="en-US" sz="1400" dirty="0">
                <a:solidFill>
                  <a:schemeClr val="bg1">
                    <a:lumMod val="50000"/>
                  </a:schemeClr>
                </a:solidFill>
                <a:latin typeface="Courier"/>
                <a:cs typeface="Courier"/>
              </a:rPr>
              <a:t>"&gt;&lt;/</a:t>
            </a:r>
            <a:r>
              <a:rPr lang="en-US" sz="1400" dirty="0">
                <a:solidFill>
                  <a:srgbClr val="A1361F"/>
                </a:solidFill>
                <a:latin typeface="Courier"/>
                <a:cs typeface="Courier"/>
              </a:rPr>
              <a:t>div</a:t>
            </a:r>
            <a:r>
              <a:rPr lang="en-US" sz="1400" dirty="0">
                <a:solidFill>
                  <a:schemeClr val="bg1">
                    <a:lumMod val="50000"/>
                  </a:schemeClr>
                </a:solidFill>
                <a:latin typeface="Courier"/>
                <a:cs typeface="Courier"/>
              </a:rPr>
              <a:t>&gt;</a:t>
            </a:r>
          </a:p>
          <a:p>
            <a:pPr algn="l"/>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div</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id</a:t>
            </a:r>
            <a:r>
              <a:rPr lang="en-US" sz="1400" dirty="0">
                <a:solidFill>
                  <a:schemeClr val="bg1">
                    <a:lumMod val="50000"/>
                  </a:schemeClr>
                </a:solidFill>
                <a:latin typeface="Courier"/>
                <a:cs typeface="Courier"/>
              </a:rPr>
              <a:t>="</a:t>
            </a:r>
            <a:r>
              <a:rPr lang="en-US" sz="1400" dirty="0">
                <a:solidFill>
                  <a:srgbClr val="33629A"/>
                </a:solidFill>
                <a:latin typeface="Courier"/>
                <a:cs typeface="Courier"/>
              </a:rPr>
              <a:t>log</a:t>
            </a:r>
            <a:r>
              <a:rPr lang="en-US" sz="1400" dirty="0">
                <a:solidFill>
                  <a:schemeClr val="bg1">
                    <a:lumMod val="50000"/>
                  </a:schemeClr>
                </a:solidFill>
                <a:latin typeface="Courier"/>
                <a:cs typeface="Courier"/>
              </a:rPr>
              <a:t>"&gt;&lt;/</a:t>
            </a:r>
            <a:r>
              <a:rPr lang="en-US" sz="1400" dirty="0">
                <a:solidFill>
                  <a:srgbClr val="A1361F"/>
                </a:solidFill>
                <a:latin typeface="Courier"/>
                <a:cs typeface="Courier"/>
              </a:rPr>
              <a:t>div</a:t>
            </a:r>
            <a:r>
              <a:rPr lang="en-US" sz="1400" dirty="0">
                <a:solidFill>
                  <a:schemeClr val="bg1">
                    <a:lumMod val="50000"/>
                  </a:schemeClr>
                </a:solidFill>
                <a:latin typeface="Courier"/>
                <a:cs typeface="Courier"/>
              </a:rPr>
              <a:t>&gt;</a:t>
            </a:r>
          </a:p>
          <a:p>
            <a:pPr algn="l"/>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p</a:t>
            </a:r>
            <a:r>
              <a:rPr lang="en-US" sz="1400" dirty="0">
                <a:solidFill>
                  <a:schemeClr val="bg1">
                    <a:lumMod val="50000"/>
                  </a:schemeClr>
                </a:solidFill>
                <a:latin typeface="Courier"/>
                <a:cs typeface="Courier"/>
              </a:rPr>
              <a:t>&gt;</a:t>
            </a:r>
            <a:r>
              <a:rPr lang="en-US" sz="1400" dirty="0">
                <a:solidFill>
                  <a:schemeClr val="tx1">
                    <a:lumMod val="85000"/>
                    <a:lumOff val="15000"/>
                  </a:schemeClr>
                </a:solidFill>
                <a:latin typeface="Courier"/>
                <a:cs typeface="Courier"/>
              </a:rPr>
              <a:t>This is a test</a:t>
            </a:r>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p</a:t>
            </a:r>
            <a:r>
              <a:rPr lang="en-US" sz="1400" dirty="0" smtClean="0">
                <a:solidFill>
                  <a:schemeClr val="bg1">
                    <a:lumMod val="50000"/>
                  </a:schemeClr>
                </a:solidFill>
                <a:latin typeface="Courier"/>
                <a:cs typeface="Courier"/>
              </a:rPr>
              <a:t>&gt;</a:t>
            </a:r>
          </a:p>
          <a:p>
            <a:pPr algn="l"/>
            <a:endParaRPr lang="en-US" sz="1400" dirty="0" smtClean="0">
              <a:solidFill>
                <a:schemeClr val="bg1">
                  <a:lumMod val="50000"/>
                </a:schemeClr>
              </a:solidFill>
              <a:latin typeface="Courier"/>
              <a:cs typeface="Courier"/>
            </a:endParaRPr>
          </a:p>
        </p:txBody>
      </p:sp>
    </p:spTree>
    <p:extLst>
      <p:ext uri="{BB962C8B-B14F-4D97-AF65-F5344CB8AC3E}">
        <p14:creationId xmlns:p14="http://schemas.microsoft.com/office/powerpoint/2010/main" val="7085969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a:t>
            </a:r>
            <a:r>
              <a:rPr lang="en-US" sz="2400" dirty="0" smtClean="0"/>
              <a:t>History</a:t>
            </a:r>
            <a:endParaRPr lang="en-GB" sz="2400" b="0" dirty="0">
              <a:solidFill>
                <a:schemeClr val="bg1"/>
              </a:solidFill>
            </a:endParaRPr>
          </a:p>
        </p:txBody>
      </p:sp>
      <p:sp>
        <p:nvSpPr>
          <p:cNvPr id="2" name="TextBox 1"/>
          <p:cNvSpPr txBox="1"/>
          <p:nvPr/>
        </p:nvSpPr>
        <p:spPr>
          <a:xfrm>
            <a:off x="236482" y="819801"/>
            <a:ext cx="8655269" cy="2062103"/>
          </a:xfrm>
          <a:prstGeom prst="rect">
            <a:avLst/>
          </a:prstGeom>
          <a:noFill/>
        </p:spPr>
        <p:txBody>
          <a:bodyPr wrap="square" rtlCol="0">
            <a:spAutoFit/>
          </a:bodyPr>
          <a:lstStyle/>
          <a:p>
            <a:pPr algn="l"/>
            <a:r>
              <a:rPr lang="en-US" sz="1600" b="1" dirty="0" smtClean="0">
                <a:latin typeface="+mn-lt"/>
              </a:rPr>
              <a:t>The history API</a:t>
            </a:r>
          </a:p>
          <a:p>
            <a:pPr algn="l"/>
            <a:endParaRPr lang="en-US" sz="1600" dirty="0" smtClean="0"/>
          </a:p>
          <a:p>
            <a:pPr algn="l"/>
            <a:r>
              <a:rPr lang="en-US" sz="1600" dirty="0" smtClean="0"/>
              <a:t>The </a:t>
            </a:r>
            <a:r>
              <a:rPr lang="en-US" sz="1600" dirty="0"/>
              <a:t>DOM </a:t>
            </a:r>
            <a:r>
              <a:rPr lang="en-US" sz="1600" dirty="0">
                <a:solidFill>
                  <a:schemeClr val="tx2">
                    <a:lumMod val="75000"/>
                  </a:schemeClr>
                </a:solidFill>
              </a:rPr>
              <a:t>window</a:t>
            </a:r>
            <a:r>
              <a:rPr lang="en-US" sz="1600" dirty="0"/>
              <a:t> object provides access to the browser's history through the </a:t>
            </a:r>
            <a:r>
              <a:rPr lang="en-US" sz="1600" dirty="0">
                <a:solidFill>
                  <a:srgbClr val="33629A"/>
                </a:solidFill>
              </a:rPr>
              <a:t>history</a:t>
            </a:r>
            <a:r>
              <a:rPr lang="en-US" sz="1600" dirty="0"/>
              <a:t> object. It exposes useful methods and properties that let you move back and forth through the user's history, as well as -- starting with HTML5 -- manipulate the contents of the history stack</a:t>
            </a:r>
          </a:p>
          <a:p>
            <a:pPr algn="l"/>
            <a:endParaRPr lang="en-US" sz="1600" b="1" dirty="0" smtClean="0"/>
          </a:p>
          <a:p>
            <a:pPr algn="l"/>
            <a:r>
              <a:rPr lang="en-US" sz="1600" b="1" dirty="0" smtClean="0"/>
              <a:t>Moving forward and backward</a:t>
            </a:r>
          </a:p>
          <a:p>
            <a:pPr algn="l"/>
            <a:endParaRPr lang="en-US" sz="1600" b="1" dirty="0"/>
          </a:p>
        </p:txBody>
      </p:sp>
      <p:sp>
        <p:nvSpPr>
          <p:cNvPr id="4" name="TextBox 3"/>
          <p:cNvSpPr txBox="1"/>
          <p:nvPr/>
        </p:nvSpPr>
        <p:spPr>
          <a:xfrm>
            <a:off x="338345" y="2770717"/>
            <a:ext cx="7956419" cy="1298817"/>
          </a:xfrm>
          <a:prstGeom prst="rect">
            <a:avLst/>
          </a:prstGeom>
          <a:noFill/>
          <a:ln>
            <a:solidFill>
              <a:schemeClr val="bg1">
                <a:lumMod val="50000"/>
              </a:schemeClr>
            </a:solidFill>
            <a:prstDash val="dash"/>
          </a:ln>
        </p:spPr>
        <p:txBody>
          <a:bodyPr wrap="square" rtlCol="0">
            <a:spAutoFit/>
          </a:bodyPr>
          <a:lstStyle/>
          <a:p>
            <a:pPr algn="l">
              <a:lnSpc>
                <a:spcPct val="130000"/>
              </a:lnSpc>
            </a:pPr>
            <a:r>
              <a:rPr lang="en-US" sz="1400" dirty="0" err="1" smtClean="0">
                <a:solidFill>
                  <a:schemeClr val="bg1">
                    <a:lumMod val="50000"/>
                  </a:schemeClr>
                </a:solidFill>
                <a:latin typeface="Courier"/>
                <a:cs typeface="Courier"/>
              </a:rPr>
              <a:t>window.</a:t>
            </a:r>
            <a:r>
              <a:rPr lang="en-US" sz="1400" dirty="0" err="1" smtClean="0">
                <a:solidFill>
                  <a:srgbClr val="33629A"/>
                </a:solidFill>
                <a:latin typeface="Courier"/>
                <a:cs typeface="Courier"/>
              </a:rPr>
              <a:t>history</a:t>
            </a:r>
            <a:r>
              <a:rPr lang="en-US" sz="1400" dirty="0" err="1" smtClean="0">
                <a:solidFill>
                  <a:schemeClr val="accent4">
                    <a:lumMod val="75000"/>
                  </a:schemeClr>
                </a:solidFill>
                <a:latin typeface="Courier"/>
                <a:cs typeface="Courier"/>
              </a:rPr>
              <a:t>.back</a:t>
            </a:r>
            <a:r>
              <a:rPr lang="en-US" sz="1400" dirty="0" smtClean="0">
                <a:solidFill>
                  <a:schemeClr val="accent4">
                    <a:lumMod val="75000"/>
                  </a:schemeClr>
                </a:solidFill>
                <a:latin typeface="Courier"/>
                <a:cs typeface="Courier"/>
              </a:rPr>
              <a:t>();	</a:t>
            </a:r>
            <a:r>
              <a:rPr lang="en-US" sz="1400" dirty="0" smtClean="0">
                <a:solidFill>
                  <a:schemeClr val="accent3">
                    <a:lumMod val="75000"/>
                  </a:schemeClr>
                </a:solidFill>
                <a:latin typeface="Courier"/>
                <a:cs typeface="Courier"/>
              </a:rPr>
              <a:t>// This will act exactly like the back button on browser toolbar</a:t>
            </a:r>
          </a:p>
          <a:p>
            <a:pPr algn="l"/>
            <a:endParaRPr lang="en-US" sz="1400" dirty="0">
              <a:solidFill>
                <a:schemeClr val="accent4">
                  <a:lumMod val="75000"/>
                </a:schemeClr>
              </a:solidFill>
              <a:latin typeface="Courier"/>
              <a:cs typeface="Courier"/>
            </a:endParaRPr>
          </a:p>
          <a:p>
            <a:pPr algn="l"/>
            <a:r>
              <a:rPr lang="en-US" sz="1400" dirty="0" err="1" smtClean="0">
                <a:solidFill>
                  <a:schemeClr val="bg1">
                    <a:lumMod val="50000"/>
                  </a:schemeClr>
                </a:solidFill>
                <a:latin typeface="Courier"/>
                <a:cs typeface="Courier"/>
              </a:rPr>
              <a:t>window.</a:t>
            </a:r>
            <a:r>
              <a:rPr lang="en-US" sz="1400" dirty="0" err="1" smtClean="0">
                <a:solidFill>
                  <a:srgbClr val="33629A"/>
                </a:solidFill>
                <a:latin typeface="Courier"/>
                <a:cs typeface="Courier"/>
              </a:rPr>
              <a:t>history</a:t>
            </a:r>
            <a:r>
              <a:rPr lang="en-US" sz="1400" dirty="0" err="1" smtClean="0">
                <a:solidFill>
                  <a:schemeClr val="accent4">
                    <a:lumMod val="75000"/>
                  </a:schemeClr>
                </a:solidFill>
                <a:latin typeface="Courier"/>
                <a:cs typeface="Courier"/>
              </a:rPr>
              <a:t>.forward</a:t>
            </a:r>
            <a:r>
              <a:rPr lang="en-US" sz="1400" dirty="0" smtClean="0">
                <a:solidFill>
                  <a:schemeClr val="accent4">
                    <a:lumMod val="75000"/>
                  </a:schemeClr>
                </a:solidFill>
                <a:latin typeface="Courier"/>
                <a:cs typeface="Courier"/>
              </a:rPr>
              <a:t>(</a:t>
            </a:r>
            <a:r>
              <a:rPr lang="en-US" sz="1400" dirty="0">
                <a:solidFill>
                  <a:schemeClr val="accent4">
                    <a:lumMod val="75000"/>
                  </a:schemeClr>
                </a:solidFill>
                <a:latin typeface="Courier"/>
                <a:cs typeface="Courier"/>
              </a:rPr>
              <a:t>)</a:t>
            </a:r>
            <a:r>
              <a:rPr lang="en-US" sz="1400" dirty="0" smtClean="0">
                <a:solidFill>
                  <a:schemeClr val="accent4">
                    <a:lumMod val="75000"/>
                  </a:schemeClr>
                </a:solidFill>
                <a:latin typeface="Courier"/>
                <a:cs typeface="Courier"/>
              </a:rPr>
              <a:t>; </a:t>
            </a:r>
            <a:r>
              <a:rPr lang="en-US" sz="1400" dirty="0" smtClean="0">
                <a:solidFill>
                  <a:srgbClr val="407C15"/>
                </a:solidFill>
                <a:latin typeface="Courier"/>
                <a:cs typeface="Courier"/>
              </a:rPr>
              <a:t>// Similar implementation of forward button </a:t>
            </a:r>
            <a:endParaRPr lang="en-US" sz="1400" dirty="0">
              <a:solidFill>
                <a:srgbClr val="407C15"/>
              </a:solidFill>
              <a:latin typeface="Courier"/>
              <a:cs typeface="Courier"/>
            </a:endParaRPr>
          </a:p>
          <a:p>
            <a:pPr algn="l"/>
            <a:endParaRPr lang="en-US" sz="1400" dirty="0">
              <a:solidFill>
                <a:schemeClr val="accent4">
                  <a:lumMod val="75000"/>
                </a:schemeClr>
              </a:solidFill>
              <a:latin typeface="Courier"/>
              <a:cs typeface="Courier"/>
            </a:endParaRPr>
          </a:p>
        </p:txBody>
      </p:sp>
      <p:sp>
        <p:nvSpPr>
          <p:cNvPr id="5" name="TextBox 4"/>
          <p:cNvSpPr txBox="1"/>
          <p:nvPr/>
        </p:nvSpPr>
        <p:spPr>
          <a:xfrm>
            <a:off x="237907" y="4222478"/>
            <a:ext cx="8655269" cy="584776"/>
          </a:xfrm>
          <a:prstGeom prst="rect">
            <a:avLst/>
          </a:prstGeom>
          <a:noFill/>
        </p:spPr>
        <p:txBody>
          <a:bodyPr wrap="square" rtlCol="0">
            <a:spAutoFit/>
          </a:bodyPr>
          <a:lstStyle/>
          <a:p>
            <a:pPr algn="l"/>
            <a:r>
              <a:rPr lang="en-US" sz="1600" b="1" dirty="0" smtClean="0">
                <a:latin typeface="+mn-lt"/>
              </a:rPr>
              <a:t>Moving to specific point in history</a:t>
            </a:r>
            <a:endParaRPr lang="en-US" sz="1600" b="1" dirty="0" smtClean="0"/>
          </a:p>
          <a:p>
            <a:pPr algn="l"/>
            <a:endParaRPr lang="en-US" sz="1600" b="1" dirty="0"/>
          </a:p>
        </p:txBody>
      </p:sp>
      <p:sp>
        <p:nvSpPr>
          <p:cNvPr id="6" name="TextBox 5"/>
          <p:cNvSpPr txBox="1"/>
          <p:nvPr/>
        </p:nvSpPr>
        <p:spPr>
          <a:xfrm>
            <a:off x="339768" y="4690436"/>
            <a:ext cx="7956419" cy="1503488"/>
          </a:xfrm>
          <a:prstGeom prst="rect">
            <a:avLst/>
          </a:prstGeom>
          <a:noFill/>
          <a:ln>
            <a:solidFill>
              <a:schemeClr val="bg1">
                <a:lumMod val="50000"/>
              </a:schemeClr>
            </a:solidFill>
            <a:prstDash val="dash"/>
          </a:ln>
        </p:spPr>
        <p:txBody>
          <a:bodyPr wrap="square" rtlCol="0">
            <a:spAutoFit/>
          </a:bodyPr>
          <a:lstStyle/>
          <a:p>
            <a:pPr algn="l"/>
            <a:r>
              <a:rPr lang="en-US" sz="1400" dirty="0" err="1" smtClean="0">
                <a:solidFill>
                  <a:schemeClr val="bg1">
                    <a:lumMod val="50000"/>
                  </a:schemeClr>
                </a:solidFill>
                <a:latin typeface="Courier"/>
                <a:cs typeface="Courier"/>
              </a:rPr>
              <a:t>window.</a:t>
            </a:r>
            <a:r>
              <a:rPr lang="en-US" sz="1400" dirty="0" err="1" smtClean="0">
                <a:solidFill>
                  <a:schemeClr val="tx2">
                    <a:lumMod val="75000"/>
                  </a:schemeClr>
                </a:solidFill>
                <a:latin typeface="Courier"/>
                <a:cs typeface="Courier"/>
              </a:rPr>
              <a:t>history</a:t>
            </a:r>
            <a:r>
              <a:rPr lang="en-US" sz="1400" dirty="0" err="1" smtClean="0">
                <a:solidFill>
                  <a:schemeClr val="accent4">
                    <a:lumMod val="75000"/>
                  </a:schemeClr>
                </a:solidFill>
                <a:latin typeface="Courier"/>
                <a:cs typeface="Courier"/>
              </a:rPr>
              <a:t>.go</a:t>
            </a:r>
            <a:r>
              <a:rPr lang="en-US" sz="1400" dirty="0" smtClean="0">
                <a:solidFill>
                  <a:schemeClr val="accent4">
                    <a:lumMod val="75000"/>
                  </a:schemeClr>
                </a:solidFill>
                <a:latin typeface="Courier"/>
                <a:cs typeface="Courier"/>
              </a:rPr>
              <a:t>(-1);	</a:t>
            </a:r>
            <a:r>
              <a:rPr lang="en-US" sz="1400" dirty="0" smtClean="0">
                <a:solidFill>
                  <a:schemeClr val="accent3">
                    <a:lumMod val="75000"/>
                  </a:schemeClr>
                </a:solidFill>
                <a:latin typeface="Courier"/>
                <a:cs typeface="Courier"/>
              </a:rPr>
              <a:t>// moving backwards 1 page</a:t>
            </a:r>
          </a:p>
          <a:p>
            <a:pPr algn="l"/>
            <a:endParaRPr lang="en-US" sz="1400" dirty="0">
              <a:solidFill>
                <a:schemeClr val="accent4">
                  <a:lumMod val="75000"/>
                </a:schemeClr>
              </a:solidFill>
              <a:latin typeface="Courier"/>
              <a:cs typeface="Courier"/>
            </a:endParaRPr>
          </a:p>
          <a:p>
            <a:pPr algn="l"/>
            <a:r>
              <a:rPr lang="en-US" sz="1400" dirty="0" err="1" smtClean="0">
                <a:solidFill>
                  <a:schemeClr val="bg1">
                    <a:lumMod val="50000"/>
                  </a:schemeClr>
                </a:solidFill>
                <a:latin typeface="Courier"/>
                <a:cs typeface="Courier"/>
              </a:rPr>
              <a:t>window.</a:t>
            </a:r>
            <a:r>
              <a:rPr lang="en-US" sz="1400" dirty="0" err="1" smtClean="0">
                <a:solidFill>
                  <a:srgbClr val="33629A"/>
                </a:solidFill>
                <a:latin typeface="Courier"/>
                <a:cs typeface="Courier"/>
              </a:rPr>
              <a:t>history</a:t>
            </a:r>
            <a:r>
              <a:rPr lang="en-US" sz="1400" dirty="0" err="1" smtClean="0">
                <a:solidFill>
                  <a:schemeClr val="accent4">
                    <a:lumMod val="75000"/>
                  </a:schemeClr>
                </a:solidFill>
                <a:latin typeface="Courier"/>
                <a:cs typeface="Courier"/>
              </a:rPr>
              <a:t>.go</a:t>
            </a:r>
            <a:r>
              <a:rPr lang="en-US" sz="1400" dirty="0" smtClean="0">
                <a:solidFill>
                  <a:schemeClr val="accent4">
                    <a:lumMod val="75000"/>
                  </a:schemeClr>
                </a:solidFill>
                <a:latin typeface="Courier"/>
                <a:cs typeface="Courier"/>
              </a:rPr>
              <a:t>(2); </a:t>
            </a:r>
            <a:r>
              <a:rPr lang="en-US" sz="1400" dirty="0" smtClean="0">
                <a:solidFill>
                  <a:srgbClr val="407C15"/>
                </a:solidFill>
                <a:latin typeface="Courier"/>
                <a:cs typeface="Courier"/>
              </a:rPr>
              <a:t>// moving forward 2 pages</a:t>
            </a:r>
          </a:p>
          <a:p>
            <a:pPr algn="l"/>
            <a:endParaRPr lang="en-US" sz="1400" dirty="0">
              <a:solidFill>
                <a:srgbClr val="407C15"/>
              </a:solidFill>
              <a:latin typeface="Courier"/>
              <a:cs typeface="Courier"/>
            </a:endParaRPr>
          </a:p>
          <a:p>
            <a:pPr algn="l">
              <a:lnSpc>
                <a:spcPct val="130000"/>
              </a:lnSpc>
            </a:pPr>
            <a:r>
              <a:rPr lang="en-US" sz="1400" dirty="0" err="1" smtClean="0">
                <a:solidFill>
                  <a:schemeClr val="tx2">
                    <a:lumMod val="75000"/>
                  </a:schemeClr>
                </a:solidFill>
                <a:latin typeface="Courier"/>
                <a:cs typeface="Courier"/>
              </a:rPr>
              <a:t>var</a:t>
            </a:r>
            <a:r>
              <a:rPr lang="en-US" sz="1400" dirty="0" smtClean="0">
                <a:solidFill>
                  <a:schemeClr val="tx2">
                    <a:lumMod val="75000"/>
                  </a:schemeClr>
                </a:solidFill>
                <a:latin typeface="Courier"/>
                <a:cs typeface="Courier"/>
              </a:rPr>
              <a:t> </a:t>
            </a:r>
            <a:r>
              <a:rPr lang="en-US" sz="1400" dirty="0" err="1" smtClean="0">
                <a:solidFill>
                  <a:schemeClr val="bg1">
                    <a:lumMod val="50000"/>
                  </a:schemeClr>
                </a:solidFill>
                <a:latin typeface="Courier"/>
                <a:cs typeface="Courier"/>
              </a:rPr>
              <a:t>numberOfEntries</a:t>
            </a:r>
            <a:r>
              <a:rPr lang="en-US" sz="1400" dirty="0" smtClean="0">
                <a:solidFill>
                  <a:schemeClr val="bg1">
                    <a:lumMod val="50000"/>
                  </a:schemeClr>
                </a:solidFill>
                <a:latin typeface="Courier"/>
                <a:cs typeface="Courier"/>
              </a:rPr>
              <a:t> </a:t>
            </a:r>
            <a:r>
              <a:rPr lang="en-US" sz="1400" dirty="0" smtClean="0">
                <a:solidFill>
                  <a:srgbClr val="407C15"/>
                </a:solidFill>
                <a:latin typeface="Courier"/>
                <a:cs typeface="Courier"/>
              </a:rPr>
              <a:t>= </a:t>
            </a:r>
            <a:r>
              <a:rPr lang="en-US" sz="1400" dirty="0" err="1" smtClean="0">
                <a:solidFill>
                  <a:srgbClr val="7F7F7F"/>
                </a:solidFill>
                <a:latin typeface="Courier"/>
                <a:cs typeface="Courier"/>
              </a:rPr>
              <a:t>window.</a:t>
            </a:r>
            <a:r>
              <a:rPr lang="en-US" sz="1400" dirty="0" err="1" smtClean="0">
                <a:solidFill>
                  <a:schemeClr val="tx2">
                    <a:lumMod val="75000"/>
                  </a:schemeClr>
                </a:solidFill>
                <a:latin typeface="Courier"/>
                <a:cs typeface="Courier"/>
              </a:rPr>
              <a:t>history</a:t>
            </a:r>
            <a:r>
              <a:rPr lang="en-US" sz="1400" dirty="0" err="1" smtClean="0">
                <a:solidFill>
                  <a:srgbClr val="407C15"/>
                </a:solidFill>
                <a:latin typeface="Courier"/>
                <a:cs typeface="Courier"/>
              </a:rPr>
              <a:t>.</a:t>
            </a:r>
            <a:r>
              <a:rPr lang="en-US" sz="1400" dirty="0" err="1" smtClean="0">
                <a:solidFill>
                  <a:schemeClr val="tx1">
                    <a:lumMod val="85000"/>
                    <a:lumOff val="15000"/>
                  </a:schemeClr>
                </a:solidFill>
                <a:latin typeface="Courier"/>
                <a:cs typeface="Courier"/>
              </a:rPr>
              <a:t>length</a:t>
            </a:r>
            <a:r>
              <a:rPr lang="en-US" sz="1400" dirty="0" smtClean="0">
                <a:solidFill>
                  <a:schemeClr val="bg1">
                    <a:lumMod val="50000"/>
                  </a:schemeClr>
                </a:solidFill>
                <a:latin typeface="Courier"/>
                <a:cs typeface="Courier"/>
              </a:rPr>
              <a:t>;</a:t>
            </a:r>
            <a:r>
              <a:rPr lang="en-US" sz="1400" dirty="0" smtClean="0">
                <a:solidFill>
                  <a:schemeClr val="accent3">
                    <a:lumMod val="75000"/>
                  </a:schemeClr>
                </a:solidFill>
                <a:latin typeface="Courier"/>
                <a:cs typeface="Courier"/>
              </a:rPr>
              <a:t> // determines number of pages in history stack</a:t>
            </a:r>
          </a:p>
        </p:txBody>
      </p:sp>
    </p:spTree>
    <p:extLst>
      <p:ext uri="{BB962C8B-B14F-4D97-AF65-F5344CB8AC3E}">
        <p14:creationId xmlns:p14="http://schemas.microsoft.com/office/powerpoint/2010/main" val="391855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alphaModFix amt="29000"/>
          </a:blip>
          <a:stretch>
            <a:fillRect/>
          </a:stretch>
        </p:blipFill>
        <p:spPr>
          <a:xfrm>
            <a:off x="3268171" y="1565751"/>
            <a:ext cx="3801028" cy="3801028"/>
          </a:xfrm>
          <a:prstGeom prst="rect">
            <a:avLst/>
          </a:prstGeom>
        </p:spPr>
      </p:pic>
      <p:sp>
        <p:nvSpPr>
          <p:cNvPr id="4" name="Title 1"/>
          <p:cNvSpPr>
            <a:spLocks noGrp="1"/>
          </p:cNvSpPr>
          <p:nvPr>
            <p:ph type="title"/>
          </p:nvPr>
        </p:nvSpPr>
        <p:spPr>
          <a:xfrm>
            <a:off x="1187632" y="103188"/>
            <a:ext cx="7543800" cy="487362"/>
          </a:xfrm>
        </p:spPr>
        <p:txBody>
          <a:bodyPr/>
          <a:lstStyle/>
          <a:p>
            <a:r>
              <a:rPr lang="en-GB" sz="2400" dirty="0" smtClean="0"/>
              <a:t>Agenda</a:t>
            </a:r>
            <a:endParaRPr lang="en-GB" sz="2400" dirty="0"/>
          </a:p>
        </p:txBody>
      </p:sp>
      <p:graphicFrame>
        <p:nvGraphicFramePr>
          <p:cNvPr id="2" name="Diagram 1"/>
          <p:cNvGraphicFramePr/>
          <p:nvPr>
            <p:extLst>
              <p:ext uri="{D42A27DB-BD31-4B8C-83A1-F6EECF244321}">
                <p14:modId xmlns:p14="http://schemas.microsoft.com/office/powerpoint/2010/main" val="202383641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7522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a:t>
            </a:r>
            <a:r>
              <a:rPr lang="en-US" sz="2400" dirty="0" smtClean="0"/>
              <a:t>History  						…</a:t>
            </a:r>
            <a:r>
              <a:rPr lang="en-US" sz="2400" dirty="0" err="1" smtClean="0"/>
              <a:t>contd</a:t>
            </a:r>
            <a:endParaRPr lang="en-GB" sz="2400" b="0" dirty="0">
              <a:solidFill>
                <a:schemeClr val="bg1"/>
              </a:solidFill>
            </a:endParaRPr>
          </a:p>
        </p:txBody>
      </p:sp>
      <p:sp>
        <p:nvSpPr>
          <p:cNvPr id="2" name="TextBox 1"/>
          <p:cNvSpPr txBox="1"/>
          <p:nvPr/>
        </p:nvSpPr>
        <p:spPr>
          <a:xfrm>
            <a:off x="236482" y="819801"/>
            <a:ext cx="8655269" cy="4942892"/>
          </a:xfrm>
          <a:prstGeom prst="rect">
            <a:avLst/>
          </a:prstGeom>
          <a:noFill/>
        </p:spPr>
        <p:txBody>
          <a:bodyPr wrap="square" rtlCol="0">
            <a:spAutoFit/>
          </a:bodyPr>
          <a:lstStyle/>
          <a:p>
            <a:pPr algn="l"/>
            <a:r>
              <a:rPr lang="en-US" sz="1600" b="1" dirty="0" smtClean="0">
                <a:latin typeface="+mn-lt"/>
              </a:rPr>
              <a:t>Adding and modifying history entries</a:t>
            </a:r>
          </a:p>
          <a:p>
            <a:pPr algn="l"/>
            <a:endParaRPr lang="en-US" sz="1600" dirty="0" smtClean="0"/>
          </a:p>
          <a:p>
            <a:pPr algn="l"/>
            <a:r>
              <a:rPr lang="en-US" sz="1600" dirty="0"/>
              <a:t>HTML5 introduced the </a:t>
            </a:r>
            <a:r>
              <a:rPr lang="en-US" sz="1600" dirty="0" err="1">
                <a:solidFill>
                  <a:srgbClr val="33629A"/>
                </a:solidFill>
              </a:rPr>
              <a:t>history.pushState</a:t>
            </a:r>
            <a:r>
              <a:rPr lang="en-US" sz="1600" dirty="0">
                <a:solidFill>
                  <a:srgbClr val="33629A"/>
                </a:solidFill>
              </a:rPr>
              <a:t>()</a:t>
            </a:r>
            <a:r>
              <a:rPr lang="en-US" sz="1600" dirty="0"/>
              <a:t> and </a:t>
            </a:r>
            <a:r>
              <a:rPr lang="en-US" sz="1600" dirty="0" err="1">
                <a:solidFill>
                  <a:srgbClr val="33629A"/>
                </a:solidFill>
              </a:rPr>
              <a:t>history.replaceState</a:t>
            </a:r>
            <a:r>
              <a:rPr lang="en-US" sz="1600" dirty="0">
                <a:solidFill>
                  <a:srgbClr val="33629A"/>
                </a:solidFill>
              </a:rPr>
              <a:t>()</a:t>
            </a:r>
            <a:r>
              <a:rPr lang="en-US" sz="1600" dirty="0"/>
              <a:t> methods, which allow you to add and modify history entries, respectively. These methods work in conjunction with the </a:t>
            </a:r>
            <a:r>
              <a:rPr lang="en-US" sz="1600" dirty="0" err="1">
                <a:solidFill>
                  <a:schemeClr val="tx2">
                    <a:lumMod val="75000"/>
                  </a:schemeClr>
                </a:solidFill>
              </a:rPr>
              <a:t>window.onpopstate</a:t>
            </a:r>
            <a:r>
              <a:rPr lang="en-US" sz="1600" dirty="0"/>
              <a:t> event</a:t>
            </a:r>
            <a:r>
              <a:rPr lang="en-US" sz="1600" dirty="0" smtClean="0"/>
              <a:t>.</a:t>
            </a:r>
          </a:p>
          <a:p>
            <a:pPr algn="l"/>
            <a:endParaRPr lang="en-US" sz="1600" b="1" dirty="0" smtClean="0"/>
          </a:p>
          <a:p>
            <a:pPr algn="l"/>
            <a:r>
              <a:rPr lang="en-US" sz="1600" b="1" dirty="0" smtClean="0"/>
              <a:t>The </a:t>
            </a:r>
            <a:r>
              <a:rPr lang="en-US" sz="1600" b="1" dirty="0" err="1" smtClean="0"/>
              <a:t>pushState</a:t>
            </a:r>
            <a:r>
              <a:rPr lang="en-US" sz="1600" b="1" dirty="0" smtClean="0"/>
              <a:t>() and </a:t>
            </a:r>
            <a:r>
              <a:rPr lang="en-US" sz="1600" b="1" dirty="0" err="1" smtClean="0"/>
              <a:t>replaceState</a:t>
            </a:r>
            <a:r>
              <a:rPr lang="en-US" sz="1600" b="1" dirty="0" smtClean="0"/>
              <a:t>() method</a:t>
            </a:r>
          </a:p>
          <a:p>
            <a:pPr algn="l"/>
            <a:endParaRPr lang="en-US" sz="1600" dirty="0" smtClean="0"/>
          </a:p>
          <a:p>
            <a:pPr algn="l"/>
            <a:r>
              <a:rPr lang="en-US" sz="1600" dirty="0" smtClean="0"/>
              <a:t>Both, the </a:t>
            </a:r>
            <a:r>
              <a:rPr lang="en-US" sz="1600" dirty="0" err="1" smtClean="0">
                <a:solidFill>
                  <a:srgbClr val="33629A"/>
                </a:solidFill>
              </a:rPr>
              <a:t>pushState</a:t>
            </a:r>
            <a:r>
              <a:rPr lang="en-US" sz="1600" dirty="0">
                <a:solidFill>
                  <a:srgbClr val="33629A"/>
                </a:solidFill>
              </a:rPr>
              <a:t>(</a:t>
            </a:r>
            <a:r>
              <a:rPr lang="en-US" sz="1600" dirty="0" smtClean="0">
                <a:solidFill>
                  <a:srgbClr val="33629A"/>
                </a:solidFill>
              </a:rPr>
              <a:t>)</a:t>
            </a:r>
            <a:r>
              <a:rPr lang="en-US" sz="1600" dirty="0" smtClean="0"/>
              <a:t> and the </a:t>
            </a:r>
            <a:r>
              <a:rPr lang="en-US" sz="1600" dirty="0" err="1" smtClean="0">
                <a:solidFill>
                  <a:srgbClr val="33629A"/>
                </a:solidFill>
              </a:rPr>
              <a:t>replaceState</a:t>
            </a:r>
            <a:r>
              <a:rPr lang="en-US" sz="1600" dirty="0">
                <a:solidFill>
                  <a:srgbClr val="33629A"/>
                </a:solidFill>
              </a:rPr>
              <a:t>(</a:t>
            </a:r>
            <a:r>
              <a:rPr lang="en-US" sz="1600" dirty="0" smtClean="0">
                <a:solidFill>
                  <a:srgbClr val="33629A"/>
                </a:solidFill>
              </a:rPr>
              <a:t>) </a:t>
            </a:r>
            <a:r>
              <a:rPr lang="en-US" sz="1600" dirty="0" smtClean="0"/>
              <a:t>take three </a:t>
            </a:r>
            <a:r>
              <a:rPr lang="en-US" sz="1600" dirty="0"/>
              <a:t>parameters: a </a:t>
            </a:r>
            <a:r>
              <a:rPr lang="en-US" sz="1600" dirty="0">
                <a:solidFill>
                  <a:srgbClr val="33629A"/>
                </a:solidFill>
              </a:rPr>
              <a:t>state</a:t>
            </a:r>
            <a:r>
              <a:rPr lang="en-US" sz="1600" dirty="0"/>
              <a:t> object, a </a:t>
            </a:r>
            <a:r>
              <a:rPr lang="en-US" sz="1600" dirty="0">
                <a:solidFill>
                  <a:srgbClr val="33629A"/>
                </a:solidFill>
              </a:rPr>
              <a:t>title</a:t>
            </a:r>
            <a:r>
              <a:rPr lang="en-US" sz="1600" dirty="0"/>
              <a:t> (which is currently ignored), and (optionally) a </a:t>
            </a:r>
            <a:r>
              <a:rPr lang="en-US" sz="1600" dirty="0">
                <a:solidFill>
                  <a:srgbClr val="33629A"/>
                </a:solidFill>
              </a:rPr>
              <a:t>URL</a:t>
            </a:r>
          </a:p>
          <a:p>
            <a:pPr algn="l"/>
            <a:endParaRPr lang="en-US" sz="1400" b="1" dirty="0" smtClean="0"/>
          </a:p>
          <a:p>
            <a:pPr marL="285750" indent="-285750" algn="l">
              <a:lnSpc>
                <a:spcPct val="130000"/>
              </a:lnSpc>
              <a:buFont typeface="Arial"/>
              <a:buChar char="•"/>
            </a:pPr>
            <a:r>
              <a:rPr lang="en-US" sz="1400" dirty="0">
                <a:solidFill>
                  <a:srgbClr val="33629A"/>
                </a:solidFill>
              </a:rPr>
              <a:t>state</a:t>
            </a:r>
            <a:r>
              <a:rPr lang="en-US" sz="1400" dirty="0"/>
              <a:t> object — The state object is a JavaScript object which is associated with the new history entry created by </a:t>
            </a:r>
            <a:r>
              <a:rPr lang="en-US" sz="1400" dirty="0" err="1"/>
              <a:t>pushState</a:t>
            </a:r>
            <a:r>
              <a:rPr lang="en-US" sz="1400" dirty="0"/>
              <a:t>().</a:t>
            </a:r>
          </a:p>
          <a:p>
            <a:pPr marL="285750" indent="-285750" algn="l">
              <a:lnSpc>
                <a:spcPct val="130000"/>
              </a:lnSpc>
              <a:buFont typeface="Arial"/>
              <a:buChar char="•"/>
            </a:pPr>
            <a:r>
              <a:rPr lang="en-US" sz="1400" dirty="0">
                <a:solidFill>
                  <a:srgbClr val="33629A"/>
                </a:solidFill>
              </a:rPr>
              <a:t>title</a:t>
            </a:r>
            <a:r>
              <a:rPr lang="en-US" sz="1400" dirty="0"/>
              <a:t> — </a:t>
            </a:r>
            <a:r>
              <a:rPr lang="en-US" sz="1400" dirty="0" smtClean="0"/>
              <a:t>Short title for the state to which you are moving. An empty string can also be passed</a:t>
            </a:r>
            <a:endParaRPr lang="en-US" sz="1400" dirty="0"/>
          </a:p>
          <a:p>
            <a:pPr marL="285750" indent="-285750" algn="l">
              <a:lnSpc>
                <a:spcPct val="130000"/>
              </a:lnSpc>
              <a:buFont typeface="Arial"/>
              <a:buChar char="•"/>
            </a:pPr>
            <a:r>
              <a:rPr lang="en-US" sz="1400" dirty="0">
                <a:solidFill>
                  <a:srgbClr val="33629A"/>
                </a:solidFill>
              </a:rPr>
              <a:t>URL</a:t>
            </a:r>
            <a:r>
              <a:rPr lang="en-US" sz="1400" dirty="0"/>
              <a:t> — The new history entry's URL is given by this parameter. Note that the browser won't attempt to load this URL after a call to </a:t>
            </a:r>
            <a:r>
              <a:rPr lang="en-US" sz="1400" dirty="0" err="1"/>
              <a:t>pushState</a:t>
            </a:r>
            <a:r>
              <a:rPr lang="en-US" sz="1400" dirty="0"/>
              <a:t>(), but it might attempt to load the URL later, for instance after the user restarts the browser.</a:t>
            </a:r>
            <a:endParaRPr lang="en-US" sz="1400" dirty="0">
              <a:solidFill>
                <a:srgbClr val="33629A"/>
              </a:solidFill>
            </a:endParaRPr>
          </a:p>
          <a:p>
            <a:pPr algn="l"/>
            <a:endParaRPr lang="en-US" sz="1600" b="1" dirty="0" smtClean="0"/>
          </a:p>
          <a:p>
            <a:pPr algn="l"/>
            <a:endParaRPr lang="en-US" sz="1600" b="1" dirty="0"/>
          </a:p>
        </p:txBody>
      </p:sp>
    </p:spTree>
    <p:extLst>
      <p:ext uri="{BB962C8B-B14F-4D97-AF65-F5344CB8AC3E}">
        <p14:creationId xmlns:p14="http://schemas.microsoft.com/office/powerpoint/2010/main" val="10699348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a:t>
            </a:r>
            <a:r>
              <a:rPr lang="en-US" sz="2400" dirty="0" smtClean="0"/>
              <a:t>Web Workers</a:t>
            </a:r>
            <a:endParaRPr lang="en-GB" sz="2400" b="0" dirty="0">
              <a:solidFill>
                <a:schemeClr val="bg1"/>
              </a:solidFill>
            </a:endParaRPr>
          </a:p>
        </p:txBody>
      </p:sp>
      <p:sp>
        <p:nvSpPr>
          <p:cNvPr id="2" name="TextBox 1"/>
          <p:cNvSpPr txBox="1"/>
          <p:nvPr/>
        </p:nvSpPr>
        <p:spPr>
          <a:xfrm>
            <a:off x="236482" y="819801"/>
            <a:ext cx="8655269" cy="2800766"/>
          </a:xfrm>
          <a:prstGeom prst="rect">
            <a:avLst/>
          </a:prstGeom>
          <a:noFill/>
        </p:spPr>
        <p:txBody>
          <a:bodyPr wrap="square" rtlCol="0">
            <a:spAutoFit/>
          </a:bodyPr>
          <a:lstStyle/>
          <a:p>
            <a:pPr algn="l"/>
            <a:r>
              <a:rPr lang="en-US" sz="1600" b="1" dirty="0" smtClean="0">
                <a:latin typeface="+mn-lt"/>
              </a:rPr>
              <a:t>Adding and modifying history entries</a:t>
            </a:r>
          </a:p>
          <a:p>
            <a:pPr algn="l"/>
            <a:endParaRPr lang="en-US" sz="1600" dirty="0" smtClean="0"/>
          </a:p>
          <a:p>
            <a:pPr algn="l"/>
            <a:r>
              <a:rPr lang="en-US" sz="1600" dirty="0"/>
              <a:t>Web Workers provide a simple means for web content to run scripts in background threads. The worker thread can perform tasks without interfering with the user interface. In addition, they can perform I/O using </a:t>
            </a:r>
            <a:r>
              <a:rPr lang="en-US" sz="1600" dirty="0" err="1"/>
              <a:t>XMLHttpRequest</a:t>
            </a:r>
            <a:r>
              <a:rPr lang="en-US" sz="1600" dirty="0"/>
              <a:t> (although the </a:t>
            </a:r>
            <a:r>
              <a:rPr lang="en-US" sz="1600" dirty="0" err="1"/>
              <a:t>responseXML</a:t>
            </a:r>
            <a:r>
              <a:rPr lang="en-US" sz="1600" dirty="0"/>
              <a:t>  and channel attributes are always null).</a:t>
            </a:r>
            <a:endParaRPr lang="en-US" sz="1600" dirty="0" smtClean="0"/>
          </a:p>
          <a:p>
            <a:pPr algn="l"/>
            <a:endParaRPr lang="en-US" sz="1600" b="1" dirty="0" smtClean="0"/>
          </a:p>
          <a:p>
            <a:pPr algn="l"/>
            <a:r>
              <a:rPr lang="en-US" sz="1600" b="1" dirty="0" smtClean="0"/>
              <a:t>Create a Web worker File</a:t>
            </a:r>
          </a:p>
          <a:p>
            <a:pPr algn="l"/>
            <a:endParaRPr lang="en-US" sz="1600" dirty="0" smtClean="0"/>
          </a:p>
          <a:p>
            <a:pPr algn="l"/>
            <a:r>
              <a:rPr lang="en-US" sz="1600" dirty="0" smtClean="0"/>
              <a:t>Following script can be stored in  a separate “</a:t>
            </a:r>
            <a:r>
              <a:rPr lang="en-US" sz="1600" dirty="0" err="1" smtClean="0"/>
              <a:t>webWorker.js</a:t>
            </a:r>
            <a:r>
              <a:rPr lang="en-US" sz="1600" dirty="0" smtClean="0"/>
              <a:t>” file:</a:t>
            </a:r>
            <a:endParaRPr lang="en-US" sz="1600" dirty="0"/>
          </a:p>
          <a:p>
            <a:pPr algn="l"/>
            <a:endParaRPr lang="en-US" sz="1600" dirty="0" smtClean="0"/>
          </a:p>
        </p:txBody>
      </p:sp>
      <p:sp>
        <p:nvSpPr>
          <p:cNvPr id="4" name="TextBox 3"/>
          <p:cNvSpPr txBox="1"/>
          <p:nvPr/>
        </p:nvSpPr>
        <p:spPr>
          <a:xfrm>
            <a:off x="356106" y="3401250"/>
            <a:ext cx="8134037" cy="2031325"/>
          </a:xfrm>
          <a:prstGeom prst="rect">
            <a:avLst/>
          </a:prstGeom>
          <a:noFill/>
          <a:ln>
            <a:solidFill>
              <a:schemeClr val="bg1">
                <a:lumMod val="50000"/>
              </a:schemeClr>
            </a:solidFill>
            <a:prstDash val="dash"/>
          </a:ln>
        </p:spPr>
        <p:txBody>
          <a:bodyPr wrap="square" rtlCol="0">
            <a:spAutoFit/>
          </a:bodyPr>
          <a:lstStyle/>
          <a:p>
            <a:pPr algn="l"/>
            <a:r>
              <a:rPr lang="en-US" sz="1400" dirty="0" err="1">
                <a:solidFill>
                  <a:srgbClr val="33629A"/>
                </a:solidFill>
                <a:latin typeface="Courier"/>
                <a:cs typeface="Courier"/>
              </a:rPr>
              <a:t>var</a:t>
            </a:r>
            <a:r>
              <a:rPr lang="en-US" sz="1400" dirty="0">
                <a:solidFill>
                  <a:srgbClr val="33629A"/>
                </a:solidFill>
                <a:latin typeface="Courier"/>
                <a:cs typeface="Courier"/>
              </a:rPr>
              <a:t> </a:t>
            </a:r>
            <a:r>
              <a:rPr lang="en-US" sz="1400" dirty="0" err="1">
                <a:solidFill>
                  <a:schemeClr val="bg1">
                    <a:lumMod val="50000"/>
                  </a:schemeClr>
                </a:solidFill>
                <a:latin typeface="Courier"/>
                <a:cs typeface="Courier"/>
              </a:rPr>
              <a:t>i</a:t>
            </a:r>
            <a:r>
              <a:rPr lang="en-US" sz="1400" dirty="0">
                <a:solidFill>
                  <a:schemeClr val="bg1">
                    <a:lumMod val="50000"/>
                  </a:schemeClr>
                </a:solidFill>
                <a:latin typeface="Courier"/>
                <a:cs typeface="Courier"/>
              </a:rPr>
              <a:t> = 0;</a:t>
            </a:r>
          </a:p>
          <a:p>
            <a:pPr algn="l"/>
            <a:endParaRPr lang="en-US" sz="1400" dirty="0">
              <a:solidFill>
                <a:schemeClr val="bg1">
                  <a:lumMod val="50000"/>
                </a:schemeClr>
              </a:solidFill>
              <a:latin typeface="Courier"/>
              <a:cs typeface="Courier"/>
            </a:endParaRPr>
          </a:p>
          <a:p>
            <a:pPr algn="l"/>
            <a:r>
              <a:rPr lang="en-US" sz="1400" dirty="0">
                <a:solidFill>
                  <a:schemeClr val="bg1">
                    <a:lumMod val="50000"/>
                  </a:schemeClr>
                </a:solidFill>
                <a:latin typeface="Courier"/>
                <a:cs typeface="Courier"/>
              </a:rPr>
              <a:t>function </a:t>
            </a:r>
            <a:r>
              <a:rPr lang="en-US" sz="1400" dirty="0" err="1">
                <a:solidFill>
                  <a:schemeClr val="accent4">
                    <a:lumMod val="75000"/>
                  </a:schemeClr>
                </a:solidFill>
                <a:latin typeface="Courier"/>
                <a:cs typeface="Courier"/>
              </a:rPr>
              <a:t>timedCount</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err="1">
                <a:solidFill>
                  <a:schemeClr val="bg1">
                    <a:lumMod val="50000"/>
                  </a:schemeClr>
                </a:solidFill>
                <a:latin typeface="Courier"/>
                <a:cs typeface="Courier"/>
              </a:rPr>
              <a:t>i</a:t>
            </a:r>
            <a:r>
              <a:rPr lang="en-US" sz="1400" dirty="0">
                <a:solidFill>
                  <a:schemeClr val="bg1">
                    <a:lumMod val="50000"/>
                  </a:schemeClr>
                </a:solidFill>
                <a:latin typeface="Courier"/>
                <a:cs typeface="Courier"/>
              </a:rPr>
              <a:t> = </a:t>
            </a:r>
            <a:r>
              <a:rPr lang="en-US" sz="1400" dirty="0" err="1">
                <a:solidFill>
                  <a:schemeClr val="bg1">
                    <a:lumMod val="50000"/>
                  </a:schemeClr>
                </a:solidFill>
                <a:latin typeface="Courier"/>
                <a:cs typeface="Courier"/>
              </a:rPr>
              <a:t>i</a:t>
            </a:r>
            <a:r>
              <a:rPr lang="en-US" sz="1400" dirty="0">
                <a:solidFill>
                  <a:schemeClr val="bg1">
                    <a:lumMod val="50000"/>
                  </a:schemeClr>
                </a:solidFill>
                <a:latin typeface="Courier"/>
                <a:cs typeface="Courier"/>
              </a:rPr>
              <a:t> + 1;</a:t>
            </a:r>
          </a:p>
          <a:p>
            <a:pPr algn="l"/>
            <a:r>
              <a:rPr lang="en-US" sz="1400" dirty="0">
                <a:solidFill>
                  <a:schemeClr val="bg1">
                    <a:lumMod val="50000"/>
                  </a:schemeClr>
                </a:solidFill>
                <a:latin typeface="Courier"/>
                <a:cs typeface="Courier"/>
              </a:rPr>
              <a:t>    </a:t>
            </a:r>
            <a:r>
              <a:rPr lang="en-US" sz="1400" dirty="0" err="1">
                <a:solidFill>
                  <a:srgbClr val="A1361F"/>
                </a:solidFill>
                <a:latin typeface="Courier"/>
                <a:cs typeface="Courier"/>
              </a:rPr>
              <a:t>postMessage</a:t>
            </a:r>
            <a:r>
              <a:rPr lang="en-US" sz="1400" dirty="0">
                <a:solidFill>
                  <a:schemeClr val="bg1">
                    <a:lumMod val="50000"/>
                  </a:schemeClr>
                </a:solidFill>
                <a:latin typeface="Courier"/>
                <a:cs typeface="Courier"/>
              </a:rPr>
              <a:t>(</a:t>
            </a:r>
            <a:r>
              <a:rPr lang="en-US" sz="1400" dirty="0" err="1">
                <a:solidFill>
                  <a:schemeClr val="bg1">
                    <a:lumMod val="50000"/>
                  </a:schemeClr>
                </a:solidFill>
                <a:latin typeface="Courier"/>
                <a:cs typeface="Courier"/>
              </a:rPr>
              <a:t>i</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    </a:t>
            </a:r>
            <a:r>
              <a:rPr lang="en-US" sz="1400" dirty="0" err="1">
                <a:solidFill>
                  <a:srgbClr val="A1361F"/>
                </a:solidFill>
                <a:latin typeface="Courier"/>
                <a:cs typeface="Courier"/>
              </a:rPr>
              <a:t>setTimeout</a:t>
            </a:r>
            <a:r>
              <a:rPr lang="en-US" sz="1400" dirty="0">
                <a:solidFill>
                  <a:schemeClr val="bg1">
                    <a:lumMod val="50000"/>
                  </a:schemeClr>
                </a:solidFill>
                <a:latin typeface="Courier"/>
                <a:cs typeface="Courier"/>
              </a:rPr>
              <a:t>(</a:t>
            </a:r>
            <a:r>
              <a:rPr lang="en-US" sz="1400" dirty="0">
                <a:solidFill>
                  <a:schemeClr val="accent3">
                    <a:lumMod val="75000"/>
                  </a:schemeClr>
                </a:solidFill>
                <a:latin typeface="Courier"/>
                <a:cs typeface="Courier"/>
              </a:rPr>
              <a:t>"</a:t>
            </a:r>
            <a:r>
              <a:rPr lang="en-US" sz="1400" dirty="0" err="1">
                <a:solidFill>
                  <a:schemeClr val="accent3">
                    <a:lumMod val="75000"/>
                  </a:schemeClr>
                </a:solidFill>
                <a:latin typeface="Courier"/>
                <a:cs typeface="Courier"/>
              </a:rPr>
              <a:t>timedCount</a:t>
            </a:r>
            <a:r>
              <a:rPr lang="en-US" sz="1400" dirty="0">
                <a:solidFill>
                  <a:schemeClr val="accent3">
                    <a:lumMod val="75000"/>
                  </a:schemeClr>
                </a:solidFill>
                <a:latin typeface="Courier"/>
                <a:cs typeface="Courier"/>
              </a:rPr>
              <a:t>()"</a:t>
            </a:r>
            <a:r>
              <a:rPr lang="en-US" sz="1400" dirty="0">
                <a:solidFill>
                  <a:schemeClr val="bg1">
                    <a:lumMod val="50000"/>
                  </a:schemeClr>
                </a:solidFill>
                <a:latin typeface="Courier"/>
                <a:cs typeface="Courier"/>
              </a:rPr>
              <a:t>,</a:t>
            </a:r>
            <a:r>
              <a:rPr lang="en-US" sz="1400" dirty="0">
                <a:solidFill>
                  <a:srgbClr val="407C15"/>
                </a:solidFill>
                <a:latin typeface="Courier"/>
                <a:cs typeface="Courier"/>
              </a:rPr>
              <a:t>500</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p>
          <a:p>
            <a:pPr algn="l"/>
            <a:endParaRPr lang="en-US" sz="1400" dirty="0">
              <a:solidFill>
                <a:schemeClr val="bg1">
                  <a:lumMod val="50000"/>
                </a:schemeClr>
              </a:solidFill>
              <a:latin typeface="Courier"/>
              <a:cs typeface="Courier"/>
            </a:endParaRPr>
          </a:p>
          <a:p>
            <a:pPr algn="l"/>
            <a:r>
              <a:rPr lang="en-US" sz="1400" dirty="0" err="1">
                <a:solidFill>
                  <a:schemeClr val="accent4">
                    <a:lumMod val="75000"/>
                  </a:schemeClr>
                </a:solidFill>
                <a:latin typeface="Courier"/>
                <a:cs typeface="Courier"/>
              </a:rPr>
              <a:t>timedCount</a:t>
            </a:r>
            <a:r>
              <a:rPr lang="en-US" sz="1400" dirty="0">
                <a:solidFill>
                  <a:schemeClr val="bg1">
                    <a:lumMod val="50000"/>
                  </a:schemeClr>
                </a:solidFill>
                <a:latin typeface="Courier"/>
                <a:cs typeface="Courier"/>
              </a:rPr>
              <a:t>();</a:t>
            </a:r>
            <a:endParaRPr lang="en-US" sz="1400" dirty="0" smtClean="0">
              <a:solidFill>
                <a:schemeClr val="bg1">
                  <a:lumMod val="50000"/>
                </a:schemeClr>
              </a:solidFill>
              <a:latin typeface="Courier"/>
              <a:cs typeface="Courier"/>
            </a:endParaRPr>
          </a:p>
        </p:txBody>
      </p:sp>
      <p:sp>
        <p:nvSpPr>
          <p:cNvPr id="5" name="TextBox 4"/>
          <p:cNvSpPr txBox="1"/>
          <p:nvPr/>
        </p:nvSpPr>
        <p:spPr>
          <a:xfrm>
            <a:off x="220144" y="5590833"/>
            <a:ext cx="8655269" cy="338554"/>
          </a:xfrm>
          <a:prstGeom prst="rect">
            <a:avLst/>
          </a:prstGeom>
          <a:noFill/>
        </p:spPr>
        <p:txBody>
          <a:bodyPr wrap="square" rtlCol="0">
            <a:spAutoFit/>
          </a:bodyPr>
          <a:lstStyle/>
          <a:p>
            <a:pPr algn="l"/>
            <a:r>
              <a:rPr lang="en-US" sz="1600" dirty="0" smtClean="0"/>
              <a:t>The </a:t>
            </a:r>
            <a:r>
              <a:rPr lang="en-US" sz="1600" dirty="0" err="1" smtClean="0">
                <a:solidFill>
                  <a:srgbClr val="A1361F"/>
                </a:solidFill>
              </a:rPr>
              <a:t>postMessage</a:t>
            </a:r>
            <a:r>
              <a:rPr lang="en-US" sz="1600" dirty="0" smtClean="0"/>
              <a:t>() method is used to post message back to the HTML page</a:t>
            </a:r>
          </a:p>
        </p:txBody>
      </p:sp>
    </p:spTree>
    <p:extLst>
      <p:ext uri="{BB962C8B-B14F-4D97-AF65-F5344CB8AC3E}">
        <p14:creationId xmlns:p14="http://schemas.microsoft.com/office/powerpoint/2010/main" val="691143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a:t>
            </a:r>
            <a:r>
              <a:rPr lang="en-US" sz="2400" dirty="0" smtClean="0"/>
              <a:t>Web Workers  				…</a:t>
            </a:r>
            <a:r>
              <a:rPr lang="en-US" sz="2400" dirty="0" err="1" smtClean="0"/>
              <a:t>contd</a:t>
            </a:r>
            <a:endParaRPr lang="en-GB" sz="2400" b="0" dirty="0">
              <a:solidFill>
                <a:schemeClr val="bg1"/>
              </a:solidFill>
            </a:endParaRPr>
          </a:p>
        </p:txBody>
      </p:sp>
      <p:sp>
        <p:nvSpPr>
          <p:cNvPr id="2" name="TextBox 1"/>
          <p:cNvSpPr txBox="1"/>
          <p:nvPr/>
        </p:nvSpPr>
        <p:spPr>
          <a:xfrm>
            <a:off x="236482" y="819801"/>
            <a:ext cx="8655269" cy="1077218"/>
          </a:xfrm>
          <a:prstGeom prst="rect">
            <a:avLst/>
          </a:prstGeom>
          <a:noFill/>
        </p:spPr>
        <p:txBody>
          <a:bodyPr wrap="square" rtlCol="0">
            <a:spAutoFit/>
          </a:bodyPr>
          <a:lstStyle/>
          <a:p>
            <a:pPr algn="l"/>
            <a:r>
              <a:rPr lang="en-US" sz="1600" b="1" dirty="0" smtClean="0">
                <a:latin typeface="+mn-lt"/>
              </a:rPr>
              <a:t>Create a Web Worker Object</a:t>
            </a:r>
          </a:p>
          <a:p>
            <a:pPr algn="l"/>
            <a:endParaRPr lang="en-US" sz="1600" dirty="0" smtClean="0"/>
          </a:p>
          <a:p>
            <a:pPr algn="l"/>
            <a:r>
              <a:rPr lang="en-US" sz="1600" dirty="0"/>
              <a:t>The following lines checks if the worker already exists, if not - it creates a new web worker object and runs the code in </a:t>
            </a:r>
            <a:r>
              <a:rPr lang="en-US" sz="1600" dirty="0" smtClean="0"/>
              <a:t>"</a:t>
            </a:r>
            <a:r>
              <a:rPr lang="en-US" sz="1600" dirty="0" err="1"/>
              <a:t>webWorker.js</a:t>
            </a:r>
            <a:r>
              <a:rPr lang="en-US" sz="1600" dirty="0" smtClean="0"/>
              <a:t>”:</a:t>
            </a:r>
          </a:p>
        </p:txBody>
      </p:sp>
      <p:sp>
        <p:nvSpPr>
          <p:cNvPr id="4" name="TextBox 3"/>
          <p:cNvSpPr txBox="1"/>
          <p:nvPr/>
        </p:nvSpPr>
        <p:spPr>
          <a:xfrm>
            <a:off x="356105" y="2086916"/>
            <a:ext cx="8089633" cy="1600438"/>
          </a:xfrm>
          <a:prstGeom prst="rect">
            <a:avLst/>
          </a:prstGeom>
          <a:noFill/>
          <a:ln>
            <a:solidFill>
              <a:schemeClr val="bg1">
                <a:lumMod val="50000"/>
              </a:schemeClr>
            </a:solidFill>
            <a:prstDash val="dash"/>
          </a:ln>
        </p:spPr>
        <p:txBody>
          <a:bodyPr wrap="square" rtlCol="0">
            <a:spAutoFit/>
          </a:bodyPr>
          <a:lstStyle/>
          <a:p>
            <a:pPr algn="l"/>
            <a:r>
              <a:rPr lang="en-US" sz="1400" dirty="0">
                <a:solidFill>
                  <a:schemeClr val="bg1">
                    <a:lumMod val="50000"/>
                  </a:schemeClr>
                </a:solidFill>
                <a:latin typeface="Courier"/>
                <a:cs typeface="Courier"/>
              </a:rPr>
              <a:t>if(</a:t>
            </a:r>
            <a:r>
              <a:rPr lang="en-US" sz="1400" dirty="0" err="1">
                <a:solidFill>
                  <a:srgbClr val="A1361F"/>
                </a:solidFill>
                <a:latin typeface="Courier"/>
                <a:cs typeface="Courier"/>
              </a:rPr>
              <a:t>typeof</a:t>
            </a:r>
            <a:r>
              <a:rPr lang="en-US" sz="1400" dirty="0">
                <a:solidFill>
                  <a:schemeClr val="bg1">
                    <a:lumMod val="50000"/>
                  </a:schemeClr>
                </a:solidFill>
                <a:latin typeface="Courier"/>
                <a:cs typeface="Courier"/>
              </a:rPr>
              <a:t>(w) == </a:t>
            </a:r>
            <a:r>
              <a:rPr lang="en-US" sz="1400" dirty="0">
                <a:solidFill>
                  <a:schemeClr val="accent3">
                    <a:lumMod val="75000"/>
                  </a:schemeClr>
                </a:solidFill>
                <a:latin typeface="Courier"/>
                <a:cs typeface="Courier"/>
              </a:rPr>
              <a:t>"undefined"</a:t>
            </a:r>
            <a:r>
              <a:rPr lang="en-US" sz="1400" dirty="0">
                <a:solidFill>
                  <a:schemeClr val="bg1">
                    <a:lumMod val="50000"/>
                  </a:schemeClr>
                </a:solidFill>
                <a:latin typeface="Courier"/>
                <a:cs typeface="Courier"/>
              </a:rPr>
              <a:t>) {</a:t>
            </a:r>
          </a:p>
          <a:p>
            <a:pPr algn="l"/>
            <a:r>
              <a:rPr lang="en-US" sz="1400" dirty="0">
                <a:solidFill>
                  <a:schemeClr val="bg1">
                    <a:lumMod val="50000"/>
                  </a:schemeClr>
                </a:solidFill>
                <a:latin typeface="Courier"/>
                <a:cs typeface="Courier"/>
              </a:rPr>
              <a:t>    </a:t>
            </a:r>
            <a:r>
              <a:rPr lang="en-US" sz="1400" dirty="0">
                <a:solidFill>
                  <a:srgbClr val="262626"/>
                </a:solidFill>
                <a:latin typeface="Courier"/>
                <a:cs typeface="Courier"/>
              </a:rPr>
              <a:t>w</a:t>
            </a:r>
            <a:r>
              <a:rPr lang="en-US" sz="1400" dirty="0">
                <a:solidFill>
                  <a:schemeClr val="bg1">
                    <a:lumMod val="50000"/>
                  </a:schemeClr>
                </a:solidFill>
                <a:latin typeface="Courier"/>
                <a:cs typeface="Courier"/>
              </a:rPr>
              <a:t> = </a:t>
            </a:r>
            <a:r>
              <a:rPr lang="en-US" sz="1400" dirty="0">
                <a:solidFill>
                  <a:schemeClr val="tx2">
                    <a:lumMod val="75000"/>
                  </a:schemeClr>
                </a:solidFill>
                <a:latin typeface="Courier"/>
                <a:cs typeface="Courier"/>
              </a:rPr>
              <a:t>new</a:t>
            </a:r>
            <a:r>
              <a:rPr lang="en-US" sz="1400" dirty="0">
                <a:solidFill>
                  <a:schemeClr val="bg1">
                    <a:lumMod val="50000"/>
                  </a:schemeClr>
                </a:solidFill>
                <a:latin typeface="Courier"/>
                <a:cs typeface="Courier"/>
              </a:rPr>
              <a:t> Worker</a:t>
            </a:r>
            <a:r>
              <a:rPr lang="en-US" sz="1400" dirty="0" smtClean="0">
                <a:solidFill>
                  <a:schemeClr val="bg1">
                    <a:lumMod val="50000"/>
                  </a:schemeClr>
                </a:solidFill>
                <a:latin typeface="Courier"/>
                <a:cs typeface="Courier"/>
              </a:rPr>
              <a:t>(</a:t>
            </a:r>
            <a:r>
              <a:rPr lang="en-US" sz="1400" dirty="0" smtClean="0">
                <a:solidFill>
                  <a:schemeClr val="accent3">
                    <a:lumMod val="75000"/>
                  </a:schemeClr>
                </a:solidFill>
                <a:latin typeface="Courier"/>
                <a:cs typeface="Courier"/>
              </a:rPr>
              <a:t>”</a:t>
            </a:r>
            <a:r>
              <a:rPr lang="en-US" sz="1400" dirty="0" err="1" smtClean="0">
                <a:solidFill>
                  <a:schemeClr val="accent3">
                    <a:lumMod val="75000"/>
                  </a:schemeClr>
                </a:solidFill>
                <a:latin typeface="Courier"/>
                <a:cs typeface="Courier"/>
              </a:rPr>
              <a:t>webWorkers.js</a:t>
            </a:r>
            <a:r>
              <a:rPr lang="en-US" sz="1400" dirty="0">
                <a:solidFill>
                  <a:schemeClr val="accent3">
                    <a:lumMod val="75000"/>
                  </a:schemeClr>
                </a:solidFill>
                <a:latin typeface="Courier"/>
                <a:cs typeface="Courier"/>
              </a:rPr>
              <a:t>"</a:t>
            </a:r>
            <a:r>
              <a:rPr lang="en-US" sz="1400" dirty="0">
                <a:solidFill>
                  <a:schemeClr val="bg1">
                    <a:lumMod val="50000"/>
                  </a:schemeClr>
                </a:solidFill>
                <a:latin typeface="Courier"/>
                <a:cs typeface="Courier"/>
              </a:rPr>
              <a:t>);</a:t>
            </a:r>
          </a:p>
          <a:p>
            <a:pPr algn="l"/>
            <a:r>
              <a:rPr lang="en-US" sz="1400" dirty="0" smtClean="0">
                <a:solidFill>
                  <a:schemeClr val="bg1">
                    <a:lumMod val="50000"/>
                  </a:schemeClr>
                </a:solidFill>
                <a:latin typeface="Courier"/>
                <a:cs typeface="Courier"/>
              </a:rPr>
              <a:t>}</a:t>
            </a:r>
          </a:p>
          <a:p>
            <a:pPr algn="l"/>
            <a:endParaRPr lang="en-US" sz="1400" dirty="0">
              <a:solidFill>
                <a:schemeClr val="bg1">
                  <a:lumMod val="50000"/>
                </a:schemeClr>
              </a:solidFill>
              <a:latin typeface="Courier"/>
              <a:cs typeface="Courier"/>
            </a:endParaRPr>
          </a:p>
          <a:p>
            <a:pPr algn="l"/>
            <a:r>
              <a:rPr lang="en-US" sz="1400" dirty="0" err="1">
                <a:solidFill>
                  <a:schemeClr val="bg1">
                    <a:lumMod val="50000"/>
                  </a:schemeClr>
                </a:solidFill>
                <a:latin typeface="Courier"/>
                <a:cs typeface="Courier"/>
              </a:rPr>
              <a:t>w.</a:t>
            </a:r>
            <a:r>
              <a:rPr lang="en-US" sz="1400" dirty="0" err="1">
                <a:solidFill>
                  <a:schemeClr val="accent4">
                    <a:lumMod val="75000"/>
                  </a:schemeClr>
                </a:solidFill>
                <a:latin typeface="Courier"/>
                <a:cs typeface="Courier"/>
              </a:rPr>
              <a:t>onmessage</a:t>
            </a:r>
            <a:r>
              <a:rPr lang="en-US" sz="1400" dirty="0">
                <a:solidFill>
                  <a:schemeClr val="bg1">
                    <a:lumMod val="50000"/>
                  </a:schemeClr>
                </a:solidFill>
                <a:latin typeface="Courier"/>
                <a:cs typeface="Courier"/>
              </a:rPr>
              <a:t> = </a:t>
            </a:r>
            <a:r>
              <a:rPr lang="en-US" sz="1400" dirty="0">
                <a:solidFill>
                  <a:schemeClr val="tx2">
                    <a:lumMod val="75000"/>
                  </a:schemeClr>
                </a:solidFill>
                <a:latin typeface="Courier"/>
                <a:cs typeface="Courier"/>
              </a:rPr>
              <a:t>function</a:t>
            </a:r>
            <a:r>
              <a:rPr lang="en-US" sz="1400" dirty="0">
                <a:solidFill>
                  <a:schemeClr val="bg1">
                    <a:lumMod val="50000"/>
                  </a:schemeClr>
                </a:solidFill>
                <a:latin typeface="Courier"/>
                <a:cs typeface="Courier"/>
              </a:rPr>
              <a:t>(event){</a:t>
            </a:r>
          </a:p>
          <a:p>
            <a:pPr algn="l"/>
            <a:r>
              <a:rPr lang="en-US" sz="1400" dirty="0">
                <a:solidFill>
                  <a:schemeClr val="bg1">
                    <a:lumMod val="50000"/>
                  </a:schemeClr>
                </a:solidFill>
                <a:latin typeface="Courier"/>
                <a:cs typeface="Courier"/>
              </a:rPr>
              <a:t>    </a:t>
            </a:r>
            <a:r>
              <a:rPr lang="en-US" sz="1400" dirty="0" err="1">
                <a:solidFill>
                  <a:schemeClr val="tx2">
                    <a:lumMod val="75000"/>
                  </a:schemeClr>
                </a:solidFill>
                <a:latin typeface="Courier"/>
                <a:cs typeface="Courier"/>
              </a:rPr>
              <a:t>document</a:t>
            </a:r>
            <a:r>
              <a:rPr lang="en-US" sz="1400" dirty="0" err="1">
                <a:solidFill>
                  <a:schemeClr val="bg1">
                    <a:lumMod val="50000"/>
                  </a:schemeClr>
                </a:solidFill>
                <a:latin typeface="Courier"/>
                <a:cs typeface="Courier"/>
              </a:rPr>
              <a:t>.</a:t>
            </a:r>
            <a:r>
              <a:rPr lang="en-US" sz="1400" dirty="0" err="1">
                <a:solidFill>
                  <a:schemeClr val="accent4">
                    <a:lumMod val="75000"/>
                  </a:schemeClr>
                </a:solidFill>
                <a:latin typeface="Courier"/>
                <a:cs typeface="Courier"/>
              </a:rPr>
              <a:t>getElementById</a:t>
            </a:r>
            <a:r>
              <a:rPr lang="en-US" sz="1400" dirty="0">
                <a:solidFill>
                  <a:schemeClr val="bg1">
                    <a:lumMod val="50000"/>
                  </a:schemeClr>
                </a:solidFill>
                <a:latin typeface="Courier"/>
                <a:cs typeface="Courier"/>
              </a:rPr>
              <a:t>(</a:t>
            </a:r>
            <a:r>
              <a:rPr lang="en-US" sz="1400" dirty="0">
                <a:solidFill>
                  <a:srgbClr val="A1361F"/>
                </a:solidFill>
                <a:latin typeface="Courier"/>
                <a:cs typeface="Courier"/>
              </a:rPr>
              <a:t>"result"</a:t>
            </a:r>
            <a:r>
              <a:rPr lang="en-US" sz="1400" dirty="0">
                <a:solidFill>
                  <a:schemeClr val="bg1">
                    <a:lumMod val="50000"/>
                  </a:schemeClr>
                </a:solidFill>
                <a:latin typeface="Courier"/>
                <a:cs typeface="Courier"/>
              </a:rPr>
              <a:t>).</a:t>
            </a:r>
            <a:r>
              <a:rPr lang="en-US" sz="1400" dirty="0" err="1">
                <a:solidFill>
                  <a:schemeClr val="bg1">
                    <a:lumMod val="50000"/>
                  </a:schemeClr>
                </a:solidFill>
                <a:latin typeface="Courier"/>
                <a:cs typeface="Courier"/>
              </a:rPr>
              <a:t>innerHTML</a:t>
            </a:r>
            <a:r>
              <a:rPr lang="en-US" sz="1400" dirty="0">
                <a:solidFill>
                  <a:schemeClr val="bg1">
                    <a:lumMod val="50000"/>
                  </a:schemeClr>
                </a:solidFill>
                <a:latin typeface="Courier"/>
                <a:cs typeface="Courier"/>
              </a:rPr>
              <a:t> = </a:t>
            </a:r>
            <a:r>
              <a:rPr lang="en-US" sz="1400" dirty="0" err="1">
                <a:solidFill>
                  <a:schemeClr val="tx1">
                    <a:lumMod val="85000"/>
                    <a:lumOff val="15000"/>
                  </a:schemeClr>
                </a:solidFill>
                <a:latin typeface="Courier"/>
                <a:cs typeface="Courier"/>
              </a:rPr>
              <a:t>event.data</a:t>
            </a:r>
            <a:r>
              <a:rPr lang="en-US" sz="1400" dirty="0">
                <a:solidFill>
                  <a:schemeClr val="bg1">
                    <a:lumMod val="50000"/>
                  </a:schemeClr>
                </a:solidFill>
                <a:latin typeface="Courier"/>
                <a:cs typeface="Courier"/>
              </a:rPr>
              <a:t>;</a:t>
            </a:r>
          </a:p>
          <a:p>
            <a:pPr algn="l"/>
            <a:r>
              <a:rPr lang="en-US" sz="1400" dirty="0">
                <a:solidFill>
                  <a:schemeClr val="bg1">
                    <a:lumMod val="50000"/>
                  </a:schemeClr>
                </a:solidFill>
                <a:latin typeface="Courier"/>
                <a:cs typeface="Courier"/>
              </a:rPr>
              <a:t>};</a:t>
            </a:r>
            <a:endParaRPr lang="en-US" sz="1400" dirty="0" smtClean="0">
              <a:solidFill>
                <a:schemeClr val="bg1">
                  <a:lumMod val="50000"/>
                </a:schemeClr>
              </a:solidFill>
              <a:latin typeface="Courier"/>
              <a:cs typeface="Courier"/>
            </a:endParaRPr>
          </a:p>
        </p:txBody>
      </p:sp>
      <p:sp>
        <p:nvSpPr>
          <p:cNvPr id="6" name="TextBox 5"/>
          <p:cNvSpPr txBox="1"/>
          <p:nvPr/>
        </p:nvSpPr>
        <p:spPr>
          <a:xfrm>
            <a:off x="237907" y="3902781"/>
            <a:ext cx="8655269" cy="338554"/>
          </a:xfrm>
          <a:prstGeom prst="rect">
            <a:avLst/>
          </a:prstGeom>
          <a:noFill/>
        </p:spPr>
        <p:txBody>
          <a:bodyPr wrap="square" rtlCol="0">
            <a:spAutoFit/>
          </a:bodyPr>
          <a:lstStyle/>
          <a:p>
            <a:pPr algn="l"/>
            <a:r>
              <a:rPr lang="en-US" sz="1600" b="1" dirty="0" smtClean="0">
                <a:latin typeface="+mn-lt"/>
              </a:rPr>
              <a:t>Terminating a Web Worker Object</a:t>
            </a:r>
          </a:p>
        </p:txBody>
      </p:sp>
      <p:sp>
        <p:nvSpPr>
          <p:cNvPr id="8" name="TextBox 7"/>
          <p:cNvSpPr txBox="1"/>
          <p:nvPr/>
        </p:nvSpPr>
        <p:spPr>
          <a:xfrm>
            <a:off x="357529" y="4344036"/>
            <a:ext cx="8089633" cy="307777"/>
          </a:xfrm>
          <a:prstGeom prst="rect">
            <a:avLst/>
          </a:prstGeom>
          <a:noFill/>
          <a:ln>
            <a:solidFill>
              <a:schemeClr val="bg1">
                <a:lumMod val="50000"/>
              </a:schemeClr>
            </a:solidFill>
            <a:prstDash val="dash"/>
          </a:ln>
        </p:spPr>
        <p:txBody>
          <a:bodyPr wrap="square" rtlCol="0">
            <a:spAutoFit/>
          </a:bodyPr>
          <a:lstStyle/>
          <a:p>
            <a:pPr algn="l"/>
            <a:r>
              <a:rPr lang="en-US" sz="1400" dirty="0" err="1" smtClean="0">
                <a:solidFill>
                  <a:srgbClr val="262626"/>
                </a:solidFill>
                <a:latin typeface="Courier"/>
                <a:cs typeface="Courier"/>
              </a:rPr>
              <a:t>w.</a:t>
            </a:r>
            <a:r>
              <a:rPr lang="en-US" sz="1400" dirty="0" err="1" smtClean="0">
                <a:solidFill>
                  <a:schemeClr val="accent4">
                    <a:lumMod val="75000"/>
                  </a:schemeClr>
                </a:solidFill>
                <a:latin typeface="Courier"/>
                <a:cs typeface="Courier"/>
              </a:rPr>
              <a:t>terminate</a:t>
            </a:r>
            <a:r>
              <a:rPr lang="en-US" sz="1400" dirty="0" smtClean="0">
                <a:solidFill>
                  <a:srgbClr val="262626"/>
                </a:solidFill>
                <a:latin typeface="Courier"/>
                <a:cs typeface="Courier"/>
              </a:rPr>
              <a:t>();</a:t>
            </a:r>
            <a:endParaRPr lang="en-US" sz="1400" dirty="0" smtClean="0">
              <a:solidFill>
                <a:schemeClr val="bg1">
                  <a:lumMod val="50000"/>
                </a:schemeClr>
              </a:solidFill>
              <a:latin typeface="Courier"/>
              <a:cs typeface="Courier"/>
            </a:endParaRPr>
          </a:p>
        </p:txBody>
      </p:sp>
      <p:sp>
        <p:nvSpPr>
          <p:cNvPr id="9" name="TextBox 8"/>
          <p:cNvSpPr txBox="1"/>
          <p:nvPr/>
        </p:nvSpPr>
        <p:spPr>
          <a:xfrm>
            <a:off x="239330" y="4889995"/>
            <a:ext cx="8655269" cy="338554"/>
          </a:xfrm>
          <a:prstGeom prst="rect">
            <a:avLst/>
          </a:prstGeom>
          <a:noFill/>
        </p:spPr>
        <p:txBody>
          <a:bodyPr wrap="square" rtlCol="0">
            <a:spAutoFit/>
          </a:bodyPr>
          <a:lstStyle/>
          <a:p>
            <a:pPr algn="l"/>
            <a:r>
              <a:rPr lang="en-US" sz="1600" b="1" dirty="0" smtClean="0">
                <a:latin typeface="+mn-lt"/>
              </a:rPr>
              <a:t>Reusing the Web Worker Object</a:t>
            </a:r>
          </a:p>
        </p:txBody>
      </p:sp>
      <p:sp>
        <p:nvSpPr>
          <p:cNvPr id="10" name="TextBox 9"/>
          <p:cNvSpPr txBox="1"/>
          <p:nvPr/>
        </p:nvSpPr>
        <p:spPr>
          <a:xfrm>
            <a:off x="358952" y="5331250"/>
            <a:ext cx="8089633" cy="307777"/>
          </a:xfrm>
          <a:prstGeom prst="rect">
            <a:avLst/>
          </a:prstGeom>
          <a:noFill/>
          <a:ln>
            <a:solidFill>
              <a:schemeClr val="bg1">
                <a:lumMod val="50000"/>
              </a:schemeClr>
            </a:solidFill>
            <a:prstDash val="dash"/>
          </a:ln>
        </p:spPr>
        <p:txBody>
          <a:bodyPr wrap="square" rtlCol="0">
            <a:spAutoFit/>
          </a:bodyPr>
          <a:lstStyle/>
          <a:p>
            <a:pPr algn="l"/>
            <a:r>
              <a:rPr lang="en-US" sz="1400" dirty="0" smtClean="0">
                <a:solidFill>
                  <a:srgbClr val="262626"/>
                </a:solidFill>
                <a:latin typeface="Courier"/>
                <a:cs typeface="Courier"/>
              </a:rPr>
              <a:t>w = </a:t>
            </a:r>
            <a:r>
              <a:rPr lang="en-US" sz="1400" dirty="0" smtClean="0">
                <a:solidFill>
                  <a:schemeClr val="tx2">
                    <a:lumMod val="75000"/>
                  </a:schemeClr>
                </a:solidFill>
                <a:latin typeface="Courier"/>
                <a:cs typeface="Courier"/>
              </a:rPr>
              <a:t>undefined</a:t>
            </a:r>
            <a:r>
              <a:rPr lang="en-US" sz="1400" dirty="0" smtClean="0">
                <a:solidFill>
                  <a:srgbClr val="262626"/>
                </a:solidFill>
                <a:latin typeface="Courier"/>
                <a:cs typeface="Courier"/>
              </a:rPr>
              <a:t>; </a:t>
            </a:r>
            <a:r>
              <a:rPr lang="en-US" sz="1400" dirty="0" smtClean="0">
                <a:solidFill>
                  <a:schemeClr val="accent3">
                    <a:lumMod val="75000"/>
                  </a:schemeClr>
                </a:solidFill>
                <a:latin typeface="Courier"/>
                <a:cs typeface="Courier"/>
              </a:rPr>
              <a:t> // w can now again be used after it has been terminated</a:t>
            </a:r>
          </a:p>
        </p:txBody>
      </p:sp>
    </p:spTree>
    <p:extLst>
      <p:ext uri="{BB962C8B-B14F-4D97-AF65-F5344CB8AC3E}">
        <p14:creationId xmlns:p14="http://schemas.microsoft.com/office/powerpoint/2010/main" val="1795172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a:t>
            </a:r>
            <a:r>
              <a:rPr lang="en-US" sz="2400" dirty="0" smtClean="0"/>
              <a:t>Touch API </a:t>
            </a:r>
            <a:endParaRPr lang="en-GB" sz="2400" b="0" dirty="0">
              <a:solidFill>
                <a:schemeClr val="bg1"/>
              </a:solidFill>
            </a:endParaRPr>
          </a:p>
        </p:txBody>
      </p:sp>
      <p:sp>
        <p:nvSpPr>
          <p:cNvPr id="2" name="TextBox 1"/>
          <p:cNvSpPr txBox="1"/>
          <p:nvPr/>
        </p:nvSpPr>
        <p:spPr>
          <a:xfrm>
            <a:off x="236482" y="819801"/>
            <a:ext cx="8655269" cy="2062103"/>
          </a:xfrm>
          <a:prstGeom prst="rect">
            <a:avLst/>
          </a:prstGeom>
          <a:noFill/>
        </p:spPr>
        <p:txBody>
          <a:bodyPr wrap="square" rtlCol="0">
            <a:spAutoFit/>
          </a:bodyPr>
          <a:lstStyle/>
          <a:p>
            <a:pPr algn="l"/>
            <a:r>
              <a:rPr lang="en-US" sz="1600" b="1" dirty="0" smtClean="0">
                <a:latin typeface="+mn-lt"/>
              </a:rPr>
              <a:t>The touch events API</a:t>
            </a:r>
          </a:p>
          <a:p>
            <a:pPr algn="l"/>
            <a:endParaRPr lang="en-US" sz="1600" dirty="0" smtClean="0"/>
          </a:p>
          <a:p>
            <a:pPr algn="l"/>
            <a:r>
              <a:rPr lang="en-US" sz="1600" dirty="0"/>
              <a:t>The Touch Events specification defines a set of low-level events that represent one or more points of contact with a touch-sensitive surface, and changes of those points with respect to the surface and any DOM elements displayed upon it (e.g. for touch screens)</a:t>
            </a:r>
            <a:r>
              <a:rPr lang="en-US" sz="1600" dirty="0" smtClean="0"/>
              <a:t>.</a:t>
            </a:r>
          </a:p>
          <a:p>
            <a:pPr algn="l"/>
            <a:endParaRPr lang="en-US" sz="1600" dirty="0"/>
          </a:p>
          <a:p>
            <a:pPr algn="l"/>
            <a:r>
              <a:rPr lang="en-US" sz="1600" b="1" dirty="0" smtClean="0"/>
              <a:t>Touch events</a:t>
            </a:r>
            <a:endParaRPr lang="en-US" sz="1600" b="1" dirty="0"/>
          </a:p>
          <a:p>
            <a:pPr algn="l"/>
            <a:endParaRPr lang="en-US" sz="1600" dirty="0" smtClean="0"/>
          </a:p>
        </p:txBody>
      </p:sp>
      <p:grpSp>
        <p:nvGrpSpPr>
          <p:cNvPr id="52" name="Group 51"/>
          <p:cNvGrpSpPr/>
          <p:nvPr/>
        </p:nvGrpSpPr>
        <p:grpSpPr>
          <a:xfrm>
            <a:off x="591575" y="2695677"/>
            <a:ext cx="8347586" cy="3408517"/>
            <a:chOff x="591575" y="2695677"/>
            <a:chExt cx="8347586" cy="3408517"/>
          </a:xfrm>
        </p:grpSpPr>
        <p:grpSp>
          <p:nvGrpSpPr>
            <p:cNvPr id="27" name="Group 26"/>
            <p:cNvGrpSpPr/>
            <p:nvPr/>
          </p:nvGrpSpPr>
          <p:grpSpPr>
            <a:xfrm>
              <a:off x="591575" y="2695677"/>
              <a:ext cx="8347586" cy="3408517"/>
              <a:chOff x="591575" y="2695677"/>
              <a:chExt cx="8347586" cy="3408517"/>
            </a:xfrm>
          </p:grpSpPr>
          <p:sp>
            <p:nvSpPr>
              <p:cNvPr id="5" name="Rectangle 4"/>
              <p:cNvSpPr/>
              <p:nvPr/>
            </p:nvSpPr>
            <p:spPr>
              <a:xfrm>
                <a:off x="598129" y="2695677"/>
                <a:ext cx="8341032" cy="1048775"/>
              </a:xfrm>
              <a:prstGeom prst="rect">
                <a:avLst/>
              </a:prstGeom>
              <a:solidFill>
                <a:srgbClr val="6DCFF6">
                  <a:alpha val="26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594852" y="3745270"/>
                <a:ext cx="8341032" cy="1048775"/>
              </a:xfrm>
              <a:prstGeom prst="rect">
                <a:avLst/>
              </a:prstGeom>
              <a:solidFill>
                <a:schemeClr val="accent2">
                  <a:lumMod val="40000"/>
                  <a:lumOff val="60000"/>
                  <a:alpha val="26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91575" y="4794863"/>
                <a:ext cx="8341032" cy="1309331"/>
              </a:xfrm>
              <a:prstGeom prst="rect">
                <a:avLst/>
              </a:prstGeom>
              <a:solidFill>
                <a:schemeClr val="accent6">
                  <a:lumMod val="20000"/>
                  <a:lumOff val="80000"/>
                  <a:alpha val="26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2361612" y="2948441"/>
              <a:ext cx="1438707" cy="41738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smtClean="0"/>
                <a:t>touchstart</a:t>
              </a:r>
              <a:endParaRPr lang="en-US" sz="1600" dirty="0"/>
            </a:p>
          </p:txBody>
        </p:sp>
        <p:sp>
          <p:nvSpPr>
            <p:cNvPr id="11" name="Rectangle 10"/>
            <p:cNvSpPr/>
            <p:nvPr/>
          </p:nvSpPr>
          <p:spPr>
            <a:xfrm>
              <a:off x="4025721" y="2945164"/>
              <a:ext cx="1438707" cy="41738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smtClean="0"/>
                <a:t>touchmove</a:t>
              </a:r>
              <a:endParaRPr lang="en-US" sz="1600" dirty="0"/>
            </a:p>
          </p:txBody>
        </p:sp>
        <p:sp>
          <p:nvSpPr>
            <p:cNvPr id="12" name="Rectangle 11"/>
            <p:cNvSpPr/>
            <p:nvPr/>
          </p:nvSpPr>
          <p:spPr>
            <a:xfrm>
              <a:off x="5689829" y="2941887"/>
              <a:ext cx="1438707" cy="41738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err="1" smtClean="0"/>
                <a:t>touchend</a:t>
              </a:r>
              <a:endParaRPr lang="en-US" sz="1600" dirty="0"/>
            </a:p>
          </p:txBody>
        </p:sp>
        <p:sp>
          <p:nvSpPr>
            <p:cNvPr id="13" name="Rectangle 12"/>
            <p:cNvSpPr/>
            <p:nvPr/>
          </p:nvSpPr>
          <p:spPr>
            <a:xfrm>
              <a:off x="2235416" y="4239807"/>
              <a:ext cx="1438707" cy="41738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touches</a:t>
              </a:r>
              <a:endParaRPr lang="en-US" sz="1600" dirty="0"/>
            </a:p>
          </p:txBody>
        </p:sp>
        <p:sp>
          <p:nvSpPr>
            <p:cNvPr id="14" name="Rectangle 13"/>
            <p:cNvSpPr/>
            <p:nvPr/>
          </p:nvSpPr>
          <p:spPr>
            <a:xfrm>
              <a:off x="3899525" y="4236530"/>
              <a:ext cx="1438707" cy="41738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err="1" smtClean="0"/>
                <a:t>targetTouches</a:t>
              </a:r>
              <a:endParaRPr lang="en-US" sz="1600" dirty="0"/>
            </a:p>
          </p:txBody>
        </p:sp>
        <p:sp>
          <p:nvSpPr>
            <p:cNvPr id="15" name="Rectangle 14"/>
            <p:cNvSpPr/>
            <p:nvPr/>
          </p:nvSpPr>
          <p:spPr>
            <a:xfrm>
              <a:off x="5563633" y="4233253"/>
              <a:ext cx="1679457" cy="41738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err="1" smtClean="0"/>
                <a:t>changedTouches</a:t>
              </a:r>
              <a:endParaRPr lang="en-US" sz="1600" dirty="0"/>
            </a:p>
          </p:txBody>
        </p:sp>
        <p:sp>
          <p:nvSpPr>
            <p:cNvPr id="16" name="Rectangle 15"/>
            <p:cNvSpPr/>
            <p:nvPr/>
          </p:nvSpPr>
          <p:spPr>
            <a:xfrm>
              <a:off x="1052259" y="5533047"/>
              <a:ext cx="1438707" cy="417385"/>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smtClean="0"/>
                <a:t>identifier</a:t>
              </a:r>
              <a:endParaRPr lang="en-US" sz="1600" dirty="0"/>
            </a:p>
          </p:txBody>
        </p:sp>
        <p:sp>
          <p:nvSpPr>
            <p:cNvPr id="17" name="Rectangle 16"/>
            <p:cNvSpPr/>
            <p:nvPr/>
          </p:nvSpPr>
          <p:spPr>
            <a:xfrm>
              <a:off x="2794794" y="5533047"/>
              <a:ext cx="1438707" cy="417385"/>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smtClean="0"/>
                <a:t>target</a:t>
              </a:r>
              <a:endParaRPr lang="en-US" sz="1600" dirty="0"/>
            </a:p>
          </p:txBody>
        </p:sp>
        <p:sp>
          <p:nvSpPr>
            <p:cNvPr id="18" name="Rectangle 17"/>
            <p:cNvSpPr/>
            <p:nvPr/>
          </p:nvSpPr>
          <p:spPr>
            <a:xfrm>
              <a:off x="4537329" y="5431430"/>
              <a:ext cx="1977718" cy="620619"/>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smtClean="0"/>
                <a:t>Client/page/screen coordinates</a:t>
              </a:r>
              <a:endParaRPr lang="en-US" sz="1600" dirty="0"/>
            </a:p>
          </p:txBody>
        </p:sp>
        <p:sp>
          <p:nvSpPr>
            <p:cNvPr id="19" name="Rectangle 18"/>
            <p:cNvSpPr/>
            <p:nvPr/>
          </p:nvSpPr>
          <p:spPr>
            <a:xfrm>
              <a:off x="6818876" y="5431430"/>
              <a:ext cx="1977718" cy="620619"/>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smtClean="0"/>
                <a:t>Radius coordinates and </a:t>
              </a:r>
              <a:r>
                <a:rPr lang="en-US" sz="1600" dirty="0" err="1" smtClean="0"/>
                <a:t>rotationAngle</a:t>
              </a:r>
              <a:endParaRPr lang="en-US" sz="1600" dirty="0"/>
            </a:p>
          </p:txBody>
        </p:sp>
        <p:cxnSp>
          <p:nvCxnSpPr>
            <p:cNvPr id="23" name="Straight Connector 22"/>
            <p:cNvCxnSpPr/>
            <p:nvPr/>
          </p:nvCxnSpPr>
          <p:spPr>
            <a:xfrm>
              <a:off x="3039806" y="3596975"/>
              <a:ext cx="3465867"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052908" y="3929643"/>
              <a:ext cx="3465867"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497475" y="3392126"/>
              <a:ext cx="0" cy="204842"/>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502383" y="3946032"/>
              <a:ext cx="0" cy="204842"/>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770267" y="3375742"/>
              <a:ext cx="0" cy="763657"/>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062732" y="3914893"/>
              <a:ext cx="0" cy="204842"/>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049630" y="3385569"/>
              <a:ext cx="0" cy="204842"/>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3020142" y="4921053"/>
              <a:ext cx="3465867"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687871" y="5179975"/>
              <a:ext cx="6063226"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477811" y="4716204"/>
              <a:ext cx="0" cy="204842"/>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565048" y="5179976"/>
              <a:ext cx="0" cy="204842"/>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750603" y="4699820"/>
              <a:ext cx="1655" cy="478503"/>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460940" y="5181612"/>
              <a:ext cx="0" cy="204842"/>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029966" y="4709647"/>
              <a:ext cx="0" cy="204842"/>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733061" y="5168505"/>
              <a:ext cx="0" cy="204842"/>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696049" y="5170141"/>
              <a:ext cx="0" cy="204842"/>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grpSp>
      <p:sp>
        <p:nvSpPr>
          <p:cNvPr id="53" name="TextBox 52"/>
          <p:cNvSpPr txBox="1"/>
          <p:nvPr/>
        </p:nvSpPr>
        <p:spPr>
          <a:xfrm>
            <a:off x="706404" y="3064391"/>
            <a:ext cx="1393806" cy="246221"/>
          </a:xfrm>
          <a:prstGeom prst="rect">
            <a:avLst/>
          </a:prstGeom>
          <a:noFill/>
        </p:spPr>
        <p:txBody>
          <a:bodyPr wrap="none" rtlCol="0">
            <a:spAutoFit/>
          </a:bodyPr>
          <a:lstStyle/>
          <a:p>
            <a:r>
              <a:rPr lang="en-US" sz="1000" b="1" dirty="0" smtClean="0">
                <a:solidFill>
                  <a:schemeClr val="tx2">
                    <a:lumMod val="75000"/>
                  </a:schemeClr>
                </a:solidFill>
              </a:rPr>
              <a:t>Basic Touch Events</a:t>
            </a:r>
          </a:p>
        </p:txBody>
      </p:sp>
      <p:sp>
        <p:nvSpPr>
          <p:cNvPr id="54" name="TextBox 53"/>
          <p:cNvSpPr txBox="1"/>
          <p:nvPr/>
        </p:nvSpPr>
        <p:spPr>
          <a:xfrm>
            <a:off x="714051" y="3921433"/>
            <a:ext cx="1503073" cy="400110"/>
          </a:xfrm>
          <a:prstGeom prst="rect">
            <a:avLst/>
          </a:prstGeom>
          <a:noFill/>
        </p:spPr>
        <p:txBody>
          <a:bodyPr wrap="none" rtlCol="0">
            <a:spAutoFit/>
          </a:bodyPr>
          <a:lstStyle/>
          <a:p>
            <a:r>
              <a:rPr lang="en-US" sz="1000" b="1" dirty="0" smtClean="0">
                <a:solidFill>
                  <a:srgbClr val="622A74"/>
                </a:solidFill>
              </a:rPr>
              <a:t>Each touch event has </a:t>
            </a:r>
          </a:p>
          <a:p>
            <a:r>
              <a:rPr lang="en-US" sz="1000" b="1" dirty="0" smtClean="0">
                <a:solidFill>
                  <a:srgbClr val="622A74"/>
                </a:solidFill>
              </a:rPr>
              <a:t>three lists of touches</a:t>
            </a:r>
          </a:p>
        </p:txBody>
      </p:sp>
      <p:sp>
        <p:nvSpPr>
          <p:cNvPr id="55" name="TextBox 54"/>
          <p:cNvSpPr txBox="1"/>
          <p:nvPr/>
        </p:nvSpPr>
        <p:spPr>
          <a:xfrm>
            <a:off x="616903" y="4762087"/>
            <a:ext cx="1887481" cy="400110"/>
          </a:xfrm>
          <a:prstGeom prst="rect">
            <a:avLst/>
          </a:prstGeom>
          <a:noFill/>
        </p:spPr>
        <p:txBody>
          <a:bodyPr wrap="none" rtlCol="0">
            <a:spAutoFit/>
          </a:bodyPr>
          <a:lstStyle/>
          <a:p>
            <a:r>
              <a:rPr lang="en-US" sz="1000" b="1" dirty="0" smtClean="0">
                <a:solidFill>
                  <a:schemeClr val="accent6">
                    <a:lumMod val="75000"/>
                  </a:schemeClr>
                </a:solidFill>
              </a:rPr>
              <a:t>Each lists consist of </a:t>
            </a:r>
          </a:p>
          <a:p>
            <a:r>
              <a:rPr lang="en-US" sz="1000" b="1" dirty="0" smtClean="0">
                <a:solidFill>
                  <a:schemeClr val="accent6">
                    <a:lumMod val="75000"/>
                  </a:schemeClr>
                </a:solidFill>
              </a:rPr>
              <a:t>objects with touch identifier</a:t>
            </a:r>
          </a:p>
        </p:txBody>
      </p:sp>
    </p:spTree>
    <p:extLst>
      <p:ext uri="{BB962C8B-B14F-4D97-AF65-F5344CB8AC3E}">
        <p14:creationId xmlns:p14="http://schemas.microsoft.com/office/powerpoint/2010/main" val="3426369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a:t>
            </a:r>
            <a:r>
              <a:rPr lang="en-US" sz="2400" dirty="0" smtClean="0"/>
              <a:t>Touch API  						…</a:t>
            </a:r>
            <a:r>
              <a:rPr lang="en-US" sz="2400" dirty="0" err="1" smtClean="0"/>
              <a:t>contd</a:t>
            </a:r>
            <a:endParaRPr lang="en-GB" sz="2400" b="0" dirty="0">
              <a:solidFill>
                <a:schemeClr val="bg1"/>
              </a:solidFill>
            </a:endParaRPr>
          </a:p>
        </p:txBody>
      </p:sp>
      <p:sp>
        <p:nvSpPr>
          <p:cNvPr id="2" name="TextBox 1"/>
          <p:cNvSpPr txBox="1"/>
          <p:nvPr/>
        </p:nvSpPr>
        <p:spPr>
          <a:xfrm>
            <a:off x="236482" y="819801"/>
            <a:ext cx="8655269" cy="1815882"/>
          </a:xfrm>
          <a:prstGeom prst="rect">
            <a:avLst/>
          </a:prstGeom>
          <a:noFill/>
        </p:spPr>
        <p:txBody>
          <a:bodyPr wrap="square" rtlCol="0">
            <a:spAutoFit/>
          </a:bodyPr>
          <a:lstStyle/>
          <a:p>
            <a:pPr algn="l"/>
            <a:r>
              <a:rPr lang="en-US" sz="1600" b="1" dirty="0" smtClean="0">
                <a:latin typeface="+mn-lt"/>
              </a:rPr>
              <a:t>Example</a:t>
            </a:r>
          </a:p>
          <a:p>
            <a:pPr algn="l"/>
            <a:endParaRPr lang="en-US" sz="1600" dirty="0" smtClean="0"/>
          </a:p>
          <a:p>
            <a:pPr algn="l"/>
            <a:r>
              <a:rPr lang="en-US" sz="1600" dirty="0"/>
              <a:t>This example tracks multiple touch points at a time, allowing the user to draw in a &lt;canvas&gt; with more than one finger at a time. It will only work on a browser that supports touch events.</a:t>
            </a:r>
          </a:p>
          <a:p>
            <a:pPr algn="l"/>
            <a:endParaRPr lang="en-US" sz="1600" b="1" dirty="0" smtClean="0"/>
          </a:p>
          <a:p>
            <a:pPr algn="l"/>
            <a:r>
              <a:rPr lang="en-US" sz="1600" b="1" dirty="0" smtClean="0"/>
              <a:t>Create a canvas</a:t>
            </a:r>
            <a:endParaRPr lang="en-US" sz="1600" b="1" dirty="0"/>
          </a:p>
          <a:p>
            <a:pPr algn="l"/>
            <a:endParaRPr lang="en-US" sz="1600" dirty="0" smtClean="0"/>
          </a:p>
        </p:txBody>
      </p:sp>
      <p:sp>
        <p:nvSpPr>
          <p:cNvPr id="38" name="TextBox 37"/>
          <p:cNvSpPr txBox="1"/>
          <p:nvPr/>
        </p:nvSpPr>
        <p:spPr>
          <a:xfrm>
            <a:off x="356105" y="2635914"/>
            <a:ext cx="8089633" cy="2322174"/>
          </a:xfrm>
          <a:prstGeom prst="rect">
            <a:avLst/>
          </a:prstGeom>
          <a:noFill/>
          <a:ln>
            <a:solidFill>
              <a:schemeClr val="bg1">
                <a:lumMod val="50000"/>
              </a:schemeClr>
            </a:solidFill>
            <a:prstDash val="dash"/>
          </a:ln>
        </p:spPr>
        <p:txBody>
          <a:bodyPr wrap="square" rtlCol="0">
            <a:spAutoFit/>
          </a:bodyPr>
          <a:lstStyle/>
          <a:p>
            <a:pPr algn="l">
              <a:lnSpc>
                <a:spcPct val="130000"/>
              </a:lnSpc>
            </a:pPr>
            <a:r>
              <a:rPr lang="en-US" sz="1400" dirty="0">
                <a:solidFill>
                  <a:schemeClr val="bg1">
                    <a:lumMod val="50000"/>
                  </a:schemeClr>
                </a:solidFill>
                <a:latin typeface="Courier"/>
                <a:cs typeface="Courier"/>
              </a:rPr>
              <a:t>&lt;</a:t>
            </a:r>
            <a:r>
              <a:rPr lang="en-US" sz="1400" dirty="0">
                <a:solidFill>
                  <a:schemeClr val="accent4">
                    <a:lumMod val="75000"/>
                  </a:schemeClr>
                </a:solidFill>
                <a:latin typeface="Courier"/>
                <a:cs typeface="Courier"/>
              </a:rPr>
              <a:t>canvas</a:t>
            </a:r>
            <a:r>
              <a:rPr lang="en-US" sz="1400" dirty="0">
                <a:solidFill>
                  <a:schemeClr val="bg1">
                    <a:lumMod val="50000"/>
                  </a:schemeClr>
                </a:solidFill>
                <a:latin typeface="Courier"/>
                <a:cs typeface="Courier"/>
              </a:rPr>
              <a:t> </a:t>
            </a:r>
            <a:r>
              <a:rPr lang="en-US" sz="1400" dirty="0">
                <a:solidFill>
                  <a:schemeClr val="accent3">
                    <a:lumMod val="75000"/>
                  </a:schemeClr>
                </a:solidFill>
                <a:latin typeface="Courier"/>
                <a:cs typeface="Courier"/>
              </a:rPr>
              <a:t>id</a:t>
            </a:r>
            <a:r>
              <a:rPr lang="en-US" sz="1400" dirty="0">
                <a:solidFill>
                  <a:schemeClr val="bg1">
                    <a:lumMod val="50000"/>
                  </a:schemeClr>
                </a:solidFill>
                <a:latin typeface="Courier"/>
                <a:cs typeface="Courier"/>
              </a:rPr>
              <a:t>="</a:t>
            </a:r>
            <a:r>
              <a:rPr lang="en-US" sz="1400" dirty="0">
                <a:solidFill>
                  <a:srgbClr val="33629A"/>
                </a:solidFill>
                <a:latin typeface="Courier"/>
                <a:cs typeface="Courier"/>
              </a:rPr>
              <a:t>canvas</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width</a:t>
            </a:r>
            <a:r>
              <a:rPr lang="en-US" sz="1400" dirty="0">
                <a:solidFill>
                  <a:schemeClr val="bg1">
                    <a:lumMod val="50000"/>
                  </a:schemeClr>
                </a:solidFill>
                <a:latin typeface="Courier"/>
                <a:cs typeface="Courier"/>
              </a:rPr>
              <a:t>="</a:t>
            </a:r>
            <a:r>
              <a:rPr lang="en-US" sz="1400" dirty="0">
                <a:solidFill>
                  <a:srgbClr val="33629A"/>
                </a:solidFill>
                <a:latin typeface="Courier"/>
                <a:cs typeface="Courier"/>
              </a:rPr>
              <a:t>600</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height</a:t>
            </a:r>
            <a:r>
              <a:rPr lang="en-US" sz="1400" dirty="0">
                <a:solidFill>
                  <a:schemeClr val="bg1">
                    <a:lumMod val="50000"/>
                  </a:schemeClr>
                </a:solidFill>
                <a:latin typeface="Courier"/>
                <a:cs typeface="Courier"/>
              </a:rPr>
              <a:t>="</a:t>
            </a:r>
            <a:r>
              <a:rPr lang="en-US" sz="1400" dirty="0">
                <a:solidFill>
                  <a:srgbClr val="33629A"/>
                </a:solidFill>
                <a:latin typeface="Courier"/>
                <a:cs typeface="Courier"/>
              </a:rPr>
              <a:t>600</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style</a:t>
            </a:r>
            <a:r>
              <a:rPr lang="en-US" sz="1400" dirty="0">
                <a:solidFill>
                  <a:schemeClr val="bg1">
                    <a:lumMod val="50000"/>
                  </a:schemeClr>
                </a:solidFill>
                <a:latin typeface="Courier"/>
                <a:cs typeface="Courier"/>
              </a:rPr>
              <a:t>="</a:t>
            </a:r>
            <a:r>
              <a:rPr lang="en-US" sz="1400" dirty="0" err="1">
                <a:solidFill>
                  <a:srgbClr val="33629A"/>
                </a:solidFill>
                <a:latin typeface="Courier"/>
                <a:cs typeface="Courier"/>
              </a:rPr>
              <a:t>border:solid</a:t>
            </a:r>
            <a:r>
              <a:rPr lang="en-US" sz="1400" dirty="0">
                <a:solidFill>
                  <a:srgbClr val="33629A"/>
                </a:solidFill>
                <a:latin typeface="Courier"/>
                <a:cs typeface="Courier"/>
              </a:rPr>
              <a:t> black 1px;</a:t>
            </a:r>
            <a:r>
              <a:rPr lang="en-US" sz="1400" dirty="0">
                <a:solidFill>
                  <a:schemeClr val="bg1">
                    <a:lumMod val="50000"/>
                  </a:schemeClr>
                </a:solidFill>
                <a:latin typeface="Courier"/>
                <a:cs typeface="Courier"/>
              </a:rPr>
              <a:t>"&gt;</a:t>
            </a:r>
          </a:p>
          <a:p>
            <a:pPr algn="l">
              <a:lnSpc>
                <a:spcPct val="130000"/>
              </a:lnSpc>
            </a:pPr>
            <a:r>
              <a:rPr lang="en-US" sz="1400" dirty="0">
                <a:solidFill>
                  <a:schemeClr val="bg1">
                    <a:lumMod val="50000"/>
                  </a:schemeClr>
                </a:solidFill>
                <a:latin typeface="Courier"/>
                <a:cs typeface="Courier"/>
              </a:rPr>
              <a:t>  </a:t>
            </a:r>
            <a:r>
              <a:rPr lang="en-US" sz="1400" dirty="0">
                <a:solidFill>
                  <a:srgbClr val="262626"/>
                </a:solidFill>
                <a:latin typeface="Courier"/>
                <a:cs typeface="Courier"/>
              </a:rPr>
              <a:t>Your browser does not support canvas element.</a:t>
            </a:r>
          </a:p>
          <a:p>
            <a:pPr algn="l">
              <a:lnSpc>
                <a:spcPct val="130000"/>
              </a:lnSpc>
            </a:pPr>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canvas</a:t>
            </a:r>
            <a:r>
              <a:rPr lang="en-US" sz="1400" dirty="0">
                <a:solidFill>
                  <a:schemeClr val="bg1">
                    <a:lumMod val="50000"/>
                  </a:schemeClr>
                </a:solidFill>
                <a:latin typeface="Courier"/>
                <a:cs typeface="Courier"/>
              </a:rPr>
              <a:t>&gt;</a:t>
            </a:r>
          </a:p>
          <a:p>
            <a:pPr algn="l">
              <a:lnSpc>
                <a:spcPct val="130000"/>
              </a:lnSpc>
            </a:pPr>
            <a:r>
              <a:rPr lang="en-US" sz="1400" dirty="0">
                <a:solidFill>
                  <a:schemeClr val="bg1">
                    <a:lumMod val="50000"/>
                  </a:schemeClr>
                </a:solidFill>
                <a:latin typeface="Courier"/>
                <a:cs typeface="Courier"/>
              </a:rPr>
              <a:t>&lt;</a:t>
            </a:r>
            <a:r>
              <a:rPr lang="en-US" sz="1400" dirty="0" err="1">
                <a:solidFill>
                  <a:srgbClr val="A1361F"/>
                </a:solidFill>
                <a:latin typeface="Courier"/>
                <a:cs typeface="Courier"/>
              </a:rPr>
              <a:t>br</a:t>
            </a:r>
            <a:r>
              <a:rPr lang="en-US" sz="1400" dirty="0">
                <a:solidFill>
                  <a:schemeClr val="bg1">
                    <a:lumMod val="50000"/>
                  </a:schemeClr>
                </a:solidFill>
                <a:latin typeface="Courier"/>
                <a:cs typeface="Courier"/>
              </a:rPr>
              <a:t>&gt;</a:t>
            </a:r>
          </a:p>
          <a:p>
            <a:pPr algn="l">
              <a:lnSpc>
                <a:spcPct val="130000"/>
              </a:lnSpc>
            </a:pPr>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button</a:t>
            </a:r>
            <a:r>
              <a:rPr lang="en-US" sz="1400" dirty="0">
                <a:solidFill>
                  <a:schemeClr val="bg1">
                    <a:lumMod val="50000"/>
                  </a:schemeClr>
                </a:solidFill>
                <a:latin typeface="Courier"/>
                <a:cs typeface="Courier"/>
              </a:rPr>
              <a:t> </a:t>
            </a:r>
            <a:r>
              <a:rPr lang="en-US" sz="1400" dirty="0" err="1">
                <a:solidFill>
                  <a:srgbClr val="407C15"/>
                </a:solidFill>
                <a:latin typeface="Courier"/>
                <a:cs typeface="Courier"/>
              </a:rPr>
              <a:t>onclick</a:t>
            </a:r>
            <a:r>
              <a:rPr lang="en-US" sz="1400" dirty="0">
                <a:solidFill>
                  <a:schemeClr val="bg1">
                    <a:lumMod val="50000"/>
                  </a:schemeClr>
                </a:solidFill>
                <a:latin typeface="Courier"/>
                <a:cs typeface="Courier"/>
              </a:rPr>
              <a:t>="</a:t>
            </a:r>
            <a:r>
              <a:rPr lang="en-US" sz="1400" dirty="0">
                <a:solidFill>
                  <a:srgbClr val="33629A"/>
                </a:solidFill>
                <a:latin typeface="Courier"/>
                <a:cs typeface="Courier"/>
              </a:rPr>
              <a:t>startup()</a:t>
            </a:r>
            <a:r>
              <a:rPr lang="en-US" sz="1400" dirty="0">
                <a:solidFill>
                  <a:schemeClr val="bg1">
                    <a:lumMod val="50000"/>
                  </a:schemeClr>
                </a:solidFill>
                <a:latin typeface="Courier"/>
                <a:cs typeface="Courier"/>
              </a:rPr>
              <a:t>"&gt;</a:t>
            </a:r>
            <a:r>
              <a:rPr lang="en-US" sz="1400" dirty="0">
                <a:solidFill>
                  <a:schemeClr val="tx1">
                    <a:lumMod val="85000"/>
                    <a:lumOff val="15000"/>
                  </a:schemeClr>
                </a:solidFill>
                <a:latin typeface="Courier"/>
                <a:cs typeface="Courier"/>
              </a:rPr>
              <a:t>Initialize</a:t>
            </a:r>
            <a:r>
              <a:rPr lang="en-US" sz="1400" dirty="0">
                <a:solidFill>
                  <a:schemeClr val="bg1">
                    <a:lumMod val="50000"/>
                  </a:schemeClr>
                </a:solidFill>
                <a:latin typeface="Courier"/>
                <a:cs typeface="Courier"/>
              </a:rPr>
              <a:t>&lt;/</a:t>
            </a:r>
            <a:r>
              <a:rPr lang="en-US" sz="1400" dirty="0">
                <a:solidFill>
                  <a:srgbClr val="A1361F"/>
                </a:solidFill>
                <a:latin typeface="Courier"/>
                <a:cs typeface="Courier"/>
              </a:rPr>
              <a:t>button</a:t>
            </a:r>
            <a:r>
              <a:rPr lang="en-US" sz="1400" dirty="0">
                <a:solidFill>
                  <a:schemeClr val="bg1">
                    <a:lumMod val="50000"/>
                  </a:schemeClr>
                </a:solidFill>
                <a:latin typeface="Courier"/>
                <a:cs typeface="Courier"/>
              </a:rPr>
              <a:t>&gt;</a:t>
            </a:r>
          </a:p>
          <a:p>
            <a:pPr algn="l">
              <a:lnSpc>
                <a:spcPct val="130000"/>
              </a:lnSpc>
            </a:pPr>
            <a:r>
              <a:rPr lang="en-US" sz="1400" dirty="0">
                <a:solidFill>
                  <a:schemeClr val="bg1">
                    <a:lumMod val="50000"/>
                  </a:schemeClr>
                </a:solidFill>
                <a:latin typeface="Courier"/>
                <a:cs typeface="Courier"/>
              </a:rPr>
              <a:t>&lt;</a:t>
            </a:r>
            <a:r>
              <a:rPr lang="en-US" sz="1400" dirty="0" err="1">
                <a:solidFill>
                  <a:srgbClr val="A1361F"/>
                </a:solidFill>
                <a:latin typeface="Courier"/>
                <a:cs typeface="Courier"/>
              </a:rPr>
              <a:t>br</a:t>
            </a:r>
            <a:r>
              <a:rPr lang="en-US" sz="1400" dirty="0">
                <a:solidFill>
                  <a:schemeClr val="bg1">
                    <a:lumMod val="50000"/>
                  </a:schemeClr>
                </a:solidFill>
                <a:latin typeface="Courier"/>
                <a:cs typeface="Courier"/>
              </a:rPr>
              <a:t>&gt;</a:t>
            </a:r>
          </a:p>
          <a:p>
            <a:pPr algn="l">
              <a:lnSpc>
                <a:spcPct val="130000"/>
              </a:lnSpc>
            </a:pPr>
            <a:r>
              <a:rPr lang="en-US" sz="1400" dirty="0">
                <a:solidFill>
                  <a:srgbClr val="262626"/>
                </a:solidFill>
                <a:latin typeface="Courier"/>
                <a:cs typeface="Courier"/>
              </a:rPr>
              <a:t>Log:</a:t>
            </a:r>
            <a:r>
              <a:rPr lang="en-US" sz="1400" dirty="0">
                <a:solidFill>
                  <a:schemeClr val="bg1">
                    <a:lumMod val="50000"/>
                  </a:schemeClr>
                </a:solidFill>
                <a:latin typeface="Courier"/>
                <a:cs typeface="Courier"/>
              </a:rPr>
              <a:t> &lt;</a:t>
            </a:r>
            <a:r>
              <a:rPr lang="en-US" sz="1400" dirty="0">
                <a:solidFill>
                  <a:srgbClr val="A1361F"/>
                </a:solidFill>
                <a:latin typeface="Courier"/>
                <a:cs typeface="Courier"/>
              </a:rPr>
              <a:t>pre </a:t>
            </a:r>
            <a:r>
              <a:rPr lang="en-US" sz="1400" dirty="0">
                <a:solidFill>
                  <a:srgbClr val="407C15"/>
                </a:solidFill>
                <a:latin typeface="Courier"/>
                <a:cs typeface="Courier"/>
              </a:rPr>
              <a:t>id</a:t>
            </a:r>
            <a:r>
              <a:rPr lang="en-US" sz="1400" dirty="0">
                <a:solidFill>
                  <a:schemeClr val="bg1">
                    <a:lumMod val="50000"/>
                  </a:schemeClr>
                </a:solidFill>
                <a:latin typeface="Courier"/>
                <a:cs typeface="Courier"/>
              </a:rPr>
              <a:t>="</a:t>
            </a:r>
            <a:r>
              <a:rPr lang="en-US" sz="1400" dirty="0">
                <a:solidFill>
                  <a:srgbClr val="33629A"/>
                </a:solidFill>
                <a:latin typeface="Courier"/>
                <a:cs typeface="Courier"/>
              </a:rPr>
              <a:t>log</a:t>
            </a:r>
            <a:r>
              <a:rPr lang="en-US" sz="1400" dirty="0">
                <a:solidFill>
                  <a:schemeClr val="bg1">
                    <a:lumMod val="50000"/>
                  </a:schemeClr>
                </a:solidFill>
                <a:latin typeface="Courier"/>
                <a:cs typeface="Courier"/>
              </a:rPr>
              <a:t>" </a:t>
            </a:r>
            <a:r>
              <a:rPr lang="en-US" sz="1400" dirty="0">
                <a:solidFill>
                  <a:srgbClr val="407C15"/>
                </a:solidFill>
                <a:latin typeface="Courier"/>
                <a:cs typeface="Courier"/>
              </a:rPr>
              <a:t>style</a:t>
            </a:r>
            <a:r>
              <a:rPr lang="en-US" sz="1400" dirty="0">
                <a:solidFill>
                  <a:schemeClr val="bg1">
                    <a:lumMod val="50000"/>
                  </a:schemeClr>
                </a:solidFill>
                <a:latin typeface="Courier"/>
                <a:cs typeface="Courier"/>
              </a:rPr>
              <a:t>="</a:t>
            </a:r>
            <a:r>
              <a:rPr lang="en-US" sz="1400" dirty="0">
                <a:solidFill>
                  <a:srgbClr val="33629A"/>
                </a:solidFill>
                <a:latin typeface="Courier"/>
                <a:cs typeface="Courier"/>
              </a:rPr>
              <a:t>border: 1px solid #ccc;</a:t>
            </a:r>
            <a:r>
              <a:rPr lang="en-US" sz="1400" dirty="0">
                <a:solidFill>
                  <a:schemeClr val="bg1">
                    <a:lumMod val="50000"/>
                  </a:schemeClr>
                </a:solidFill>
                <a:latin typeface="Courier"/>
                <a:cs typeface="Courier"/>
              </a:rPr>
              <a:t>"&gt;&lt;/</a:t>
            </a:r>
            <a:r>
              <a:rPr lang="en-US" sz="1400" dirty="0">
                <a:solidFill>
                  <a:srgbClr val="A1361F"/>
                </a:solidFill>
                <a:latin typeface="Courier"/>
                <a:cs typeface="Courier"/>
              </a:rPr>
              <a:t>pre</a:t>
            </a:r>
            <a:r>
              <a:rPr lang="en-US" sz="1400" dirty="0">
                <a:solidFill>
                  <a:schemeClr val="bg1">
                    <a:lumMod val="50000"/>
                  </a:schemeClr>
                </a:solidFill>
                <a:latin typeface="Courier"/>
                <a:cs typeface="Courier"/>
              </a:rPr>
              <a:t>&gt;</a:t>
            </a:r>
            <a:endParaRPr lang="en-US" sz="1400" dirty="0" smtClean="0">
              <a:solidFill>
                <a:schemeClr val="bg1">
                  <a:lumMod val="50000"/>
                </a:schemeClr>
              </a:solidFill>
              <a:latin typeface="Courier"/>
              <a:cs typeface="Courier"/>
            </a:endParaRPr>
          </a:p>
        </p:txBody>
      </p:sp>
    </p:spTree>
    <p:extLst>
      <p:ext uri="{BB962C8B-B14F-4D97-AF65-F5344CB8AC3E}">
        <p14:creationId xmlns:p14="http://schemas.microsoft.com/office/powerpoint/2010/main" val="1808724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a:t>
            </a:r>
            <a:r>
              <a:rPr lang="en-US" sz="2400" dirty="0" smtClean="0"/>
              <a:t>Touch API  						…</a:t>
            </a:r>
            <a:r>
              <a:rPr lang="en-US" sz="2400" dirty="0" err="1" smtClean="0"/>
              <a:t>contd</a:t>
            </a:r>
            <a:endParaRPr lang="en-GB" sz="2400" b="0" dirty="0">
              <a:solidFill>
                <a:schemeClr val="bg1"/>
              </a:solidFill>
            </a:endParaRPr>
          </a:p>
        </p:txBody>
      </p:sp>
      <p:sp>
        <p:nvSpPr>
          <p:cNvPr id="2" name="TextBox 1"/>
          <p:cNvSpPr txBox="1"/>
          <p:nvPr/>
        </p:nvSpPr>
        <p:spPr>
          <a:xfrm>
            <a:off x="236482" y="819801"/>
            <a:ext cx="8655269" cy="1323439"/>
          </a:xfrm>
          <a:prstGeom prst="rect">
            <a:avLst/>
          </a:prstGeom>
          <a:noFill/>
        </p:spPr>
        <p:txBody>
          <a:bodyPr wrap="square" rtlCol="0">
            <a:spAutoFit/>
          </a:bodyPr>
          <a:lstStyle/>
          <a:p>
            <a:pPr algn="l"/>
            <a:r>
              <a:rPr lang="en-US" sz="1600" b="1" dirty="0" smtClean="0"/>
              <a:t>Setting up the event handlers</a:t>
            </a:r>
          </a:p>
          <a:p>
            <a:pPr algn="l"/>
            <a:endParaRPr lang="en-US" sz="1600" b="1" dirty="0"/>
          </a:p>
          <a:p>
            <a:pPr algn="l"/>
            <a:r>
              <a:rPr lang="en-US" sz="1600" dirty="0"/>
              <a:t>When the page loads, the </a:t>
            </a:r>
            <a:r>
              <a:rPr lang="en-US" sz="1600" dirty="0">
                <a:solidFill>
                  <a:srgbClr val="33629A"/>
                </a:solidFill>
              </a:rPr>
              <a:t>startup()</a:t>
            </a:r>
            <a:r>
              <a:rPr lang="en-US" sz="1600" dirty="0"/>
              <a:t> function shown below should be called by our </a:t>
            </a:r>
            <a:r>
              <a:rPr lang="en-US" sz="1600" dirty="0">
                <a:solidFill>
                  <a:srgbClr val="33629A"/>
                </a:solidFill>
              </a:rPr>
              <a:t>&lt;body&gt;</a:t>
            </a:r>
            <a:r>
              <a:rPr lang="en-US" sz="1600" dirty="0"/>
              <a:t> element's </a:t>
            </a:r>
            <a:r>
              <a:rPr lang="en-US" sz="1600" dirty="0" err="1">
                <a:solidFill>
                  <a:srgbClr val="33629A"/>
                </a:solidFill>
              </a:rPr>
              <a:t>onload</a:t>
            </a:r>
            <a:r>
              <a:rPr lang="en-US" sz="1600" dirty="0">
                <a:solidFill>
                  <a:srgbClr val="33629A"/>
                </a:solidFill>
              </a:rPr>
              <a:t> </a:t>
            </a:r>
            <a:r>
              <a:rPr lang="en-US" sz="1600" dirty="0" smtClean="0"/>
              <a:t>attribute. Here, we are wiring it up with button click.</a:t>
            </a:r>
            <a:endParaRPr lang="en-US" sz="1600" b="1" dirty="0"/>
          </a:p>
          <a:p>
            <a:pPr algn="l"/>
            <a:endParaRPr lang="en-US" sz="1600" dirty="0" smtClean="0"/>
          </a:p>
        </p:txBody>
      </p:sp>
      <p:sp>
        <p:nvSpPr>
          <p:cNvPr id="38" name="TextBox 37"/>
          <p:cNvSpPr txBox="1"/>
          <p:nvPr/>
        </p:nvSpPr>
        <p:spPr>
          <a:xfrm>
            <a:off x="356105" y="2406482"/>
            <a:ext cx="8089633" cy="1762021"/>
          </a:xfrm>
          <a:prstGeom prst="rect">
            <a:avLst/>
          </a:prstGeom>
          <a:noFill/>
          <a:ln>
            <a:solidFill>
              <a:schemeClr val="bg1">
                <a:lumMod val="50000"/>
              </a:schemeClr>
            </a:solidFill>
            <a:prstDash val="dash"/>
          </a:ln>
        </p:spPr>
        <p:txBody>
          <a:bodyPr wrap="square" rtlCol="0">
            <a:spAutoFit/>
          </a:bodyPr>
          <a:lstStyle/>
          <a:p>
            <a:pPr algn="l">
              <a:lnSpc>
                <a:spcPct val="130000"/>
              </a:lnSpc>
            </a:pPr>
            <a:r>
              <a:rPr lang="sv-SE" sz="1400" dirty="0">
                <a:solidFill>
                  <a:schemeClr val="tx2">
                    <a:lumMod val="75000"/>
                  </a:schemeClr>
                </a:solidFill>
                <a:latin typeface="Courier"/>
                <a:cs typeface="Courier"/>
              </a:rPr>
              <a:t>function</a:t>
            </a:r>
            <a:r>
              <a:rPr lang="sv-SE" sz="1400" dirty="0">
                <a:solidFill>
                  <a:schemeClr val="bg1">
                    <a:lumMod val="50000"/>
                  </a:schemeClr>
                </a:solidFill>
                <a:latin typeface="Courier"/>
                <a:cs typeface="Courier"/>
              </a:rPr>
              <a:t> </a:t>
            </a:r>
            <a:r>
              <a:rPr lang="sv-SE" sz="1400" dirty="0">
                <a:solidFill>
                  <a:schemeClr val="accent4">
                    <a:lumMod val="75000"/>
                  </a:schemeClr>
                </a:solidFill>
                <a:latin typeface="Courier"/>
                <a:cs typeface="Courier"/>
              </a:rPr>
              <a:t>startup</a:t>
            </a:r>
            <a:r>
              <a:rPr lang="sv-SE" sz="1400" dirty="0">
                <a:solidFill>
                  <a:schemeClr val="bg1">
                    <a:lumMod val="50000"/>
                  </a:schemeClr>
                </a:solidFill>
                <a:latin typeface="Courier"/>
                <a:cs typeface="Courier"/>
              </a:rPr>
              <a:t>() {</a:t>
            </a:r>
          </a:p>
          <a:p>
            <a:pPr algn="l">
              <a:lnSpc>
                <a:spcPct val="130000"/>
              </a:lnSpc>
            </a:pPr>
            <a:r>
              <a:rPr lang="sv-SE" sz="1400" dirty="0">
                <a:solidFill>
                  <a:schemeClr val="bg1">
                    <a:lumMod val="50000"/>
                  </a:schemeClr>
                </a:solidFill>
                <a:latin typeface="Courier"/>
                <a:cs typeface="Courier"/>
              </a:rPr>
              <a:t>  </a:t>
            </a:r>
            <a:r>
              <a:rPr lang="sv-SE" sz="1400" dirty="0">
                <a:solidFill>
                  <a:srgbClr val="33629A"/>
                </a:solidFill>
                <a:latin typeface="Courier"/>
                <a:cs typeface="Courier"/>
              </a:rPr>
              <a:t>var</a:t>
            </a:r>
            <a:r>
              <a:rPr lang="sv-SE" sz="1400" dirty="0">
                <a:solidFill>
                  <a:schemeClr val="bg1">
                    <a:lumMod val="50000"/>
                  </a:schemeClr>
                </a:solidFill>
                <a:latin typeface="Courier"/>
                <a:cs typeface="Courier"/>
              </a:rPr>
              <a:t> </a:t>
            </a:r>
            <a:r>
              <a:rPr lang="sv-SE" sz="1400" dirty="0">
                <a:solidFill>
                  <a:srgbClr val="262626"/>
                </a:solidFill>
                <a:latin typeface="Courier"/>
                <a:cs typeface="Courier"/>
              </a:rPr>
              <a:t>el</a:t>
            </a:r>
            <a:r>
              <a:rPr lang="sv-SE" sz="1400" dirty="0">
                <a:solidFill>
                  <a:schemeClr val="bg1">
                    <a:lumMod val="50000"/>
                  </a:schemeClr>
                </a:solidFill>
                <a:latin typeface="Courier"/>
                <a:cs typeface="Courier"/>
              </a:rPr>
              <a:t> = </a:t>
            </a:r>
            <a:r>
              <a:rPr lang="sv-SE" sz="1400" dirty="0">
                <a:solidFill>
                  <a:srgbClr val="262626"/>
                </a:solidFill>
                <a:latin typeface="Courier"/>
                <a:cs typeface="Courier"/>
              </a:rPr>
              <a:t>document</a:t>
            </a:r>
            <a:r>
              <a:rPr lang="sv-SE" sz="1400" dirty="0">
                <a:solidFill>
                  <a:schemeClr val="bg1">
                    <a:lumMod val="50000"/>
                  </a:schemeClr>
                </a:solidFill>
                <a:latin typeface="Courier"/>
                <a:cs typeface="Courier"/>
              </a:rPr>
              <a:t>.</a:t>
            </a:r>
            <a:r>
              <a:rPr lang="sv-SE" sz="1400" dirty="0">
                <a:solidFill>
                  <a:srgbClr val="A1361F"/>
                </a:solidFill>
                <a:latin typeface="Courier"/>
                <a:cs typeface="Courier"/>
              </a:rPr>
              <a:t>getElementsByTagName</a:t>
            </a:r>
            <a:r>
              <a:rPr lang="sv-SE" sz="1400" dirty="0">
                <a:solidFill>
                  <a:schemeClr val="bg1">
                    <a:lumMod val="50000"/>
                  </a:schemeClr>
                </a:solidFill>
                <a:latin typeface="Courier"/>
                <a:cs typeface="Courier"/>
              </a:rPr>
              <a:t>(</a:t>
            </a:r>
            <a:r>
              <a:rPr lang="sv-SE" sz="1400" dirty="0">
                <a:solidFill>
                  <a:schemeClr val="accent3">
                    <a:lumMod val="75000"/>
                  </a:schemeClr>
                </a:solidFill>
                <a:latin typeface="Courier"/>
                <a:cs typeface="Courier"/>
              </a:rPr>
              <a:t>"canvas"</a:t>
            </a:r>
            <a:r>
              <a:rPr lang="sv-SE" sz="1400" dirty="0">
                <a:solidFill>
                  <a:schemeClr val="bg1">
                    <a:lumMod val="50000"/>
                  </a:schemeClr>
                </a:solidFill>
                <a:latin typeface="Courier"/>
                <a:cs typeface="Courier"/>
              </a:rPr>
              <a:t>)[</a:t>
            </a:r>
            <a:r>
              <a:rPr lang="sv-SE" sz="1400" dirty="0">
                <a:solidFill>
                  <a:schemeClr val="accent4">
                    <a:lumMod val="75000"/>
                  </a:schemeClr>
                </a:solidFill>
                <a:latin typeface="Courier"/>
                <a:cs typeface="Courier"/>
              </a:rPr>
              <a:t>0</a:t>
            </a:r>
            <a:r>
              <a:rPr lang="sv-SE" sz="1400" dirty="0">
                <a:solidFill>
                  <a:schemeClr val="bg1">
                    <a:lumMod val="50000"/>
                  </a:schemeClr>
                </a:solidFill>
                <a:latin typeface="Courier"/>
                <a:cs typeface="Courier"/>
              </a:rPr>
              <a:t>];</a:t>
            </a:r>
          </a:p>
          <a:p>
            <a:pPr algn="l">
              <a:lnSpc>
                <a:spcPct val="130000"/>
              </a:lnSpc>
            </a:pPr>
            <a:r>
              <a:rPr lang="sv-SE" sz="1400" dirty="0">
                <a:solidFill>
                  <a:schemeClr val="bg1">
                    <a:lumMod val="50000"/>
                  </a:schemeClr>
                </a:solidFill>
                <a:latin typeface="Courier"/>
                <a:cs typeface="Courier"/>
              </a:rPr>
              <a:t>  </a:t>
            </a:r>
            <a:r>
              <a:rPr lang="sv-SE" sz="1400" dirty="0">
                <a:solidFill>
                  <a:srgbClr val="262626"/>
                </a:solidFill>
                <a:latin typeface="Courier"/>
                <a:cs typeface="Courier"/>
              </a:rPr>
              <a:t>el</a:t>
            </a:r>
            <a:r>
              <a:rPr lang="sv-SE" sz="1400" dirty="0">
                <a:solidFill>
                  <a:schemeClr val="bg1">
                    <a:lumMod val="50000"/>
                  </a:schemeClr>
                </a:solidFill>
                <a:latin typeface="Courier"/>
                <a:cs typeface="Courier"/>
              </a:rPr>
              <a:t>.</a:t>
            </a:r>
            <a:r>
              <a:rPr lang="sv-SE" sz="1400" dirty="0">
                <a:solidFill>
                  <a:srgbClr val="A1361F"/>
                </a:solidFill>
                <a:latin typeface="Courier"/>
                <a:cs typeface="Courier"/>
              </a:rPr>
              <a:t>addEventListener</a:t>
            </a:r>
            <a:r>
              <a:rPr lang="sv-SE" sz="1400" dirty="0">
                <a:solidFill>
                  <a:schemeClr val="bg1">
                    <a:lumMod val="50000"/>
                  </a:schemeClr>
                </a:solidFill>
                <a:latin typeface="Courier"/>
                <a:cs typeface="Courier"/>
              </a:rPr>
              <a:t>(</a:t>
            </a:r>
            <a:r>
              <a:rPr lang="sv-SE" sz="1400" dirty="0">
                <a:solidFill>
                  <a:srgbClr val="407C15"/>
                </a:solidFill>
                <a:latin typeface="Courier"/>
                <a:cs typeface="Courier"/>
              </a:rPr>
              <a:t>"touchstart"</a:t>
            </a:r>
            <a:r>
              <a:rPr lang="sv-SE" sz="1400" dirty="0">
                <a:solidFill>
                  <a:schemeClr val="bg1">
                    <a:lumMod val="50000"/>
                  </a:schemeClr>
                </a:solidFill>
                <a:latin typeface="Courier"/>
                <a:cs typeface="Courier"/>
              </a:rPr>
              <a:t>, </a:t>
            </a:r>
            <a:r>
              <a:rPr lang="sv-SE" sz="1400" dirty="0">
                <a:solidFill>
                  <a:schemeClr val="tx1">
                    <a:lumMod val="85000"/>
                    <a:lumOff val="15000"/>
                  </a:schemeClr>
                </a:solidFill>
                <a:latin typeface="Courier"/>
                <a:cs typeface="Courier"/>
              </a:rPr>
              <a:t>handleStart</a:t>
            </a:r>
            <a:r>
              <a:rPr lang="sv-SE" sz="1400" dirty="0">
                <a:solidFill>
                  <a:schemeClr val="bg1">
                    <a:lumMod val="50000"/>
                  </a:schemeClr>
                </a:solidFill>
                <a:latin typeface="Courier"/>
                <a:cs typeface="Courier"/>
              </a:rPr>
              <a:t>, </a:t>
            </a:r>
            <a:r>
              <a:rPr lang="sv-SE" sz="1400" dirty="0">
                <a:solidFill>
                  <a:srgbClr val="33629A"/>
                </a:solidFill>
                <a:latin typeface="Courier"/>
                <a:cs typeface="Courier"/>
              </a:rPr>
              <a:t>false</a:t>
            </a:r>
            <a:r>
              <a:rPr lang="sv-SE" sz="1400" dirty="0">
                <a:solidFill>
                  <a:schemeClr val="bg1">
                    <a:lumMod val="50000"/>
                  </a:schemeClr>
                </a:solidFill>
                <a:latin typeface="Courier"/>
                <a:cs typeface="Courier"/>
              </a:rPr>
              <a:t>);</a:t>
            </a:r>
          </a:p>
          <a:p>
            <a:pPr algn="l">
              <a:lnSpc>
                <a:spcPct val="130000"/>
              </a:lnSpc>
            </a:pPr>
            <a:r>
              <a:rPr lang="sv-SE" sz="1400" dirty="0">
                <a:solidFill>
                  <a:schemeClr val="bg1">
                    <a:lumMod val="50000"/>
                  </a:schemeClr>
                </a:solidFill>
                <a:latin typeface="Courier"/>
                <a:cs typeface="Courier"/>
              </a:rPr>
              <a:t>  </a:t>
            </a:r>
            <a:r>
              <a:rPr lang="sv-SE" sz="1400" dirty="0">
                <a:solidFill>
                  <a:srgbClr val="262626"/>
                </a:solidFill>
                <a:latin typeface="Courier"/>
                <a:cs typeface="Courier"/>
              </a:rPr>
              <a:t>el</a:t>
            </a:r>
            <a:r>
              <a:rPr lang="sv-SE" sz="1400" dirty="0">
                <a:solidFill>
                  <a:schemeClr val="bg1">
                    <a:lumMod val="50000"/>
                  </a:schemeClr>
                </a:solidFill>
                <a:latin typeface="Courier"/>
                <a:cs typeface="Courier"/>
              </a:rPr>
              <a:t>.</a:t>
            </a:r>
            <a:r>
              <a:rPr lang="sv-SE" sz="1400" dirty="0">
                <a:solidFill>
                  <a:srgbClr val="A1361F"/>
                </a:solidFill>
                <a:latin typeface="Courier"/>
                <a:cs typeface="Courier"/>
              </a:rPr>
              <a:t>addEventListener</a:t>
            </a:r>
            <a:r>
              <a:rPr lang="sv-SE" sz="1400" dirty="0">
                <a:solidFill>
                  <a:schemeClr val="bg1">
                    <a:lumMod val="50000"/>
                  </a:schemeClr>
                </a:solidFill>
                <a:latin typeface="Courier"/>
                <a:cs typeface="Courier"/>
              </a:rPr>
              <a:t>(</a:t>
            </a:r>
            <a:r>
              <a:rPr lang="sv-SE" sz="1400" dirty="0">
                <a:solidFill>
                  <a:srgbClr val="407C15"/>
                </a:solidFill>
                <a:latin typeface="Courier"/>
                <a:cs typeface="Courier"/>
              </a:rPr>
              <a:t>"touchend"</a:t>
            </a:r>
            <a:r>
              <a:rPr lang="sv-SE" sz="1400" dirty="0">
                <a:solidFill>
                  <a:schemeClr val="bg1">
                    <a:lumMod val="50000"/>
                  </a:schemeClr>
                </a:solidFill>
                <a:latin typeface="Courier"/>
                <a:cs typeface="Courier"/>
              </a:rPr>
              <a:t>, </a:t>
            </a:r>
            <a:r>
              <a:rPr lang="sv-SE" sz="1400" dirty="0">
                <a:solidFill>
                  <a:srgbClr val="262626"/>
                </a:solidFill>
                <a:latin typeface="Courier"/>
                <a:cs typeface="Courier"/>
              </a:rPr>
              <a:t>handleEnd</a:t>
            </a:r>
            <a:r>
              <a:rPr lang="sv-SE" sz="1400" dirty="0">
                <a:solidFill>
                  <a:schemeClr val="bg1">
                    <a:lumMod val="50000"/>
                  </a:schemeClr>
                </a:solidFill>
                <a:latin typeface="Courier"/>
                <a:cs typeface="Courier"/>
              </a:rPr>
              <a:t>, </a:t>
            </a:r>
            <a:r>
              <a:rPr lang="sv-SE" sz="1400" dirty="0">
                <a:solidFill>
                  <a:srgbClr val="33629A"/>
                </a:solidFill>
                <a:latin typeface="Courier"/>
                <a:cs typeface="Courier"/>
              </a:rPr>
              <a:t>false</a:t>
            </a:r>
            <a:r>
              <a:rPr lang="sv-SE" sz="1400" dirty="0">
                <a:solidFill>
                  <a:schemeClr val="bg1">
                    <a:lumMod val="50000"/>
                  </a:schemeClr>
                </a:solidFill>
                <a:latin typeface="Courier"/>
                <a:cs typeface="Courier"/>
              </a:rPr>
              <a:t>)</a:t>
            </a:r>
            <a:r>
              <a:rPr lang="sv-SE" sz="1400" dirty="0" smtClean="0">
                <a:solidFill>
                  <a:schemeClr val="bg1">
                    <a:lumMod val="50000"/>
                  </a:schemeClr>
                </a:solidFill>
                <a:latin typeface="Courier"/>
                <a:cs typeface="Courier"/>
              </a:rPr>
              <a:t>;</a:t>
            </a:r>
          </a:p>
          <a:p>
            <a:pPr algn="l">
              <a:lnSpc>
                <a:spcPct val="130000"/>
              </a:lnSpc>
            </a:pPr>
            <a:r>
              <a:rPr lang="sv-SE" sz="1400" dirty="0">
                <a:solidFill>
                  <a:schemeClr val="bg1">
                    <a:lumMod val="50000"/>
                  </a:schemeClr>
                </a:solidFill>
                <a:latin typeface="Courier"/>
                <a:cs typeface="Courier"/>
              </a:rPr>
              <a:t> </a:t>
            </a:r>
            <a:r>
              <a:rPr lang="sv-SE" sz="1400" dirty="0" smtClean="0">
                <a:solidFill>
                  <a:schemeClr val="bg1">
                    <a:lumMod val="50000"/>
                  </a:schemeClr>
                </a:solidFill>
                <a:latin typeface="Courier"/>
                <a:cs typeface="Courier"/>
              </a:rPr>
              <a:t> </a:t>
            </a:r>
            <a:r>
              <a:rPr lang="sv-SE" sz="1400" dirty="0" smtClean="0">
                <a:solidFill>
                  <a:srgbClr val="A1361F"/>
                </a:solidFill>
                <a:latin typeface="Courier"/>
                <a:cs typeface="Courier"/>
              </a:rPr>
              <a:t>log</a:t>
            </a:r>
            <a:r>
              <a:rPr lang="sv-SE" sz="1400" dirty="0">
                <a:solidFill>
                  <a:schemeClr val="bg1">
                    <a:lumMod val="50000"/>
                  </a:schemeClr>
                </a:solidFill>
                <a:latin typeface="Courier"/>
                <a:cs typeface="Courier"/>
              </a:rPr>
              <a:t>(</a:t>
            </a:r>
            <a:r>
              <a:rPr lang="sv-SE" sz="1400" dirty="0">
                <a:solidFill>
                  <a:schemeClr val="accent3">
                    <a:lumMod val="75000"/>
                  </a:schemeClr>
                </a:solidFill>
                <a:latin typeface="Courier"/>
                <a:cs typeface="Courier"/>
              </a:rPr>
              <a:t>"initialized."</a:t>
            </a:r>
            <a:r>
              <a:rPr lang="sv-SE" sz="1400" dirty="0">
                <a:solidFill>
                  <a:schemeClr val="bg1">
                    <a:lumMod val="50000"/>
                  </a:schemeClr>
                </a:solidFill>
                <a:latin typeface="Courier"/>
                <a:cs typeface="Courier"/>
              </a:rPr>
              <a:t>);</a:t>
            </a:r>
          </a:p>
          <a:p>
            <a:pPr algn="l">
              <a:lnSpc>
                <a:spcPct val="130000"/>
              </a:lnSpc>
            </a:pPr>
            <a:r>
              <a:rPr lang="sv-SE" sz="1400" dirty="0">
                <a:solidFill>
                  <a:schemeClr val="bg1">
                    <a:lumMod val="50000"/>
                  </a:schemeClr>
                </a:solidFill>
                <a:latin typeface="Courier"/>
                <a:cs typeface="Courier"/>
              </a:rPr>
              <a:t>}</a:t>
            </a:r>
            <a:endParaRPr lang="en-US" sz="1400" dirty="0" smtClean="0">
              <a:solidFill>
                <a:schemeClr val="bg1">
                  <a:lumMod val="50000"/>
                </a:schemeClr>
              </a:solidFill>
              <a:latin typeface="Courier"/>
              <a:cs typeface="Courier"/>
            </a:endParaRPr>
          </a:p>
        </p:txBody>
      </p:sp>
      <p:sp>
        <p:nvSpPr>
          <p:cNvPr id="5" name="TextBox 4"/>
          <p:cNvSpPr txBox="1"/>
          <p:nvPr/>
        </p:nvSpPr>
        <p:spPr>
          <a:xfrm>
            <a:off x="249591" y="4618330"/>
            <a:ext cx="8655269" cy="830997"/>
          </a:xfrm>
          <a:prstGeom prst="rect">
            <a:avLst/>
          </a:prstGeom>
          <a:noFill/>
        </p:spPr>
        <p:txBody>
          <a:bodyPr wrap="square" rtlCol="0">
            <a:spAutoFit/>
          </a:bodyPr>
          <a:lstStyle/>
          <a:p>
            <a:pPr algn="l"/>
            <a:r>
              <a:rPr lang="en-US" sz="1600" dirty="0"/>
              <a:t>This simply sets up all the event listeners for our</a:t>
            </a:r>
            <a:r>
              <a:rPr lang="en-US" sz="1600" dirty="0">
                <a:solidFill>
                  <a:schemeClr val="tx2">
                    <a:lumMod val="75000"/>
                  </a:schemeClr>
                </a:solidFill>
              </a:rPr>
              <a:t> &lt;canvas&gt; </a:t>
            </a:r>
            <a:r>
              <a:rPr lang="en-US" sz="1600" dirty="0"/>
              <a:t>element so we can handle the touch events as they occur. </a:t>
            </a:r>
          </a:p>
          <a:p>
            <a:pPr algn="l"/>
            <a:endParaRPr lang="en-US" sz="1600" dirty="0" smtClean="0"/>
          </a:p>
        </p:txBody>
      </p:sp>
    </p:spTree>
    <p:extLst>
      <p:ext uri="{BB962C8B-B14F-4D97-AF65-F5344CB8AC3E}">
        <p14:creationId xmlns:p14="http://schemas.microsoft.com/office/powerpoint/2010/main" val="8390180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a:t>
            </a:r>
            <a:r>
              <a:rPr lang="en-US" sz="2400" dirty="0" smtClean="0"/>
              <a:t>Touch API  						…</a:t>
            </a:r>
            <a:r>
              <a:rPr lang="en-US" sz="2400" dirty="0" err="1" smtClean="0"/>
              <a:t>contd</a:t>
            </a:r>
            <a:endParaRPr lang="en-GB" sz="2400" b="0" dirty="0">
              <a:solidFill>
                <a:schemeClr val="bg1"/>
              </a:solidFill>
            </a:endParaRPr>
          </a:p>
        </p:txBody>
      </p:sp>
      <p:sp>
        <p:nvSpPr>
          <p:cNvPr id="6" name="TextBox 5"/>
          <p:cNvSpPr txBox="1"/>
          <p:nvPr/>
        </p:nvSpPr>
        <p:spPr>
          <a:xfrm>
            <a:off x="241390" y="939426"/>
            <a:ext cx="8655269" cy="584776"/>
          </a:xfrm>
          <a:prstGeom prst="rect">
            <a:avLst/>
          </a:prstGeom>
          <a:noFill/>
        </p:spPr>
        <p:txBody>
          <a:bodyPr wrap="square" rtlCol="0">
            <a:spAutoFit/>
          </a:bodyPr>
          <a:lstStyle/>
          <a:p>
            <a:pPr algn="l"/>
            <a:r>
              <a:rPr lang="en-US" sz="1600" b="1" dirty="0" smtClean="0"/>
              <a:t>Event Handling events</a:t>
            </a:r>
          </a:p>
          <a:p>
            <a:pPr algn="l"/>
            <a:endParaRPr lang="en-US" sz="1600" b="1" dirty="0"/>
          </a:p>
        </p:txBody>
      </p:sp>
      <p:sp>
        <p:nvSpPr>
          <p:cNvPr id="8" name="TextBox 7"/>
          <p:cNvSpPr txBox="1"/>
          <p:nvPr/>
        </p:nvSpPr>
        <p:spPr>
          <a:xfrm>
            <a:off x="352828" y="1436329"/>
            <a:ext cx="8089633" cy="3270126"/>
          </a:xfrm>
          <a:prstGeom prst="rect">
            <a:avLst/>
          </a:prstGeom>
          <a:noFill/>
          <a:ln>
            <a:solidFill>
              <a:schemeClr val="bg1">
                <a:lumMod val="50000"/>
              </a:schemeClr>
            </a:solidFill>
            <a:prstDash val="dash"/>
          </a:ln>
        </p:spPr>
        <p:txBody>
          <a:bodyPr wrap="square" rtlCol="0">
            <a:spAutoFit/>
          </a:bodyPr>
          <a:lstStyle/>
          <a:p>
            <a:pPr algn="l">
              <a:lnSpc>
                <a:spcPct val="110000"/>
              </a:lnSpc>
            </a:pPr>
            <a:endParaRPr lang="en-US" sz="1400" dirty="0" smtClean="0">
              <a:solidFill>
                <a:schemeClr val="bg1">
                  <a:lumMod val="50000"/>
                </a:schemeClr>
              </a:solidFill>
              <a:latin typeface="Courier"/>
              <a:cs typeface="Courier"/>
            </a:endParaRPr>
          </a:p>
          <a:p>
            <a:pPr algn="l">
              <a:lnSpc>
                <a:spcPct val="130000"/>
              </a:lnSpc>
            </a:pPr>
            <a:r>
              <a:rPr lang="en-US" sz="1400" dirty="0" err="1" smtClean="0">
                <a:solidFill>
                  <a:schemeClr val="tx2">
                    <a:lumMod val="75000"/>
                  </a:schemeClr>
                </a:solidFill>
                <a:latin typeface="Courier"/>
                <a:cs typeface="Courier"/>
              </a:rPr>
              <a:t>funtion</a:t>
            </a:r>
            <a:r>
              <a:rPr lang="en-US" sz="1400" dirty="0" smtClean="0">
                <a:solidFill>
                  <a:schemeClr val="tx2">
                    <a:lumMod val="75000"/>
                  </a:schemeClr>
                </a:solidFill>
                <a:latin typeface="Courier"/>
                <a:cs typeface="Courier"/>
              </a:rPr>
              <a:t> </a:t>
            </a:r>
            <a:r>
              <a:rPr lang="en-US" sz="1400" dirty="0" err="1" smtClean="0">
                <a:solidFill>
                  <a:schemeClr val="accent4">
                    <a:lumMod val="75000"/>
                  </a:schemeClr>
                </a:solidFill>
                <a:latin typeface="Courier"/>
                <a:cs typeface="Courier"/>
              </a:rPr>
              <a:t>handleStart</a:t>
            </a:r>
            <a:r>
              <a:rPr lang="en-US" sz="1400" dirty="0" smtClean="0">
                <a:solidFill>
                  <a:schemeClr val="bg1">
                    <a:lumMod val="50000"/>
                  </a:schemeClr>
                </a:solidFill>
                <a:latin typeface="Courier"/>
                <a:cs typeface="Courier"/>
              </a:rPr>
              <a:t>(</a:t>
            </a:r>
            <a:r>
              <a:rPr lang="en-US" sz="1400" dirty="0" err="1" smtClean="0">
                <a:solidFill>
                  <a:srgbClr val="262626"/>
                </a:solidFill>
                <a:latin typeface="Courier"/>
                <a:cs typeface="Courier"/>
              </a:rPr>
              <a:t>evt</a:t>
            </a:r>
            <a:r>
              <a:rPr lang="en-US" sz="1400" dirty="0" smtClean="0">
                <a:solidFill>
                  <a:schemeClr val="bg1">
                    <a:lumMod val="50000"/>
                  </a:schemeClr>
                </a:solidFill>
                <a:latin typeface="Courier"/>
                <a:cs typeface="Courier"/>
              </a:rPr>
              <a:t>) {</a:t>
            </a:r>
          </a:p>
          <a:p>
            <a:pPr algn="l">
              <a:lnSpc>
                <a:spcPct val="130000"/>
              </a:lnSpc>
            </a:pPr>
            <a:r>
              <a:rPr lang="en-US" sz="1400" dirty="0" err="1" smtClean="0">
                <a:solidFill>
                  <a:schemeClr val="tx1">
                    <a:lumMod val="85000"/>
                    <a:lumOff val="15000"/>
                  </a:schemeClr>
                </a:solidFill>
                <a:latin typeface="Courier"/>
                <a:cs typeface="Courier"/>
              </a:rPr>
              <a:t>evt</a:t>
            </a:r>
            <a:r>
              <a:rPr lang="en-US" sz="1400" dirty="0" err="1" smtClean="0">
                <a:solidFill>
                  <a:schemeClr val="bg1">
                    <a:lumMod val="50000"/>
                  </a:schemeClr>
                </a:solidFill>
                <a:latin typeface="Courier"/>
                <a:cs typeface="Courier"/>
              </a:rPr>
              <a:t>.</a:t>
            </a:r>
            <a:r>
              <a:rPr lang="en-US" sz="1400" dirty="0" err="1" smtClean="0">
                <a:solidFill>
                  <a:srgbClr val="A1361F"/>
                </a:solidFill>
                <a:latin typeface="Courier"/>
                <a:cs typeface="Courier"/>
              </a:rPr>
              <a:t>preventDefault</a:t>
            </a:r>
            <a:r>
              <a:rPr lang="en-US" sz="1400" dirty="0" smtClean="0">
                <a:solidFill>
                  <a:schemeClr val="bg1">
                    <a:lumMod val="50000"/>
                  </a:schemeClr>
                </a:solidFill>
                <a:latin typeface="Courier"/>
                <a:cs typeface="Courier"/>
              </a:rPr>
              <a:t>();</a:t>
            </a:r>
          </a:p>
          <a:p>
            <a:pPr algn="l">
              <a:lnSpc>
                <a:spcPct val="130000"/>
              </a:lnSpc>
            </a:pPr>
            <a:r>
              <a:rPr lang="en-US" sz="1400" dirty="0" err="1" smtClean="0">
                <a:solidFill>
                  <a:srgbClr val="262626"/>
                </a:solidFill>
                <a:latin typeface="Courier"/>
                <a:cs typeface="Courier"/>
              </a:rPr>
              <a:t>console</a:t>
            </a:r>
            <a:r>
              <a:rPr lang="en-US" sz="1400" dirty="0" err="1" smtClean="0">
                <a:solidFill>
                  <a:schemeClr val="bg1">
                    <a:lumMod val="50000"/>
                  </a:schemeClr>
                </a:solidFill>
                <a:latin typeface="Courier"/>
                <a:cs typeface="Courier"/>
              </a:rPr>
              <a:t>.</a:t>
            </a:r>
            <a:r>
              <a:rPr lang="en-US" sz="1400" dirty="0" err="1" smtClean="0">
                <a:solidFill>
                  <a:srgbClr val="A1361F"/>
                </a:solidFill>
                <a:latin typeface="Courier"/>
                <a:cs typeface="Courier"/>
              </a:rPr>
              <a:t>log</a:t>
            </a:r>
            <a:r>
              <a:rPr lang="en-US" sz="1400" dirty="0" smtClean="0">
                <a:solidFill>
                  <a:schemeClr val="bg1">
                    <a:lumMod val="50000"/>
                  </a:schemeClr>
                </a:solidFill>
                <a:latin typeface="Courier"/>
                <a:cs typeface="Courier"/>
              </a:rPr>
              <a:t>(</a:t>
            </a:r>
            <a:r>
              <a:rPr lang="en-US" sz="1400" dirty="0" smtClean="0">
                <a:solidFill>
                  <a:schemeClr val="accent3">
                    <a:lumMod val="75000"/>
                  </a:schemeClr>
                </a:solidFill>
                <a:latin typeface="Courier"/>
                <a:cs typeface="Courier"/>
              </a:rPr>
              <a:t>“touch event started”</a:t>
            </a:r>
            <a:r>
              <a:rPr lang="en-US" sz="1400" dirty="0" smtClean="0">
                <a:solidFill>
                  <a:schemeClr val="bg1">
                    <a:lumMod val="50000"/>
                  </a:schemeClr>
                </a:solidFill>
                <a:latin typeface="Courier"/>
                <a:cs typeface="Courier"/>
              </a:rPr>
              <a:t>);</a:t>
            </a:r>
          </a:p>
          <a:p>
            <a:pPr algn="l">
              <a:lnSpc>
                <a:spcPct val="130000"/>
              </a:lnSpc>
            </a:pPr>
            <a:r>
              <a:rPr lang="en-US" sz="1400" dirty="0" smtClean="0">
                <a:solidFill>
                  <a:schemeClr val="bg1">
                    <a:lumMod val="50000"/>
                  </a:schemeClr>
                </a:solidFill>
                <a:latin typeface="Courier"/>
                <a:cs typeface="Courier"/>
              </a:rPr>
              <a:t>}</a:t>
            </a:r>
            <a:endParaRPr lang="sv-SE" sz="1400" dirty="0" smtClean="0">
              <a:solidFill>
                <a:schemeClr val="bg1">
                  <a:lumMod val="50000"/>
                </a:schemeClr>
              </a:solidFill>
              <a:latin typeface="Courier"/>
              <a:cs typeface="Courier"/>
            </a:endParaRPr>
          </a:p>
          <a:p>
            <a:pPr algn="l"/>
            <a:endParaRPr lang="en-US" sz="1400" dirty="0" smtClean="0">
              <a:solidFill>
                <a:schemeClr val="bg1">
                  <a:lumMod val="50000"/>
                </a:schemeClr>
              </a:solidFill>
              <a:latin typeface="Courier"/>
              <a:cs typeface="Courier"/>
            </a:endParaRPr>
          </a:p>
          <a:p>
            <a:pPr algn="l"/>
            <a:endParaRPr lang="en-US" sz="1400" dirty="0">
              <a:solidFill>
                <a:schemeClr val="bg1">
                  <a:lumMod val="50000"/>
                </a:schemeClr>
              </a:solidFill>
              <a:latin typeface="Courier"/>
              <a:cs typeface="Courier"/>
            </a:endParaRPr>
          </a:p>
          <a:p>
            <a:pPr algn="l">
              <a:lnSpc>
                <a:spcPct val="130000"/>
              </a:lnSpc>
            </a:pPr>
            <a:r>
              <a:rPr lang="en-US" sz="1400" dirty="0" err="1">
                <a:solidFill>
                  <a:schemeClr val="tx2">
                    <a:lumMod val="75000"/>
                  </a:schemeClr>
                </a:solidFill>
                <a:latin typeface="Courier"/>
                <a:cs typeface="Courier"/>
              </a:rPr>
              <a:t>funtion</a:t>
            </a:r>
            <a:r>
              <a:rPr lang="en-US" sz="1400" dirty="0">
                <a:solidFill>
                  <a:schemeClr val="tx2">
                    <a:lumMod val="75000"/>
                  </a:schemeClr>
                </a:solidFill>
                <a:latin typeface="Courier"/>
                <a:cs typeface="Courier"/>
              </a:rPr>
              <a:t> </a:t>
            </a:r>
            <a:r>
              <a:rPr lang="en-US" sz="1400" dirty="0" err="1" smtClean="0">
                <a:solidFill>
                  <a:schemeClr val="accent4">
                    <a:lumMod val="75000"/>
                  </a:schemeClr>
                </a:solidFill>
                <a:latin typeface="Courier"/>
                <a:cs typeface="Courier"/>
              </a:rPr>
              <a:t>handleEnd</a:t>
            </a:r>
            <a:r>
              <a:rPr lang="en-US" sz="1400" dirty="0" smtClean="0">
                <a:solidFill>
                  <a:schemeClr val="bg1">
                    <a:lumMod val="50000"/>
                  </a:schemeClr>
                </a:solidFill>
                <a:latin typeface="Courier"/>
                <a:cs typeface="Courier"/>
              </a:rPr>
              <a:t>(</a:t>
            </a:r>
            <a:r>
              <a:rPr lang="en-US" sz="1400" dirty="0" err="1">
                <a:solidFill>
                  <a:srgbClr val="262626"/>
                </a:solidFill>
                <a:latin typeface="Courier"/>
                <a:cs typeface="Courier"/>
              </a:rPr>
              <a:t>evt</a:t>
            </a:r>
            <a:r>
              <a:rPr lang="en-US" sz="1400" dirty="0">
                <a:solidFill>
                  <a:schemeClr val="bg1">
                    <a:lumMod val="50000"/>
                  </a:schemeClr>
                </a:solidFill>
                <a:latin typeface="Courier"/>
                <a:cs typeface="Courier"/>
              </a:rPr>
              <a:t>) {</a:t>
            </a:r>
          </a:p>
          <a:p>
            <a:pPr algn="l">
              <a:lnSpc>
                <a:spcPct val="130000"/>
              </a:lnSpc>
            </a:pPr>
            <a:r>
              <a:rPr lang="en-US" sz="1400" dirty="0" err="1">
                <a:solidFill>
                  <a:schemeClr val="tx1">
                    <a:lumMod val="85000"/>
                    <a:lumOff val="15000"/>
                  </a:schemeClr>
                </a:solidFill>
                <a:latin typeface="Courier"/>
                <a:cs typeface="Courier"/>
              </a:rPr>
              <a:t>evt</a:t>
            </a:r>
            <a:r>
              <a:rPr lang="en-US" sz="1400" dirty="0" err="1">
                <a:solidFill>
                  <a:schemeClr val="bg1">
                    <a:lumMod val="50000"/>
                  </a:schemeClr>
                </a:solidFill>
                <a:latin typeface="Courier"/>
                <a:cs typeface="Courier"/>
              </a:rPr>
              <a:t>.</a:t>
            </a:r>
            <a:r>
              <a:rPr lang="en-US" sz="1400" dirty="0" err="1">
                <a:solidFill>
                  <a:srgbClr val="A1361F"/>
                </a:solidFill>
                <a:latin typeface="Courier"/>
                <a:cs typeface="Courier"/>
              </a:rPr>
              <a:t>preventDefault</a:t>
            </a:r>
            <a:r>
              <a:rPr lang="en-US" sz="1400" dirty="0">
                <a:solidFill>
                  <a:schemeClr val="bg1">
                    <a:lumMod val="50000"/>
                  </a:schemeClr>
                </a:solidFill>
                <a:latin typeface="Courier"/>
                <a:cs typeface="Courier"/>
              </a:rPr>
              <a:t>();</a:t>
            </a:r>
          </a:p>
          <a:p>
            <a:pPr algn="l">
              <a:lnSpc>
                <a:spcPct val="130000"/>
              </a:lnSpc>
            </a:pPr>
            <a:r>
              <a:rPr lang="en-US" sz="1400" dirty="0" err="1">
                <a:solidFill>
                  <a:srgbClr val="262626"/>
                </a:solidFill>
                <a:latin typeface="Courier"/>
                <a:cs typeface="Courier"/>
              </a:rPr>
              <a:t>console</a:t>
            </a:r>
            <a:r>
              <a:rPr lang="en-US" sz="1400" dirty="0" err="1">
                <a:solidFill>
                  <a:schemeClr val="bg1">
                    <a:lumMod val="50000"/>
                  </a:schemeClr>
                </a:solidFill>
                <a:latin typeface="Courier"/>
                <a:cs typeface="Courier"/>
              </a:rPr>
              <a:t>.</a:t>
            </a:r>
            <a:r>
              <a:rPr lang="en-US" sz="1400" dirty="0" err="1">
                <a:solidFill>
                  <a:srgbClr val="A1361F"/>
                </a:solidFill>
                <a:latin typeface="Courier"/>
                <a:cs typeface="Courier"/>
              </a:rPr>
              <a:t>log</a:t>
            </a:r>
            <a:r>
              <a:rPr lang="en-US" sz="1400" dirty="0">
                <a:solidFill>
                  <a:schemeClr val="bg1">
                    <a:lumMod val="50000"/>
                  </a:schemeClr>
                </a:solidFill>
                <a:latin typeface="Courier"/>
                <a:cs typeface="Courier"/>
              </a:rPr>
              <a:t>(</a:t>
            </a:r>
            <a:r>
              <a:rPr lang="en-US" sz="1400" dirty="0">
                <a:solidFill>
                  <a:schemeClr val="accent3">
                    <a:lumMod val="75000"/>
                  </a:schemeClr>
                </a:solidFill>
                <a:latin typeface="Courier"/>
                <a:cs typeface="Courier"/>
              </a:rPr>
              <a:t>“touch event </a:t>
            </a:r>
            <a:r>
              <a:rPr lang="en-US" sz="1400" dirty="0" smtClean="0">
                <a:solidFill>
                  <a:schemeClr val="accent3">
                    <a:lumMod val="75000"/>
                  </a:schemeClr>
                </a:solidFill>
                <a:latin typeface="Courier"/>
                <a:cs typeface="Courier"/>
              </a:rPr>
              <a:t>ended”</a:t>
            </a:r>
            <a:r>
              <a:rPr lang="en-US" sz="1400" dirty="0">
                <a:solidFill>
                  <a:schemeClr val="bg1">
                    <a:lumMod val="50000"/>
                  </a:schemeClr>
                </a:solidFill>
                <a:latin typeface="Courier"/>
                <a:cs typeface="Courier"/>
              </a:rPr>
              <a:t>);</a:t>
            </a:r>
          </a:p>
          <a:p>
            <a:pPr algn="l">
              <a:lnSpc>
                <a:spcPct val="130000"/>
              </a:lnSpc>
            </a:pPr>
            <a:r>
              <a:rPr lang="en-US" sz="1400" dirty="0">
                <a:solidFill>
                  <a:schemeClr val="bg1">
                    <a:lumMod val="50000"/>
                  </a:schemeClr>
                </a:solidFill>
                <a:latin typeface="Courier"/>
                <a:cs typeface="Courier"/>
              </a:rPr>
              <a:t>}</a:t>
            </a:r>
            <a:endParaRPr lang="sv-SE" sz="1400" dirty="0">
              <a:solidFill>
                <a:schemeClr val="bg1">
                  <a:lumMod val="50000"/>
                </a:schemeClr>
              </a:solidFill>
              <a:latin typeface="Courier"/>
              <a:cs typeface="Courier"/>
            </a:endParaRPr>
          </a:p>
          <a:p>
            <a:pPr algn="l"/>
            <a:endParaRPr lang="en-US" sz="1400" dirty="0" smtClean="0">
              <a:solidFill>
                <a:schemeClr val="bg1">
                  <a:lumMod val="50000"/>
                </a:schemeClr>
              </a:solidFill>
              <a:latin typeface="Courier"/>
              <a:cs typeface="Courier"/>
            </a:endParaRPr>
          </a:p>
        </p:txBody>
      </p:sp>
      <p:sp>
        <p:nvSpPr>
          <p:cNvPr id="9" name="TextBox 8"/>
          <p:cNvSpPr txBox="1"/>
          <p:nvPr/>
        </p:nvSpPr>
        <p:spPr>
          <a:xfrm>
            <a:off x="249591" y="4872344"/>
            <a:ext cx="8655269" cy="584776"/>
          </a:xfrm>
          <a:prstGeom prst="rect">
            <a:avLst/>
          </a:prstGeom>
          <a:noFill/>
        </p:spPr>
        <p:txBody>
          <a:bodyPr wrap="square" rtlCol="0">
            <a:spAutoFit/>
          </a:bodyPr>
          <a:lstStyle/>
          <a:p>
            <a:pPr algn="l"/>
            <a:r>
              <a:rPr lang="en-US" sz="1600" dirty="0"/>
              <a:t>This calls </a:t>
            </a:r>
            <a:r>
              <a:rPr lang="en-US" sz="1600" dirty="0" err="1">
                <a:solidFill>
                  <a:schemeClr val="tx2">
                    <a:lumMod val="75000"/>
                  </a:schemeClr>
                </a:solidFill>
              </a:rPr>
              <a:t>event.preventDefault</a:t>
            </a:r>
            <a:r>
              <a:rPr lang="en-US" sz="1600" dirty="0">
                <a:solidFill>
                  <a:schemeClr val="tx2">
                    <a:lumMod val="75000"/>
                  </a:schemeClr>
                </a:solidFill>
              </a:rPr>
              <a:t>()</a:t>
            </a:r>
            <a:r>
              <a:rPr lang="en-US" sz="1600" dirty="0"/>
              <a:t> to keep the browser from continuing to process the touch event (this also prevents a mouse event from also being delivered).</a:t>
            </a:r>
            <a:endParaRPr lang="en-US" sz="1600" dirty="0" smtClean="0"/>
          </a:p>
        </p:txBody>
      </p:sp>
    </p:spTree>
    <p:extLst>
      <p:ext uri="{BB962C8B-B14F-4D97-AF65-F5344CB8AC3E}">
        <p14:creationId xmlns:p14="http://schemas.microsoft.com/office/powerpoint/2010/main" val="3734081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a:t>
            </a:r>
            <a:r>
              <a:rPr lang="en-US" sz="2400" dirty="0" smtClean="0"/>
              <a:t>References</a:t>
            </a:r>
            <a:endParaRPr lang="en-GB" sz="2400" b="0" dirty="0">
              <a:solidFill>
                <a:schemeClr val="bg1"/>
              </a:solidFill>
            </a:endParaRPr>
          </a:p>
        </p:txBody>
      </p:sp>
      <p:sp>
        <p:nvSpPr>
          <p:cNvPr id="10" name="TextBox 9"/>
          <p:cNvSpPr txBox="1"/>
          <p:nvPr/>
        </p:nvSpPr>
        <p:spPr>
          <a:xfrm>
            <a:off x="236482" y="819801"/>
            <a:ext cx="8655269" cy="2320635"/>
          </a:xfrm>
          <a:prstGeom prst="rect">
            <a:avLst/>
          </a:prstGeom>
          <a:noFill/>
        </p:spPr>
        <p:txBody>
          <a:bodyPr wrap="square" rtlCol="0">
            <a:spAutoFit/>
          </a:bodyPr>
          <a:lstStyle/>
          <a:p>
            <a:pPr algn="l">
              <a:lnSpc>
                <a:spcPct val="130000"/>
              </a:lnSpc>
            </a:pPr>
            <a:r>
              <a:rPr lang="en-US" sz="1600" b="1" dirty="0" smtClean="0">
                <a:latin typeface="+mn-lt"/>
              </a:rPr>
              <a:t>HTML5 Web References</a:t>
            </a:r>
            <a:endParaRPr lang="en-US" sz="1600" dirty="0">
              <a:latin typeface="+mn-lt"/>
            </a:endParaRPr>
          </a:p>
          <a:p>
            <a:pPr algn="l">
              <a:lnSpc>
                <a:spcPct val="130000"/>
              </a:lnSpc>
            </a:pPr>
            <a:endParaRPr lang="en-US" sz="1600" dirty="0" smtClean="0"/>
          </a:p>
          <a:p>
            <a:pPr marL="742950" lvl="1" indent="-285750" algn="l">
              <a:lnSpc>
                <a:spcPct val="130000"/>
              </a:lnSpc>
              <a:buFont typeface="Arial"/>
              <a:buChar char="•"/>
            </a:pPr>
            <a:r>
              <a:rPr lang="en-US" sz="1600" dirty="0" smtClean="0"/>
              <a:t>W3C HTML API Documentation: </a:t>
            </a:r>
            <a:r>
              <a:rPr lang="pl-PL" sz="1400" dirty="0" smtClean="0">
                <a:solidFill>
                  <a:srgbClr val="33629A"/>
                </a:solidFill>
              </a:rPr>
              <a:t>http</a:t>
            </a:r>
            <a:r>
              <a:rPr lang="pl-PL" sz="1400" dirty="0">
                <a:solidFill>
                  <a:srgbClr val="33629A"/>
                </a:solidFill>
              </a:rPr>
              <a:t>://www.w3.org/TR/</a:t>
            </a:r>
            <a:r>
              <a:rPr lang="pl-PL" sz="1400" dirty="0" smtClean="0">
                <a:solidFill>
                  <a:srgbClr val="33629A"/>
                </a:solidFill>
              </a:rPr>
              <a:t>html5</a:t>
            </a:r>
            <a:endParaRPr lang="en-US" sz="1400" dirty="0">
              <a:solidFill>
                <a:srgbClr val="33629A"/>
              </a:solidFill>
            </a:endParaRPr>
          </a:p>
          <a:p>
            <a:pPr marL="742950" lvl="1" indent="-285750" algn="l">
              <a:lnSpc>
                <a:spcPct val="130000"/>
              </a:lnSpc>
              <a:buFont typeface="Arial"/>
              <a:buChar char="•"/>
            </a:pPr>
            <a:r>
              <a:rPr lang="en-US" sz="1600" dirty="0" smtClean="0"/>
              <a:t>Mozilla Developer Network</a:t>
            </a:r>
            <a:r>
              <a:rPr lang="en-US" sz="1600" dirty="0"/>
              <a:t>: </a:t>
            </a:r>
            <a:r>
              <a:rPr lang="en-US" sz="1400" dirty="0">
                <a:solidFill>
                  <a:srgbClr val="33629A"/>
                </a:solidFill>
              </a:rPr>
              <a:t>https://developer.mozilla.org/en-US/docs/Web/</a:t>
            </a:r>
            <a:r>
              <a:rPr lang="en-US" sz="1400" dirty="0" smtClean="0">
                <a:solidFill>
                  <a:srgbClr val="33629A"/>
                </a:solidFill>
              </a:rPr>
              <a:t>HTML</a:t>
            </a:r>
          </a:p>
          <a:p>
            <a:pPr marL="742950" lvl="1" indent="-285750" algn="l">
              <a:lnSpc>
                <a:spcPct val="130000"/>
              </a:lnSpc>
              <a:buFont typeface="Arial"/>
              <a:buChar char="•"/>
            </a:pPr>
            <a:r>
              <a:rPr lang="en-US" sz="1600" dirty="0" smtClean="0"/>
              <a:t>W3Schools Tutorials: </a:t>
            </a:r>
            <a:r>
              <a:rPr lang="nl-NL" sz="1400" dirty="0">
                <a:solidFill>
                  <a:srgbClr val="33629A"/>
                </a:solidFill>
              </a:rPr>
              <a:t>http://www.w3schools.com/html/</a:t>
            </a:r>
            <a:r>
              <a:rPr lang="nl-NL" sz="1400" dirty="0" smtClean="0">
                <a:solidFill>
                  <a:srgbClr val="33629A"/>
                </a:solidFill>
              </a:rPr>
              <a:t>html5_intro.asp</a:t>
            </a:r>
            <a:endParaRPr lang="nl-NL" sz="1400" dirty="0">
              <a:solidFill>
                <a:srgbClr val="33629A"/>
              </a:solidFill>
            </a:endParaRPr>
          </a:p>
          <a:p>
            <a:pPr marL="742950" lvl="1" indent="-285750" algn="l">
              <a:lnSpc>
                <a:spcPct val="130000"/>
              </a:lnSpc>
              <a:buFont typeface="Arial"/>
              <a:buChar char="•"/>
            </a:pPr>
            <a:r>
              <a:rPr lang="nl-NL" sz="1600" dirty="0" smtClean="0"/>
              <a:t>HTML5 browser support: </a:t>
            </a:r>
            <a:r>
              <a:rPr lang="pl-PL" sz="1400" dirty="0">
                <a:solidFill>
                  <a:srgbClr val="33629A"/>
                </a:solidFill>
              </a:rPr>
              <a:t>http://</a:t>
            </a:r>
            <a:r>
              <a:rPr lang="pl-PL" sz="1400" dirty="0" smtClean="0">
                <a:solidFill>
                  <a:srgbClr val="33629A"/>
                </a:solidFill>
              </a:rPr>
              <a:t>caniuse.com</a:t>
            </a:r>
            <a:endParaRPr lang="pl-PL" sz="1600" dirty="0" smtClean="0">
              <a:solidFill>
                <a:srgbClr val="33629A"/>
              </a:solidFill>
            </a:endParaRPr>
          </a:p>
          <a:p>
            <a:pPr marL="742950" lvl="1" indent="-285750" algn="l">
              <a:lnSpc>
                <a:spcPct val="130000"/>
              </a:lnSpc>
              <a:buFont typeface="Arial"/>
              <a:buChar char="•"/>
            </a:pPr>
            <a:endParaRPr lang="en-US" sz="1600" dirty="0" smtClean="0"/>
          </a:p>
        </p:txBody>
      </p:sp>
    </p:spTree>
    <p:extLst>
      <p:ext uri="{BB962C8B-B14F-4D97-AF65-F5344CB8AC3E}">
        <p14:creationId xmlns:p14="http://schemas.microsoft.com/office/powerpoint/2010/main" val="35125211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IN" dirty="0"/>
          </a:p>
        </p:txBody>
      </p:sp>
    </p:spTree>
    <p:extLst>
      <p:ext uri="{BB962C8B-B14F-4D97-AF65-F5344CB8AC3E}">
        <p14:creationId xmlns:p14="http://schemas.microsoft.com/office/powerpoint/2010/main" val="2583216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 Layout</a:t>
            </a:r>
            <a:endParaRPr lang="en-GB" sz="2400" b="0" dirty="0">
              <a:solidFill>
                <a:schemeClr val="bg1"/>
              </a:solidFill>
            </a:endParaRPr>
          </a:p>
        </p:txBody>
      </p:sp>
      <p:pic>
        <p:nvPicPr>
          <p:cNvPr id="3" name="Picture 2"/>
          <p:cNvPicPr>
            <a:picLocks noChangeAspect="1"/>
          </p:cNvPicPr>
          <p:nvPr/>
        </p:nvPicPr>
        <p:blipFill>
          <a:blip r:embed="rId2"/>
          <a:stretch>
            <a:fillRect/>
          </a:stretch>
        </p:blipFill>
        <p:spPr>
          <a:xfrm>
            <a:off x="889000" y="1066800"/>
            <a:ext cx="7366000" cy="4724400"/>
          </a:xfrm>
          <a:prstGeom prst="rect">
            <a:avLst/>
          </a:prstGeom>
        </p:spPr>
      </p:pic>
      <p:sp>
        <p:nvSpPr>
          <p:cNvPr id="4" name="TextBox 3"/>
          <p:cNvSpPr txBox="1"/>
          <p:nvPr/>
        </p:nvSpPr>
        <p:spPr>
          <a:xfrm>
            <a:off x="5362126" y="1829392"/>
            <a:ext cx="1325303" cy="400110"/>
          </a:xfrm>
          <a:prstGeom prst="rect">
            <a:avLst/>
          </a:prstGeom>
          <a:noFill/>
        </p:spPr>
        <p:txBody>
          <a:bodyPr wrap="none" rtlCol="0">
            <a:spAutoFit/>
          </a:bodyPr>
          <a:lstStyle/>
          <a:p>
            <a:r>
              <a:rPr lang="en-US" sz="2000" b="1" dirty="0" smtClean="0">
                <a:solidFill>
                  <a:srgbClr val="95E35C"/>
                </a:solidFill>
              </a:rPr>
              <a:t>&lt;header&gt;</a:t>
            </a:r>
          </a:p>
        </p:txBody>
      </p:sp>
      <p:sp>
        <p:nvSpPr>
          <p:cNvPr id="6" name="TextBox 5"/>
          <p:cNvSpPr txBox="1"/>
          <p:nvPr/>
        </p:nvSpPr>
        <p:spPr>
          <a:xfrm>
            <a:off x="6450825" y="4050959"/>
            <a:ext cx="1140081" cy="400110"/>
          </a:xfrm>
          <a:prstGeom prst="rect">
            <a:avLst/>
          </a:prstGeom>
          <a:noFill/>
        </p:spPr>
        <p:txBody>
          <a:bodyPr wrap="none" rtlCol="0">
            <a:spAutoFit/>
          </a:bodyPr>
          <a:lstStyle/>
          <a:p>
            <a:r>
              <a:rPr lang="en-US" sz="2000" b="1" dirty="0" smtClean="0">
                <a:solidFill>
                  <a:srgbClr val="95E35C"/>
                </a:solidFill>
              </a:rPr>
              <a:t>&lt;aside&gt;</a:t>
            </a:r>
          </a:p>
        </p:txBody>
      </p:sp>
      <p:sp>
        <p:nvSpPr>
          <p:cNvPr id="8" name="TextBox 7"/>
          <p:cNvSpPr txBox="1"/>
          <p:nvPr/>
        </p:nvSpPr>
        <p:spPr>
          <a:xfrm>
            <a:off x="2219353" y="2587101"/>
            <a:ext cx="1382159" cy="400110"/>
          </a:xfrm>
          <a:prstGeom prst="rect">
            <a:avLst/>
          </a:prstGeom>
          <a:noFill/>
        </p:spPr>
        <p:txBody>
          <a:bodyPr wrap="none" rtlCol="0">
            <a:spAutoFit/>
          </a:bodyPr>
          <a:lstStyle/>
          <a:p>
            <a:r>
              <a:rPr lang="en-US" sz="2000" b="1" dirty="0" smtClean="0">
                <a:solidFill>
                  <a:srgbClr val="95E35C"/>
                </a:solidFill>
              </a:rPr>
              <a:t>&lt;section&gt;</a:t>
            </a:r>
          </a:p>
        </p:txBody>
      </p:sp>
      <p:sp>
        <p:nvSpPr>
          <p:cNvPr id="9" name="TextBox 8"/>
          <p:cNvSpPr txBox="1"/>
          <p:nvPr/>
        </p:nvSpPr>
        <p:spPr>
          <a:xfrm>
            <a:off x="3180002" y="2988156"/>
            <a:ext cx="1239893" cy="400110"/>
          </a:xfrm>
          <a:prstGeom prst="rect">
            <a:avLst/>
          </a:prstGeom>
          <a:noFill/>
        </p:spPr>
        <p:txBody>
          <a:bodyPr wrap="none" rtlCol="0">
            <a:spAutoFit/>
          </a:bodyPr>
          <a:lstStyle/>
          <a:p>
            <a:r>
              <a:rPr lang="en-US" sz="2000" b="1" dirty="0" smtClean="0">
                <a:solidFill>
                  <a:srgbClr val="95E35C"/>
                </a:solidFill>
              </a:rPr>
              <a:t>&lt;article&gt;</a:t>
            </a:r>
          </a:p>
        </p:txBody>
      </p:sp>
      <p:sp>
        <p:nvSpPr>
          <p:cNvPr id="10" name="TextBox 9"/>
          <p:cNvSpPr txBox="1"/>
          <p:nvPr/>
        </p:nvSpPr>
        <p:spPr>
          <a:xfrm>
            <a:off x="5123110" y="5280768"/>
            <a:ext cx="1210838" cy="400110"/>
          </a:xfrm>
          <a:prstGeom prst="rect">
            <a:avLst/>
          </a:prstGeom>
          <a:noFill/>
        </p:spPr>
        <p:txBody>
          <a:bodyPr wrap="none" rtlCol="0">
            <a:spAutoFit/>
          </a:bodyPr>
          <a:lstStyle/>
          <a:p>
            <a:r>
              <a:rPr lang="en-US" sz="2000" b="1" dirty="0" smtClean="0">
                <a:solidFill>
                  <a:srgbClr val="95E35C"/>
                </a:solidFill>
              </a:rPr>
              <a:t>&lt;footer&gt;</a:t>
            </a:r>
          </a:p>
        </p:txBody>
      </p:sp>
      <p:sp>
        <p:nvSpPr>
          <p:cNvPr id="11" name="TextBox 10"/>
          <p:cNvSpPr txBox="1"/>
          <p:nvPr/>
        </p:nvSpPr>
        <p:spPr>
          <a:xfrm>
            <a:off x="2019631" y="1111499"/>
            <a:ext cx="926180" cy="400110"/>
          </a:xfrm>
          <a:prstGeom prst="rect">
            <a:avLst/>
          </a:prstGeom>
          <a:noFill/>
        </p:spPr>
        <p:txBody>
          <a:bodyPr wrap="none" rtlCol="0">
            <a:spAutoFit/>
          </a:bodyPr>
          <a:lstStyle/>
          <a:p>
            <a:r>
              <a:rPr lang="en-US" sz="2000" b="1" dirty="0" smtClean="0">
                <a:solidFill>
                  <a:srgbClr val="95E35C"/>
                </a:solidFill>
              </a:rPr>
              <a:t>&lt;</a:t>
            </a:r>
            <a:r>
              <a:rPr lang="en-US" sz="2000" b="1" dirty="0" err="1" smtClean="0">
                <a:solidFill>
                  <a:srgbClr val="95E35C"/>
                </a:solidFill>
              </a:rPr>
              <a:t>nav</a:t>
            </a:r>
            <a:r>
              <a:rPr lang="en-US" sz="2000" b="1" dirty="0" smtClean="0">
                <a:solidFill>
                  <a:srgbClr val="95E35C"/>
                </a:solidFill>
              </a:rPr>
              <a:t>&gt;</a:t>
            </a:r>
          </a:p>
        </p:txBody>
      </p:sp>
    </p:spTree>
    <p:extLst>
      <p:ext uri="{BB962C8B-B14F-4D97-AF65-F5344CB8AC3E}">
        <p14:creationId xmlns:p14="http://schemas.microsoft.com/office/powerpoint/2010/main" val="906097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 &lt;header&gt;</a:t>
            </a:r>
            <a:endParaRPr lang="en-GB" sz="2400" b="0" dirty="0">
              <a:solidFill>
                <a:schemeClr val="bg1"/>
              </a:solidFill>
            </a:endParaRPr>
          </a:p>
        </p:txBody>
      </p:sp>
      <p:sp>
        <p:nvSpPr>
          <p:cNvPr id="2" name="TextBox 1"/>
          <p:cNvSpPr txBox="1"/>
          <p:nvPr/>
        </p:nvSpPr>
        <p:spPr>
          <a:xfrm>
            <a:off x="236482" y="819801"/>
            <a:ext cx="8655269" cy="3539430"/>
          </a:xfrm>
          <a:prstGeom prst="rect">
            <a:avLst/>
          </a:prstGeom>
          <a:noFill/>
        </p:spPr>
        <p:txBody>
          <a:bodyPr wrap="square" rtlCol="0">
            <a:spAutoFit/>
          </a:bodyPr>
          <a:lstStyle/>
          <a:p>
            <a:pPr algn="l"/>
            <a:r>
              <a:rPr lang="en-US" sz="1600" b="1" dirty="0" smtClean="0">
                <a:latin typeface="+mn-lt"/>
              </a:rPr>
              <a:t>The Header tag and its usage</a:t>
            </a:r>
            <a:endParaRPr lang="en-US" sz="1600" dirty="0">
              <a:latin typeface="+mn-lt"/>
            </a:endParaRPr>
          </a:p>
          <a:p>
            <a:pPr algn="l"/>
            <a:endParaRPr lang="en-US" sz="1600" dirty="0" smtClean="0"/>
          </a:p>
          <a:p>
            <a:pPr algn="l"/>
            <a:r>
              <a:rPr lang="en-US" sz="1600" dirty="0" smtClean="0"/>
              <a:t>The </a:t>
            </a:r>
            <a:r>
              <a:rPr lang="en-US" sz="1600" dirty="0"/>
              <a:t>&lt;header&gt; element represents a container for introductory content or a set of navigational links</a:t>
            </a:r>
            <a:r>
              <a:rPr lang="en-US" sz="1600" dirty="0" smtClean="0"/>
              <a:t>.</a:t>
            </a:r>
          </a:p>
          <a:p>
            <a:pPr algn="l"/>
            <a:r>
              <a:rPr lang="en-US" sz="1600" dirty="0"/>
              <a:t>A &lt;header&gt; element typically contains:</a:t>
            </a:r>
          </a:p>
          <a:p>
            <a:pPr marL="742950" lvl="1" indent="-285750" algn="l">
              <a:buFont typeface="Arial"/>
              <a:buChar char="•"/>
            </a:pPr>
            <a:r>
              <a:rPr lang="en-US" sz="1600" dirty="0"/>
              <a:t>one or more heading elements (&lt;h1&gt; - &lt;h6&gt;)</a:t>
            </a:r>
          </a:p>
          <a:p>
            <a:pPr marL="742950" lvl="1" indent="-285750" algn="l">
              <a:buFont typeface="Arial"/>
              <a:buChar char="•"/>
            </a:pPr>
            <a:r>
              <a:rPr lang="en-US" sz="1600" dirty="0"/>
              <a:t>logo or icon</a:t>
            </a:r>
          </a:p>
          <a:p>
            <a:pPr marL="742950" lvl="1" indent="-285750" algn="l">
              <a:buFont typeface="Arial"/>
              <a:buChar char="•"/>
            </a:pPr>
            <a:r>
              <a:rPr lang="en-US" sz="1600" dirty="0"/>
              <a:t>authorship information</a:t>
            </a:r>
            <a:endParaRPr lang="en-US" sz="1600" dirty="0" smtClean="0"/>
          </a:p>
          <a:p>
            <a:pPr algn="l"/>
            <a:endParaRPr lang="en-US" sz="1600" dirty="0" smtClean="0"/>
          </a:p>
          <a:p>
            <a:pPr algn="l"/>
            <a:r>
              <a:rPr lang="en-US" sz="1600" dirty="0"/>
              <a:t>You can have several &lt;header&gt; elements in one document.</a:t>
            </a:r>
          </a:p>
          <a:p>
            <a:pPr algn="l"/>
            <a:endParaRPr lang="en-US" sz="1600" dirty="0" smtClean="0"/>
          </a:p>
          <a:p>
            <a:pPr algn="l"/>
            <a:endParaRPr lang="en-US" sz="1600" b="1" dirty="0" smtClean="0"/>
          </a:p>
          <a:p>
            <a:pPr algn="l"/>
            <a:r>
              <a:rPr lang="en-US" sz="1600" b="1" dirty="0" smtClean="0"/>
              <a:t>Using the header in an HTML document</a:t>
            </a:r>
            <a:endParaRPr lang="en-US" sz="1600" dirty="0"/>
          </a:p>
          <a:p>
            <a:pPr algn="l"/>
            <a:endParaRPr lang="en-US" sz="1600" dirty="0" smtClean="0"/>
          </a:p>
        </p:txBody>
      </p:sp>
      <p:sp>
        <p:nvSpPr>
          <p:cNvPr id="4" name="TextBox 3"/>
          <p:cNvSpPr txBox="1"/>
          <p:nvPr/>
        </p:nvSpPr>
        <p:spPr>
          <a:xfrm>
            <a:off x="711346" y="4378095"/>
            <a:ext cx="5263655" cy="1015663"/>
          </a:xfrm>
          <a:prstGeom prst="rect">
            <a:avLst/>
          </a:prstGeom>
          <a:noFill/>
          <a:ln>
            <a:solidFill>
              <a:schemeClr val="bg1">
                <a:lumMod val="50000"/>
              </a:schemeClr>
            </a:solidFill>
            <a:prstDash val="dash"/>
          </a:ln>
        </p:spPr>
        <p:txBody>
          <a:bodyPr wrap="none" rtlCol="0">
            <a:spAutoFit/>
          </a:bodyPr>
          <a:lstStyle/>
          <a:p>
            <a:pPr algn="l"/>
            <a:r>
              <a:rPr lang="en-US" sz="2000" dirty="0" smtClean="0">
                <a:solidFill>
                  <a:schemeClr val="tx2">
                    <a:lumMod val="75000"/>
                  </a:schemeClr>
                </a:solidFill>
                <a:latin typeface="Courier"/>
                <a:cs typeface="Courier"/>
              </a:rPr>
              <a:t>&lt;header&gt;</a:t>
            </a:r>
          </a:p>
          <a:p>
            <a:pPr algn="l"/>
            <a:r>
              <a:rPr lang="en-US" sz="2000" dirty="0" smtClean="0">
                <a:latin typeface="Courier"/>
                <a:cs typeface="Courier"/>
              </a:rPr>
              <a:t>	</a:t>
            </a:r>
            <a:r>
              <a:rPr lang="en-US" sz="2000" dirty="0" smtClean="0">
                <a:solidFill>
                  <a:schemeClr val="bg1">
                    <a:lumMod val="50000"/>
                  </a:schemeClr>
                </a:solidFill>
                <a:latin typeface="Courier"/>
                <a:cs typeface="Courier"/>
              </a:rPr>
              <a:t>My header content goes here</a:t>
            </a:r>
          </a:p>
          <a:p>
            <a:pPr algn="l"/>
            <a:r>
              <a:rPr lang="en-US" sz="2000" dirty="0" smtClean="0">
                <a:solidFill>
                  <a:srgbClr val="33629A"/>
                </a:solidFill>
                <a:latin typeface="Courier"/>
                <a:cs typeface="Courier"/>
              </a:rPr>
              <a:t>&lt;/header&gt;</a:t>
            </a:r>
          </a:p>
        </p:txBody>
      </p:sp>
    </p:spTree>
    <p:extLst>
      <p:ext uri="{BB962C8B-B14F-4D97-AF65-F5344CB8AC3E}">
        <p14:creationId xmlns:p14="http://schemas.microsoft.com/office/powerpoint/2010/main" val="935941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 &lt;footer&gt;</a:t>
            </a:r>
            <a:endParaRPr lang="en-GB" sz="2400" b="0" dirty="0">
              <a:solidFill>
                <a:schemeClr val="bg1"/>
              </a:solidFill>
            </a:endParaRPr>
          </a:p>
        </p:txBody>
      </p:sp>
      <p:sp>
        <p:nvSpPr>
          <p:cNvPr id="2" name="TextBox 1"/>
          <p:cNvSpPr txBox="1"/>
          <p:nvPr/>
        </p:nvSpPr>
        <p:spPr>
          <a:xfrm>
            <a:off x="236482" y="819801"/>
            <a:ext cx="8655269" cy="4031873"/>
          </a:xfrm>
          <a:prstGeom prst="rect">
            <a:avLst/>
          </a:prstGeom>
          <a:noFill/>
        </p:spPr>
        <p:txBody>
          <a:bodyPr wrap="square" rtlCol="0">
            <a:spAutoFit/>
          </a:bodyPr>
          <a:lstStyle/>
          <a:p>
            <a:pPr algn="l"/>
            <a:r>
              <a:rPr lang="en-US" sz="1600" b="1" dirty="0" smtClean="0">
                <a:latin typeface="+mn-lt"/>
              </a:rPr>
              <a:t>The Footer tag and its usage</a:t>
            </a:r>
            <a:endParaRPr lang="en-US" sz="1600" dirty="0">
              <a:latin typeface="+mn-lt"/>
            </a:endParaRPr>
          </a:p>
          <a:p>
            <a:pPr algn="l"/>
            <a:endParaRPr lang="en-US" sz="1600" dirty="0" smtClean="0"/>
          </a:p>
          <a:p>
            <a:pPr algn="l"/>
            <a:r>
              <a:rPr lang="en-US" sz="1600" dirty="0"/>
              <a:t>The &lt;footer&gt; tag defines a footer for a document or section</a:t>
            </a:r>
            <a:r>
              <a:rPr lang="en-US" sz="1600" dirty="0" smtClean="0"/>
              <a:t>.</a:t>
            </a:r>
          </a:p>
          <a:p>
            <a:pPr algn="l"/>
            <a:endParaRPr lang="en-US" sz="1600" dirty="0"/>
          </a:p>
          <a:p>
            <a:pPr algn="l"/>
            <a:r>
              <a:rPr lang="en-US" sz="1600" dirty="0" smtClean="0"/>
              <a:t>A &lt;footer&gt; element typically contains:</a:t>
            </a:r>
          </a:p>
          <a:p>
            <a:pPr marL="742950" lvl="1" indent="-285750" algn="l">
              <a:buFont typeface="Arial"/>
              <a:buChar char="•"/>
            </a:pPr>
            <a:r>
              <a:rPr lang="en-US" sz="1600" dirty="0"/>
              <a:t>authorship information</a:t>
            </a:r>
          </a:p>
          <a:p>
            <a:pPr marL="742950" lvl="1" indent="-285750" algn="l">
              <a:buFont typeface="Arial"/>
              <a:buChar char="•"/>
            </a:pPr>
            <a:r>
              <a:rPr lang="en-US" sz="1600" dirty="0"/>
              <a:t>copyright information</a:t>
            </a:r>
          </a:p>
          <a:p>
            <a:pPr marL="742950" lvl="1" indent="-285750" algn="l">
              <a:buFont typeface="Arial"/>
              <a:buChar char="•"/>
            </a:pPr>
            <a:r>
              <a:rPr lang="en-US" sz="1600" dirty="0"/>
              <a:t>contact information</a:t>
            </a:r>
          </a:p>
          <a:p>
            <a:pPr marL="742950" lvl="1" indent="-285750" algn="l">
              <a:buFont typeface="Arial"/>
              <a:buChar char="•"/>
            </a:pPr>
            <a:r>
              <a:rPr lang="en-US" sz="1600" dirty="0"/>
              <a:t>sitemap</a:t>
            </a:r>
          </a:p>
          <a:p>
            <a:pPr marL="742950" lvl="1" indent="-285750" algn="l">
              <a:buFont typeface="Arial"/>
              <a:buChar char="•"/>
            </a:pPr>
            <a:r>
              <a:rPr lang="en-US" sz="1600" dirty="0"/>
              <a:t>back to top links</a:t>
            </a:r>
          </a:p>
          <a:p>
            <a:pPr marL="742950" lvl="1" indent="-285750" algn="l">
              <a:buFont typeface="Arial"/>
              <a:buChar char="•"/>
            </a:pPr>
            <a:r>
              <a:rPr lang="en-US" sz="1600" dirty="0"/>
              <a:t>related documents</a:t>
            </a:r>
            <a:endParaRPr lang="en-US" sz="1600" dirty="0" smtClean="0"/>
          </a:p>
          <a:p>
            <a:pPr algn="l"/>
            <a:endParaRPr lang="en-US" sz="1600" dirty="0" smtClean="0"/>
          </a:p>
          <a:p>
            <a:pPr algn="l"/>
            <a:r>
              <a:rPr lang="en-US" sz="1600" dirty="0"/>
              <a:t>You can have several </a:t>
            </a:r>
            <a:r>
              <a:rPr lang="en-US" sz="1600" dirty="0" smtClean="0"/>
              <a:t>&lt;footer&gt; </a:t>
            </a:r>
            <a:r>
              <a:rPr lang="en-US" sz="1600" dirty="0"/>
              <a:t>elements in one document.</a:t>
            </a:r>
          </a:p>
          <a:p>
            <a:pPr algn="l"/>
            <a:endParaRPr lang="en-US" sz="1600" b="1" dirty="0" smtClean="0"/>
          </a:p>
          <a:p>
            <a:pPr algn="l"/>
            <a:r>
              <a:rPr lang="en-US" sz="1600" b="1" dirty="0" smtClean="0"/>
              <a:t>Using the header in an HTML document</a:t>
            </a:r>
            <a:endParaRPr lang="en-US" sz="1600" dirty="0"/>
          </a:p>
          <a:p>
            <a:pPr algn="l"/>
            <a:endParaRPr lang="en-US" sz="1600" dirty="0" smtClean="0"/>
          </a:p>
        </p:txBody>
      </p:sp>
      <p:sp>
        <p:nvSpPr>
          <p:cNvPr id="4" name="TextBox 3"/>
          <p:cNvSpPr txBox="1"/>
          <p:nvPr/>
        </p:nvSpPr>
        <p:spPr>
          <a:xfrm>
            <a:off x="711346" y="4573477"/>
            <a:ext cx="5263655" cy="1015663"/>
          </a:xfrm>
          <a:prstGeom prst="rect">
            <a:avLst/>
          </a:prstGeom>
          <a:noFill/>
          <a:ln>
            <a:solidFill>
              <a:schemeClr val="bg1">
                <a:lumMod val="50000"/>
              </a:schemeClr>
            </a:solidFill>
            <a:prstDash val="dash"/>
          </a:ln>
        </p:spPr>
        <p:txBody>
          <a:bodyPr wrap="none" rtlCol="0">
            <a:spAutoFit/>
          </a:bodyPr>
          <a:lstStyle/>
          <a:p>
            <a:pPr algn="l"/>
            <a:r>
              <a:rPr lang="en-US" sz="2000" dirty="0" smtClean="0">
                <a:solidFill>
                  <a:schemeClr val="tx2">
                    <a:lumMod val="75000"/>
                  </a:schemeClr>
                </a:solidFill>
                <a:latin typeface="Courier"/>
                <a:cs typeface="Courier"/>
              </a:rPr>
              <a:t>&lt;footer&gt;</a:t>
            </a:r>
          </a:p>
          <a:p>
            <a:pPr algn="l"/>
            <a:r>
              <a:rPr lang="en-US" sz="2000" dirty="0" smtClean="0">
                <a:latin typeface="Courier"/>
                <a:cs typeface="Courier"/>
              </a:rPr>
              <a:t>	</a:t>
            </a:r>
            <a:r>
              <a:rPr lang="en-US" sz="2000" dirty="0" smtClean="0">
                <a:solidFill>
                  <a:schemeClr val="bg1">
                    <a:lumMod val="50000"/>
                  </a:schemeClr>
                </a:solidFill>
                <a:latin typeface="Courier"/>
                <a:cs typeface="Courier"/>
              </a:rPr>
              <a:t>My footer content goes here</a:t>
            </a:r>
          </a:p>
          <a:p>
            <a:pPr algn="l"/>
            <a:r>
              <a:rPr lang="en-US" sz="2000" dirty="0" smtClean="0">
                <a:solidFill>
                  <a:srgbClr val="33629A"/>
                </a:solidFill>
                <a:latin typeface="Courier"/>
                <a:cs typeface="Courier"/>
              </a:rPr>
              <a:t>&lt;/footer&gt;</a:t>
            </a:r>
          </a:p>
        </p:txBody>
      </p:sp>
    </p:spTree>
    <p:extLst>
      <p:ext uri="{BB962C8B-B14F-4D97-AF65-F5344CB8AC3E}">
        <p14:creationId xmlns:p14="http://schemas.microsoft.com/office/powerpoint/2010/main" val="1813080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 &lt;</a:t>
            </a:r>
            <a:r>
              <a:rPr lang="en-GB" sz="2400" dirty="0" err="1" smtClean="0"/>
              <a:t>nav</a:t>
            </a:r>
            <a:r>
              <a:rPr lang="en-GB" sz="2400" dirty="0" smtClean="0"/>
              <a:t>&gt;</a:t>
            </a:r>
            <a:endParaRPr lang="en-GB" sz="2400" b="0" dirty="0">
              <a:solidFill>
                <a:schemeClr val="bg1"/>
              </a:solidFill>
            </a:endParaRPr>
          </a:p>
        </p:txBody>
      </p:sp>
      <p:sp>
        <p:nvSpPr>
          <p:cNvPr id="2" name="TextBox 1"/>
          <p:cNvSpPr txBox="1"/>
          <p:nvPr/>
        </p:nvSpPr>
        <p:spPr>
          <a:xfrm>
            <a:off x="236482" y="819801"/>
            <a:ext cx="8655269" cy="2308324"/>
          </a:xfrm>
          <a:prstGeom prst="rect">
            <a:avLst/>
          </a:prstGeom>
          <a:noFill/>
        </p:spPr>
        <p:txBody>
          <a:bodyPr wrap="square" rtlCol="0">
            <a:spAutoFit/>
          </a:bodyPr>
          <a:lstStyle/>
          <a:p>
            <a:pPr algn="l"/>
            <a:r>
              <a:rPr lang="en-US" sz="1600" b="1" dirty="0" smtClean="0">
                <a:latin typeface="+mn-lt"/>
              </a:rPr>
              <a:t>The </a:t>
            </a:r>
            <a:r>
              <a:rPr lang="en-US" sz="1600" b="1" dirty="0" err="1" smtClean="0">
                <a:latin typeface="+mn-lt"/>
              </a:rPr>
              <a:t>Nav</a:t>
            </a:r>
            <a:r>
              <a:rPr lang="en-US" sz="1600" b="1" dirty="0" smtClean="0">
                <a:latin typeface="+mn-lt"/>
              </a:rPr>
              <a:t> tag and its usage</a:t>
            </a:r>
            <a:endParaRPr lang="en-US" sz="1600" dirty="0">
              <a:latin typeface="+mn-lt"/>
            </a:endParaRPr>
          </a:p>
          <a:p>
            <a:pPr algn="l"/>
            <a:endParaRPr lang="en-US" sz="1600" dirty="0" smtClean="0"/>
          </a:p>
          <a:p>
            <a:pPr algn="l"/>
            <a:r>
              <a:rPr lang="en-US" sz="1600" dirty="0"/>
              <a:t>The &lt;</a:t>
            </a:r>
            <a:r>
              <a:rPr lang="en-US" sz="1600" dirty="0" err="1"/>
              <a:t>nav</a:t>
            </a:r>
            <a:r>
              <a:rPr lang="en-US" sz="1600" dirty="0"/>
              <a:t>&gt; tag defines a set of navigation links. The &lt;</a:t>
            </a:r>
            <a:r>
              <a:rPr lang="en-US" sz="1600" dirty="0" err="1"/>
              <a:t>nav</a:t>
            </a:r>
            <a:r>
              <a:rPr lang="en-US" sz="1600" dirty="0"/>
              <a:t>&gt; element is intended only for major block of navigation links</a:t>
            </a:r>
            <a:r>
              <a:rPr lang="en-US" sz="1600" dirty="0" smtClean="0"/>
              <a:t>.</a:t>
            </a:r>
          </a:p>
          <a:p>
            <a:pPr algn="l"/>
            <a:r>
              <a:rPr lang="en-US" sz="1600" dirty="0"/>
              <a:t>Browsers, such as screen readers for disabled users, can use this element to determine whether to omit the initial rendering of this content</a:t>
            </a:r>
            <a:endParaRPr lang="en-US" sz="1600" dirty="0" smtClean="0"/>
          </a:p>
          <a:p>
            <a:pPr algn="l"/>
            <a:endParaRPr lang="en-US" sz="1600" dirty="0"/>
          </a:p>
          <a:p>
            <a:pPr algn="l"/>
            <a:r>
              <a:rPr lang="en-US" sz="1600" b="1" dirty="0" smtClean="0"/>
              <a:t>Using the </a:t>
            </a:r>
            <a:r>
              <a:rPr lang="en-US" sz="1600" b="1" dirty="0" err="1" smtClean="0"/>
              <a:t>nav</a:t>
            </a:r>
            <a:r>
              <a:rPr lang="en-US" sz="1600" b="1" dirty="0" smtClean="0"/>
              <a:t> in an HTML document</a:t>
            </a:r>
            <a:endParaRPr lang="en-US" sz="1600" dirty="0"/>
          </a:p>
          <a:p>
            <a:pPr algn="l"/>
            <a:endParaRPr lang="en-US" sz="1600" dirty="0" smtClean="0"/>
          </a:p>
        </p:txBody>
      </p:sp>
      <p:sp>
        <p:nvSpPr>
          <p:cNvPr id="4" name="TextBox 3"/>
          <p:cNvSpPr txBox="1"/>
          <p:nvPr/>
        </p:nvSpPr>
        <p:spPr>
          <a:xfrm>
            <a:off x="711346" y="3179227"/>
            <a:ext cx="4928028" cy="2246769"/>
          </a:xfrm>
          <a:prstGeom prst="rect">
            <a:avLst/>
          </a:prstGeom>
          <a:noFill/>
          <a:ln>
            <a:solidFill>
              <a:schemeClr val="bg1">
                <a:lumMod val="50000"/>
              </a:schemeClr>
            </a:solidFill>
            <a:prstDash val="dash"/>
          </a:ln>
        </p:spPr>
        <p:txBody>
          <a:bodyPr wrap="square" rtlCol="0">
            <a:spAutoFit/>
          </a:bodyPr>
          <a:lstStyle/>
          <a:p>
            <a:pPr algn="l"/>
            <a:r>
              <a:rPr lang="en-US" sz="2000" dirty="0" smtClean="0">
                <a:solidFill>
                  <a:schemeClr val="tx2">
                    <a:lumMod val="75000"/>
                  </a:schemeClr>
                </a:solidFill>
                <a:latin typeface="Courier"/>
                <a:cs typeface="Courier"/>
              </a:rPr>
              <a:t>&lt;</a:t>
            </a:r>
            <a:r>
              <a:rPr lang="en-US" sz="2000" dirty="0" err="1" smtClean="0">
                <a:solidFill>
                  <a:schemeClr val="tx2">
                    <a:lumMod val="75000"/>
                  </a:schemeClr>
                </a:solidFill>
                <a:latin typeface="Courier"/>
                <a:cs typeface="Courier"/>
              </a:rPr>
              <a:t>nav</a:t>
            </a:r>
            <a:r>
              <a:rPr lang="en-US" sz="2000" dirty="0" smtClean="0">
                <a:solidFill>
                  <a:schemeClr val="tx2">
                    <a:lumMod val="75000"/>
                  </a:schemeClr>
                </a:solidFill>
                <a:latin typeface="Courier"/>
                <a:cs typeface="Courier"/>
              </a:rPr>
              <a:t>&gt;</a:t>
            </a:r>
          </a:p>
          <a:p>
            <a:pPr algn="l"/>
            <a:r>
              <a:rPr lang="en-US" sz="2000" dirty="0" smtClean="0">
                <a:latin typeface="Courier"/>
                <a:cs typeface="Courier"/>
              </a:rPr>
              <a:t>	</a:t>
            </a:r>
            <a:r>
              <a:rPr lang="en-US" sz="2000" dirty="0" smtClean="0">
                <a:solidFill>
                  <a:schemeClr val="bg1">
                    <a:lumMod val="50000"/>
                  </a:schemeClr>
                </a:solidFill>
                <a:latin typeface="Courier"/>
                <a:cs typeface="Courier"/>
              </a:rPr>
              <a:t>&lt;</a:t>
            </a:r>
            <a:r>
              <a:rPr lang="en-US" sz="2000" dirty="0" err="1" smtClean="0">
                <a:solidFill>
                  <a:schemeClr val="bg1">
                    <a:lumMod val="50000"/>
                  </a:schemeClr>
                </a:solidFill>
                <a:latin typeface="Courier"/>
                <a:cs typeface="Courier"/>
              </a:rPr>
              <a:t>ul</a:t>
            </a:r>
            <a:r>
              <a:rPr lang="en-US" sz="2000" dirty="0" smtClean="0">
                <a:solidFill>
                  <a:schemeClr val="bg1">
                    <a:lumMod val="50000"/>
                  </a:schemeClr>
                </a:solidFill>
                <a:latin typeface="Courier"/>
                <a:cs typeface="Courier"/>
              </a:rPr>
              <a:t>&gt;</a:t>
            </a:r>
          </a:p>
          <a:p>
            <a:pPr algn="l"/>
            <a:r>
              <a:rPr lang="en-US" sz="2000" dirty="0">
                <a:solidFill>
                  <a:schemeClr val="bg1">
                    <a:lumMod val="50000"/>
                  </a:schemeClr>
                </a:solidFill>
                <a:latin typeface="Courier"/>
                <a:cs typeface="Courier"/>
              </a:rPr>
              <a:t>	</a:t>
            </a:r>
            <a:r>
              <a:rPr lang="en-US" sz="2000" dirty="0" smtClean="0">
                <a:solidFill>
                  <a:schemeClr val="bg1">
                    <a:lumMod val="50000"/>
                  </a:schemeClr>
                </a:solidFill>
                <a:latin typeface="Courier"/>
                <a:cs typeface="Courier"/>
              </a:rPr>
              <a:t>	&lt;li&gt; </a:t>
            </a:r>
            <a:r>
              <a:rPr lang="en-US" sz="2000" dirty="0" err="1" smtClean="0">
                <a:solidFill>
                  <a:schemeClr val="bg1">
                    <a:lumMod val="50000"/>
                  </a:schemeClr>
                </a:solidFill>
                <a:latin typeface="Courier"/>
                <a:cs typeface="Courier"/>
              </a:rPr>
              <a:t>Nav</a:t>
            </a:r>
            <a:r>
              <a:rPr lang="en-US" sz="2000" dirty="0" smtClean="0">
                <a:solidFill>
                  <a:schemeClr val="bg1">
                    <a:lumMod val="50000"/>
                  </a:schemeClr>
                </a:solidFill>
                <a:latin typeface="Courier"/>
                <a:cs typeface="Courier"/>
              </a:rPr>
              <a:t> Link1 &lt;/li&gt;</a:t>
            </a:r>
          </a:p>
          <a:p>
            <a:pPr algn="l"/>
            <a:r>
              <a:rPr lang="en-US" sz="2000" dirty="0">
                <a:solidFill>
                  <a:schemeClr val="bg1">
                    <a:lumMod val="50000"/>
                  </a:schemeClr>
                </a:solidFill>
                <a:latin typeface="Courier"/>
                <a:cs typeface="Courier"/>
              </a:rPr>
              <a:t>	</a:t>
            </a:r>
            <a:r>
              <a:rPr lang="en-US" sz="2000" dirty="0" smtClean="0">
                <a:solidFill>
                  <a:schemeClr val="bg1">
                    <a:lumMod val="50000"/>
                  </a:schemeClr>
                </a:solidFill>
                <a:latin typeface="Courier"/>
                <a:cs typeface="Courier"/>
              </a:rPr>
              <a:t>	&lt;li&gt; </a:t>
            </a:r>
            <a:r>
              <a:rPr lang="en-US" sz="2000" dirty="0" err="1" smtClean="0">
                <a:solidFill>
                  <a:schemeClr val="bg1">
                    <a:lumMod val="50000"/>
                  </a:schemeClr>
                </a:solidFill>
                <a:latin typeface="Courier"/>
                <a:cs typeface="Courier"/>
              </a:rPr>
              <a:t>Nav</a:t>
            </a:r>
            <a:r>
              <a:rPr lang="en-US" sz="2000" dirty="0" smtClean="0">
                <a:solidFill>
                  <a:schemeClr val="bg1">
                    <a:lumMod val="50000"/>
                  </a:schemeClr>
                </a:solidFill>
                <a:latin typeface="Courier"/>
                <a:cs typeface="Courier"/>
              </a:rPr>
              <a:t> Link2 &lt;/li&gt;</a:t>
            </a:r>
          </a:p>
          <a:p>
            <a:pPr algn="l"/>
            <a:endParaRPr lang="en-US" sz="2000" dirty="0">
              <a:solidFill>
                <a:schemeClr val="bg1">
                  <a:lumMod val="50000"/>
                </a:schemeClr>
              </a:solidFill>
              <a:latin typeface="Courier"/>
              <a:cs typeface="Courier"/>
            </a:endParaRPr>
          </a:p>
          <a:p>
            <a:pPr algn="l"/>
            <a:endParaRPr lang="en-US" sz="2000" dirty="0" smtClean="0">
              <a:solidFill>
                <a:schemeClr val="bg1">
                  <a:lumMod val="50000"/>
                </a:schemeClr>
              </a:solidFill>
              <a:latin typeface="Courier"/>
              <a:cs typeface="Courier"/>
            </a:endParaRPr>
          </a:p>
          <a:p>
            <a:pPr algn="l"/>
            <a:r>
              <a:rPr lang="en-US" sz="2000" dirty="0">
                <a:solidFill>
                  <a:schemeClr val="bg1">
                    <a:lumMod val="50000"/>
                  </a:schemeClr>
                </a:solidFill>
                <a:latin typeface="Courier"/>
                <a:cs typeface="Courier"/>
              </a:rPr>
              <a:t>	</a:t>
            </a:r>
            <a:r>
              <a:rPr lang="en-US" sz="2000" dirty="0" smtClean="0">
                <a:solidFill>
                  <a:schemeClr val="bg1">
                    <a:lumMod val="50000"/>
                  </a:schemeClr>
                </a:solidFill>
                <a:latin typeface="Courier"/>
                <a:cs typeface="Courier"/>
              </a:rPr>
              <a:t>	…</a:t>
            </a:r>
          </a:p>
          <a:p>
            <a:pPr algn="l"/>
            <a:r>
              <a:rPr lang="en-US" sz="2000" dirty="0">
                <a:solidFill>
                  <a:schemeClr val="bg1">
                    <a:lumMod val="50000"/>
                  </a:schemeClr>
                </a:solidFill>
                <a:latin typeface="Courier"/>
                <a:cs typeface="Courier"/>
              </a:rPr>
              <a:t>	</a:t>
            </a:r>
            <a:r>
              <a:rPr lang="en-US" sz="2000" dirty="0" smtClean="0">
                <a:solidFill>
                  <a:schemeClr val="bg1">
                    <a:lumMod val="50000"/>
                  </a:schemeClr>
                </a:solidFill>
                <a:latin typeface="Courier"/>
                <a:cs typeface="Courier"/>
              </a:rPr>
              <a:t>&lt;</a:t>
            </a:r>
            <a:r>
              <a:rPr lang="en-US" sz="2000" dirty="0" err="1" smtClean="0">
                <a:solidFill>
                  <a:schemeClr val="bg1">
                    <a:lumMod val="50000"/>
                  </a:schemeClr>
                </a:solidFill>
                <a:latin typeface="Courier"/>
                <a:cs typeface="Courier"/>
              </a:rPr>
              <a:t>ul</a:t>
            </a:r>
            <a:r>
              <a:rPr lang="en-US" sz="2000" dirty="0">
                <a:solidFill>
                  <a:schemeClr val="bg1">
                    <a:lumMod val="50000"/>
                  </a:schemeClr>
                </a:solidFill>
                <a:latin typeface="Courier"/>
                <a:cs typeface="Courier"/>
              </a:rPr>
              <a:t>&gt;</a:t>
            </a:r>
            <a:endParaRPr lang="en-US" sz="2000" dirty="0" smtClean="0">
              <a:solidFill>
                <a:schemeClr val="bg1">
                  <a:lumMod val="50000"/>
                </a:schemeClr>
              </a:solidFill>
              <a:latin typeface="Courier"/>
              <a:cs typeface="Courier"/>
            </a:endParaRPr>
          </a:p>
          <a:p>
            <a:pPr algn="l"/>
            <a:r>
              <a:rPr lang="en-US" sz="2000" dirty="0" smtClean="0">
                <a:solidFill>
                  <a:srgbClr val="33629A"/>
                </a:solidFill>
                <a:latin typeface="Courier"/>
                <a:cs typeface="Courier"/>
              </a:rPr>
              <a:t>&lt;/</a:t>
            </a:r>
            <a:r>
              <a:rPr lang="en-US" sz="2000" dirty="0" err="1" smtClean="0">
                <a:solidFill>
                  <a:srgbClr val="33629A"/>
                </a:solidFill>
                <a:latin typeface="Courier"/>
                <a:cs typeface="Courier"/>
              </a:rPr>
              <a:t>nav</a:t>
            </a:r>
            <a:r>
              <a:rPr lang="en-US" sz="2000" dirty="0" smtClean="0">
                <a:solidFill>
                  <a:srgbClr val="33629A"/>
                </a:solidFill>
                <a:latin typeface="Courier"/>
                <a:cs typeface="Courier"/>
              </a:rPr>
              <a:t>&gt;</a:t>
            </a:r>
          </a:p>
        </p:txBody>
      </p:sp>
    </p:spTree>
    <p:extLst>
      <p:ext uri="{BB962C8B-B14F-4D97-AF65-F5344CB8AC3E}">
        <p14:creationId xmlns:p14="http://schemas.microsoft.com/office/powerpoint/2010/main" val="824247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Web Storage</a:t>
            </a:r>
            <a:endParaRPr lang="en-GB" sz="2400" b="0" dirty="0">
              <a:solidFill>
                <a:schemeClr val="bg1"/>
              </a:solidFill>
            </a:endParaRPr>
          </a:p>
        </p:txBody>
      </p:sp>
      <p:sp>
        <p:nvSpPr>
          <p:cNvPr id="2" name="TextBox 1"/>
          <p:cNvSpPr txBox="1"/>
          <p:nvPr/>
        </p:nvSpPr>
        <p:spPr>
          <a:xfrm>
            <a:off x="236482" y="819801"/>
            <a:ext cx="8655269" cy="1815882"/>
          </a:xfrm>
          <a:prstGeom prst="rect">
            <a:avLst/>
          </a:prstGeom>
          <a:noFill/>
        </p:spPr>
        <p:txBody>
          <a:bodyPr wrap="square" rtlCol="0">
            <a:spAutoFit/>
          </a:bodyPr>
          <a:lstStyle/>
          <a:p>
            <a:pPr algn="l"/>
            <a:r>
              <a:rPr lang="en-US" sz="1600" b="1" dirty="0" smtClean="0">
                <a:latin typeface="+mn-lt"/>
              </a:rPr>
              <a:t>The Web Storage API</a:t>
            </a:r>
            <a:endParaRPr lang="en-US" sz="1600" dirty="0">
              <a:latin typeface="+mn-lt"/>
            </a:endParaRPr>
          </a:p>
          <a:p>
            <a:pPr algn="l"/>
            <a:endParaRPr lang="en-US" sz="1600" dirty="0" smtClean="0"/>
          </a:p>
          <a:p>
            <a:pPr algn="l"/>
            <a:r>
              <a:rPr lang="en-US" sz="1600" dirty="0"/>
              <a:t>The Web Storage API provides mechanisms by which browsers can securely store key/value pairs, in a much more intuitive fashion than using cookies. </a:t>
            </a:r>
            <a:endParaRPr lang="en-US" sz="1600" dirty="0" smtClean="0"/>
          </a:p>
          <a:p>
            <a:pPr algn="l"/>
            <a:endParaRPr lang="en-US" sz="1600" dirty="0"/>
          </a:p>
          <a:p>
            <a:pPr algn="l"/>
            <a:r>
              <a:rPr lang="en-US" sz="1600" b="1" dirty="0" smtClean="0"/>
              <a:t>Offline Technologies</a:t>
            </a:r>
            <a:endParaRPr lang="en-US" sz="1600" dirty="0"/>
          </a:p>
          <a:p>
            <a:pPr algn="l"/>
            <a:endParaRPr lang="en-US" sz="1600" dirty="0" smtClean="0"/>
          </a:p>
        </p:txBody>
      </p:sp>
      <p:graphicFrame>
        <p:nvGraphicFramePr>
          <p:cNvPr id="3" name="Diagram 2"/>
          <p:cNvGraphicFramePr/>
          <p:nvPr>
            <p:extLst>
              <p:ext uri="{D42A27DB-BD31-4B8C-83A1-F6EECF244321}">
                <p14:modId xmlns:p14="http://schemas.microsoft.com/office/powerpoint/2010/main" val="3201442320"/>
              </p:ext>
            </p:extLst>
          </p:nvPr>
        </p:nvGraphicFramePr>
        <p:xfrm>
          <a:off x="1106598" y="2249533"/>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6989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Web Storage &gt; Local Storage</a:t>
            </a:r>
            <a:endParaRPr lang="en-GB" sz="2400" b="0" dirty="0">
              <a:solidFill>
                <a:schemeClr val="bg1"/>
              </a:solidFill>
            </a:endParaRPr>
          </a:p>
        </p:txBody>
      </p:sp>
      <p:sp>
        <p:nvSpPr>
          <p:cNvPr id="2" name="TextBox 1"/>
          <p:cNvSpPr txBox="1"/>
          <p:nvPr/>
        </p:nvSpPr>
        <p:spPr>
          <a:xfrm>
            <a:off x="236482" y="819801"/>
            <a:ext cx="8655269" cy="2308324"/>
          </a:xfrm>
          <a:prstGeom prst="rect">
            <a:avLst/>
          </a:prstGeom>
          <a:noFill/>
        </p:spPr>
        <p:txBody>
          <a:bodyPr wrap="square" rtlCol="0">
            <a:spAutoFit/>
          </a:bodyPr>
          <a:lstStyle/>
          <a:p>
            <a:pPr algn="l"/>
            <a:r>
              <a:rPr lang="en-US" sz="1600" b="1" dirty="0" smtClean="0">
                <a:latin typeface="+mn-lt"/>
              </a:rPr>
              <a:t>The </a:t>
            </a:r>
            <a:r>
              <a:rPr lang="en-US" sz="1600" b="1" dirty="0" err="1" smtClean="0">
                <a:latin typeface="+mn-lt"/>
              </a:rPr>
              <a:t>localStorage</a:t>
            </a:r>
            <a:r>
              <a:rPr lang="en-US" sz="1600" b="1" dirty="0" smtClean="0">
                <a:latin typeface="+mn-lt"/>
              </a:rPr>
              <a:t> API</a:t>
            </a:r>
            <a:endParaRPr lang="en-US" sz="1600" dirty="0">
              <a:latin typeface="+mn-lt"/>
            </a:endParaRPr>
          </a:p>
          <a:p>
            <a:pPr algn="l"/>
            <a:endParaRPr lang="en-US" sz="1600" dirty="0" smtClean="0"/>
          </a:p>
          <a:p>
            <a:pPr algn="l"/>
            <a:r>
              <a:rPr lang="en-US" sz="1600" dirty="0"/>
              <a:t>Local storage is available in the browser to all windows with the same origin (domain). Data stored in the local storage is also available after the window has been closed. The next time a window is opened and loads the page from the same origin, the page can access the stored values there again</a:t>
            </a:r>
            <a:r>
              <a:rPr lang="en-US" sz="1600" dirty="0" smtClean="0"/>
              <a:t>.</a:t>
            </a:r>
          </a:p>
          <a:p>
            <a:pPr algn="l"/>
            <a:endParaRPr lang="en-US" sz="1600" dirty="0"/>
          </a:p>
          <a:p>
            <a:pPr algn="l"/>
            <a:r>
              <a:rPr lang="en-US" sz="1600" b="1" dirty="0" smtClean="0"/>
              <a:t>Usage</a:t>
            </a:r>
            <a:endParaRPr lang="en-US" sz="1600" dirty="0"/>
          </a:p>
          <a:p>
            <a:pPr algn="l"/>
            <a:endParaRPr lang="en-US" sz="1600" dirty="0" smtClean="0"/>
          </a:p>
        </p:txBody>
      </p:sp>
      <p:sp>
        <p:nvSpPr>
          <p:cNvPr id="5" name="TextBox 4"/>
          <p:cNvSpPr txBox="1"/>
          <p:nvPr/>
        </p:nvSpPr>
        <p:spPr>
          <a:xfrm>
            <a:off x="711346" y="2966084"/>
            <a:ext cx="8188159" cy="3170099"/>
          </a:xfrm>
          <a:prstGeom prst="rect">
            <a:avLst/>
          </a:prstGeom>
          <a:noFill/>
          <a:ln>
            <a:solidFill>
              <a:schemeClr val="bg1">
                <a:lumMod val="50000"/>
              </a:schemeClr>
            </a:solidFill>
            <a:prstDash val="dash"/>
          </a:ln>
        </p:spPr>
        <p:txBody>
          <a:bodyPr wrap="none" rtlCol="0">
            <a:spAutoFit/>
          </a:bodyPr>
          <a:lstStyle/>
          <a:p>
            <a:pPr algn="l"/>
            <a:r>
              <a:rPr lang="en-US" sz="2000" dirty="0" smtClean="0">
                <a:solidFill>
                  <a:srgbClr val="407C15"/>
                </a:solidFill>
                <a:latin typeface="Courier"/>
                <a:cs typeface="Courier"/>
              </a:rPr>
              <a:t>//Adding a property to </a:t>
            </a:r>
            <a:r>
              <a:rPr lang="en-US" sz="2000" dirty="0" err="1" smtClean="0">
                <a:solidFill>
                  <a:srgbClr val="407C15"/>
                </a:solidFill>
                <a:latin typeface="Courier"/>
                <a:cs typeface="Courier"/>
              </a:rPr>
              <a:t>localStorage</a:t>
            </a:r>
            <a:endParaRPr lang="en-US" sz="2000" dirty="0" smtClean="0">
              <a:solidFill>
                <a:srgbClr val="407C15"/>
              </a:solidFill>
              <a:latin typeface="Courier"/>
              <a:cs typeface="Courier"/>
            </a:endParaRPr>
          </a:p>
          <a:p>
            <a:pPr algn="l"/>
            <a:r>
              <a:rPr lang="en-US" sz="2000" dirty="0" err="1" smtClean="0">
                <a:solidFill>
                  <a:schemeClr val="tx2">
                    <a:lumMod val="75000"/>
                  </a:schemeClr>
                </a:solidFill>
                <a:latin typeface="Courier"/>
                <a:cs typeface="Courier"/>
              </a:rPr>
              <a:t>localStorage.myProperty</a:t>
            </a:r>
            <a:r>
              <a:rPr lang="en-US" sz="2000" dirty="0" smtClean="0">
                <a:solidFill>
                  <a:schemeClr val="tx2">
                    <a:lumMod val="75000"/>
                  </a:schemeClr>
                </a:solidFill>
                <a:latin typeface="Courier"/>
                <a:cs typeface="Courier"/>
              </a:rPr>
              <a:t> = “Hello World”;</a:t>
            </a:r>
          </a:p>
          <a:p>
            <a:pPr algn="l"/>
            <a:endParaRPr lang="en-US" sz="2000" dirty="0">
              <a:solidFill>
                <a:schemeClr val="tx2">
                  <a:lumMod val="75000"/>
                </a:schemeClr>
              </a:solidFill>
              <a:latin typeface="Courier"/>
              <a:cs typeface="Courier"/>
            </a:endParaRPr>
          </a:p>
          <a:p>
            <a:pPr algn="l"/>
            <a:r>
              <a:rPr lang="en-US" sz="2000" dirty="0" smtClean="0">
                <a:solidFill>
                  <a:schemeClr val="accent3">
                    <a:lumMod val="75000"/>
                  </a:schemeClr>
                </a:solidFill>
                <a:latin typeface="Courier"/>
                <a:cs typeface="Courier"/>
              </a:rPr>
              <a:t>//Deleting a </a:t>
            </a:r>
            <a:r>
              <a:rPr lang="en-US" sz="2000" dirty="0" err="1" smtClean="0">
                <a:solidFill>
                  <a:schemeClr val="accent3">
                    <a:lumMod val="75000"/>
                  </a:schemeClr>
                </a:solidFill>
                <a:latin typeface="Courier"/>
                <a:cs typeface="Courier"/>
              </a:rPr>
              <a:t>localStorage</a:t>
            </a:r>
            <a:r>
              <a:rPr lang="en-US" sz="2000" dirty="0" smtClean="0">
                <a:solidFill>
                  <a:schemeClr val="accent3">
                    <a:lumMod val="75000"/>
                  </a:schemeClr>
                </a:solidFill>
                <a:latin typeface="Courier"/>
                <a:cs typeface="Courier"/>
              </a:rPr>
              <a:t> property</a:t>
            </a:r>
          </a:p>
          <a:p>
            <a:pPr algn="l"/>
            <a:r>
              <a:rPr lang="en-US" sz="2000" dirty="0" smtClean="0">
                <a:solidFill>
                  <a:srgbClr val="33629A"/>
                </a:solidFill>
                <a:latin typeface="Courier"/>
                <a:cs typeface="Courier"/>
              </a:rPr>
              <a:t>delete </a:t>
            </a:r>
            <a:r>
              <a:rPr lang="en-US" sz="2000" dirty="0" err="1" smtClean="0">
                <a:solidFill>
                  <a:srgbClr val="33629A"/>
                </a:solidFill>
                <a:latin typeface="Courier"/>
                <a:cs typeface="Courier"/>
              </a:rPr>
              <a:t>localStorage.myProperty</a:t>
            </a:r>
            <a:endParaRPr lang="en-US" sz="2000" dirty="0" smtClean="0">
              <a:solidFill>
                <a:srgbClr val="33629A"/>
              </a:solidFill>
              <a:latin typeface="Courier"/>
              <a:cs typeface="Courier"/>
            </a:endParaRPr>
          </a:p>
          <a:p>
            <a:pPr algn="l"/>
            <a:endParaRPr lang="en-US" sz="2000" dirty="0" smtClean="0">
              <a:solidFill>
                <a:srgbClr val="33629A"/>
              </a:solidFill>
              <a:latin typeface="Courier"/>
              <a:cs typeface="Courier"/>
            </a:endParaRPr>
          </a:p>
          <a:p>
            <a:pPr algn="l"/>
            <a:r>
              <a:rPr lang="en-US" sz="2000" dirty="0" smtClean="0">
                <a:solidFill>
                  <a:srgbClr val="407C15"/>
                </a:solidFill>
                <a:latin typeface="Courier"/>
                <a:cs typeface="Courier"/>
              </a:rPr>
              <a:t>//Setters and Getters</a:t>
            </a:r>
          </a:p>
          <a:p>
            <a:pPr algn="l"/>
            <a:r>
              <a:rPr lang="en-US" sz="2000" dirty="0" err="1">
                <a:solidFill>
                  <a:srgbClr val="33629A"/>
                </a:solidFill>
                <a:latin typeface="Courier"/>
                <a:cs typeface="Courier"/>
              </a:rPr>
              <a:t>localStorage.setItem</a:t>
            </a:r>
            <a:r>
              <a:rPr lang="en-US" sz="2000" dirty="0">
                <a:solidFill>
                  <a:srgbClr val="33629A"/>
                </a:solidFill>
                <a:latin typeface="Courier"/>
                <a:cs typeface="Courier"/>
              </a:rPr>
              <a:t>      ('</a:t>
            </a:r>
            <a:r>
              <a:rPr lang="en-US" sz="2000" dirty="0" err="1">
                <a:solidFill>
                  <a:srgbClr val="33629A"/>
                </a:solidFill>
                <a:latin typeface="Courier"/>
                <a:cs typeface="Courier"/>
              </a:rPr>
              <a:t>propertyName</a:t>
            </a:r>
            <a:r>
              <a:rPr lang="en-US" sz="2000" dirty="0">
                <a:solidFill>
                  <a:srgbClr val="33629A"/>
                </a:solidFill>
                <a:latin typeface="Courier"/>
                <a:cs typeface="Courier"/>
              </a:rPr>
              <a:t>', 'value');</a:t>
            </a:r>
          </a:p>
          <a:p>
            <a:pPr algn="l"/>
            <a:r>
              <a:rPr lang="en-US" sz="2000" dirty="0" err="1">
                <a:solidFill>
                  <a:srgbClr val="33629A"/>
                </a:solidFill>
                <a:latin typeface="Courier"/>
                <a:cs typeface="Courier"/>
              </a:rPr>
              <a:t>localStorage.getItem</a:t>
            </a:r>
            <a:r>
              <a:rPr lang="en-US" sz="2000" dirty="0">
                <a:solidFill>
                  <a:srgbClr val="33629A"/>
                </a:solidFill>
                <a:latin typeface="Courier"/>
                <a:cs typeface="Courier"/>
              </a:rPr>
              <a:t>      ('</a:t>
            </a:r>
            <a:r>
              <a:rPr lang="en-US" sz="2000" dirty="0" err="1">
                <a:solidFill>
                  <a:srgbClr val="33629A"/>
                </a:solidFill>
                <a:latin typeface="Courier"/>
                <a:cs typeface="Courier"/>
              </a:rPr>
              <a:t>propertyName</a:t>
            </a:r>
            <a:r>
              <a:rPr lang="en-US" sz="2000" dirty="0">
                <a:solidFill>
                  <a:srgbClr val="33629A"/>
                </a:solidFill>
                <a:latin typeface="Courier"/>
                <a:cs typeface="Courier"/>
              </a:rPr>
              <a:t>');</a:t>
            </a:r>
          </a:p>
          <a:p>
            <a:pPr algn="l"/>
            <a:r>
              <a:rPr lang="en-US" sz="2000" dirty="0" err="1">
                <a:solidFill>
                  <a:srgbClr val="33629A"/>
                </a:solidFill>
                <a:latin typeface="Courier"/>
                <a:cs typeface="Courier"/>
              </a:rPr>
              <a:t>localStorage.removeItem</a:t>
            </a:r>
            <a:r>
              <a:rPr lang="en-US" sz="2000" dirty="0">
                <a:solidFill>
                  <a:srgbClr val="33629A"/>
                </a:solidFill>
                <a:latin typeface="Courier"/>
                <a:cs typeface="Courier"/>
              </a:rPr>
              <a:t>   ('</a:t>
            </a:r>
            <a:r>
              <a:rPr lang="en-US" sz="2000" dirty="0" err="1" smtClean="0">
                <a:solidFill>
                  <a:srgbClr val="33629A"/>
                </a:solidFill>
                <a:latin typeface="Courier"/>
                <a:cs typeface="Courier"/>
              </a:rPr>
              <a:t>propertyName</a:t>
            </a:r>
            <a:r>
              <a:rPr lang="en-US" sz="2000" dirty="0" smtClean="0">
                <a:solidFill>
                  <a:srgbClr val="33629A"/>
                </a:solidFill>
                <a:latin typeface="Courier"/>
                <a:cs typeface="Courier"/>
              </a:rPr>
              <a:t>');</a:t>
            </a:r>
          </a:p>
        </p:txBody>
      </p:sp>
    </p:spTree>
    <p:extLst>
      <p:ext uri="{BB962C8B-B14F-4D97-AF65-F5344CB8AC3E}">
        <p14:creationId xmlns:p14="http://schemas.microsoft.com/office/powerpoint/2010/main" val="2163085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37740" y="-1"/>
            <a:ext cx="8006260" cy="693683"/>
          </a:xfrm>
        </p:spPr>
        <p:txBody>
          <a:bodyPr/>
          <a:lstStyle/>
          <a:p>
            <a:r>
              <a:rPr lang="en-GB" sz="2400" dirty="0" smtClean="0"/>
              <a:t>HTML5 </a:t>
            </a:r>
            <a:r>
              <a:rPr lang="en-US" sz="2400" dirty="0" smtClean="0"/>
              <a:t>–</a:t>
            </a:r>
            <a:r>
              <a:rPr lang="en-GB" sz="2400" dirty="0" smtClean="0"/>
              <a:t> Web Storage &gt; Session Storage</a:t>
            </a:r>
            <a:endParaRPr lang="en-GB" sz="2400" b="0" dirty="0">
              <a:solidFill>
                <a:schemeClr val="bg1"/>
              </a:solidFill>
            </a:endParaRPr>
          </a:p>
        </p:txBody>
      </p:sp>
      <p:sp>
        <p:nvSpPr>
          <p:cNvPr id="2" name="TextBox 1"/>
          <p:cNvSpPr txBox="1"/>
          <p:nvPr/>
        </p:nvSpPr>
        <p:spPr>
          <a:xfrm>
            <a:off x="236482" y="819801"/>
            <a:ext cx="8655269" cy="2554545"/>
          </a:xfrm>
          <a:prstGeom prst="rect">
            <a:avLst/>
          </a:prstGeom>
          <a:noFill/>
        </p:spPr>
        <p:txBody>
          <a:bodyPr wrap="square" rtlCol="0">
            <a:spAutoFit/>
          </a:bodyPr>
          <a:lstStyle/>
          <a:p>
            <a:pPr algn="l"/>
            <a:r>
              <a:rPr lang="en-US" sz="1600" b="1" dirty="0" smtClean="0">
                <a:latin typeface="+mn-lt"/>
              </a:rPr>
              <a:t>The </a:t>
            </a:r>
            <a:r>
              <a:rPr lang="en-US" sz="1600" b="1" dirty="0" err="1" smtClean="0">
                <a:latin typeface="+mn-lt"/>
              </a:rPr>
              <a:t>sessionStorage</a:t>
            </a:r>
            <a:r>
              <a:rPr lang="en-US" sz="1600" b="1" dirty="0" smtClean="0">
                <a:latin typeface="+mn-lt"/>
              </a:rPr>
              <a:t> API</a:t>
            </a:r>
            <a:endParaRPr lang="en-US" sz="1600" dirty="0">
              <a:latin typeface="+mn-lt"/>
            </a:endParaRPr>
          </a:p>
          <a:p>
            <a:pPr algn="l"/>
            <a:endParaRPr lang="en-US" sz="1600" dirty="0" smtClean="0"/>
          </a:p>
          <a:p>
            <a:pPr algn="l"/>
            <a:r>
              <a:rPr lang="en-US" sz="1600" dirty="0"/>
              <a:t>Session storage is available inside the same browser window for as long as the window is open. When the browser window is closed, the session storage associated with that window is deleted. Multiple windows from the same origin (URL) cannot see each others session storage. Popup windows opened from the same window can see session storage, and so can </a:t>
            </a:r>
            <a:r>
              <a:rPr lang="en-US" sz="1600" dirty="0" err="1"/>
              <a:t>iframes</a:t>
            </a:r>
            <a:r>
              <a:rPr lang="en-US" sz="1600" dirty="0"/>
              <a:t> inside the same window</a:t>
            </a:r>
            <a:r>
              <a:rPr lang="en-US" sz="1600" dirty="0" smtClean="0"/>
              <a:t>.</a:t>
            </a:r>
          </a:p>
          <a:p>
            <a:pPr algn="l"/>
            <a:endParaRPr lang="en-US" sz="1600" dirty="0"/>
          </a:p>
          <a:p>
            <a:pPr algn="l"/>
            <a:r>
              <a:rPr lang="en-US" sz="1600" b="1" dirty="0" smtClean="0"/>
              <a:t>Usage</a:t>
            </a:r>
            <a:endParaRPr lang="en-US" sz="1600" dirty="0"/>
          </a:p>
          <a:p>
            <a:pPr algn="l"/>
            <a:endParaRPr lang="en-US" sz="1600" dirty="0" smtClean="0"/>
          </a:p>
        </p:txBody>
      </p:sp>
      <p:sp>
        <p:nvSpPr>
          <p:cNvPr id="5" name="TextBox 4"/>
          <p:cNvSpPr txBox="1"/>
          <p:nvPr/>
        </p:nvSpPr>
        <p:spPr>
          <a:xfrm>
            <a:off x="711346" y="3143704"/>
            <a:ext cx="8495986" cy="3170099"/>
          </a:xfrm>
          <a:prstGeom prst="rect">
            <a:avLst/>
          </a:prstGeom>
          <a:noFill/>
          <a:ln>
            <a:solidFill>
              <a:schemeClr val="bg1">
                <a:lumMod val="50000"/>
              </a:schemeClr>
            </a:solidFill>
            <a:prstDash val="dash"/>
          </a:ln>
        </p:spPr>
        <p:txBody>
          <a:bodyPr wrap="none" rtlCol="0">
            <a:spAutoFit/>
          </a:bodyPr>
          <a:lstStyle/>
          <a:p>
            <a:pPr algn="l"/>
            <a:r>
              <a:rPr lang="en-US" sz="2000" dirty="0" smtClean="0">
                <a:solidFill>
                  <a:srgbClr val="407C15"/>
                </a:solidFill>
                <a:latin typeface="Courier"/>
                <a:cs typeface="Courier"/>
              </a:rPr>
              <a:t>//Adding a property to </a:t>
            </a:r>
            <a:r>
              <a:rPr lang="en-US" sz="2000" dirty="0" err="1" smtClean="0">
                <a:solidFill>
                  <a:srgbClr val="407C15"/>
                </a:solidFill>
                <a:latin typeface="Courier"/>
                <a:cs typeface="Courier"/>
              </a:rPr>
              <a:t>sessionStorage</a:t>
            </a:r>
            <a:endParaRPr lang="en-US" sz="2000" dirty="0" smtClean="0">
              <a:solidFill>
                <a:srgbClr val="407C15"/>
              </a:solidFill>
              <a:latin typeface="Courier"/>
              <a:cs typeface="Courier"/>
            </a:endParaRPr>
          </a:p>
          <a:p>
            <a:pPr algn="l"/>
            <a:r>
              <a:rPr lang="en-US" sz="2000" dirty="0" err="1" smtClean="0">
                <a:solidFill>
                  <a:schemeClr val="tx2">
                    <a:lumMod val="75000"/>
                  </a:schemeClr>
                </a:solidFill>
                <a:latin typeface="Courier"/>
                <a:cs typeface="Courier"/>
              </a:rPr>
              <a:t>sessionStorage.myProperty</a:t>
            </a:r>
            <a:r>
              <a:rPr lang="en-US" sz="2000" dirty="0" smtClean="0">
                <a:solidFill>
                  <a:schemeClr val="tx2">
                    <a:lumMod val="75000"/>
                  </a:schemeClr>
                </a:solidFill>
                <a:latin typeface="Courier"/>
                <a:cs typeface="Courier"/>
              </a:rPr>
              <a:t> = “Hello World”;</a:t>
            </a:r>
          </a:p>
          <a:p>
            <a:pPr algn="l"/>
            <a:endParaRPr lang="en-US" sz="2000" dirty="0">
              <a:solidFill>
                <a:schemeClr val="tx2">
                  <a:lumMod val="75000"/>
                </a:schemeClr>
              </a:solidFill>
              <a:latin typeface="Courier"/>
              <a:cs typeface="Courier"/>
            </a:endParaRPr>
          </a:p>
          <a:p>
            <a:pPr algn="l"/>
            <a:r>
              <a:rPr lang="en-US" sz="2000" dirty="0" smtClean="0">
                <a:solidFill>
                  <a:schemeClr val="accent3">
                    <a:lumMod val="75000"/>
                  </a:schemeClr>
                </a:solidFill>
                <a:latin typeface="Courier"/>
                <a:cs typeface="Courier"/>
              </a:rPr>
              <a:t>//Deleting a </a:t>
            </a:r>
            <a:r>
              <a:rPr lang="en-US" sz="2000" dirty="0" err="1" smtClean="0">
                <a:solidFill>
                  <a:schemeClr val="accent3">
                    <a:lumMod val="75000"/>
                  </a:schemeClr>
                </a:solidFill>
                <a:latin typeface="Courier"/>
                <a:cs typeface="Courier"/>
              </a:rPr>
              <a:t>sessionStorage</a:t>
            </a:r>
            <a:r>
              <a:rPr lang="en-US" sz="2000" dirty="0" smtClean="0">
                <a:solidFill>
                  <a:schemeClr val="accent3">
                    <a:lumMod val="75000"/>
                  </a:schemeClr>
                </a:solidFill>
                <a:latin typeface="Courier"/>
                <a:cs typeface="Courier"/>
              </a:rPr>
              <a:t> property</a:t>
            </a:r>
          </a:p>
          <a:p>
            <a:pPr algn="l"/>
            <a:r>
              <a:rPr lang="en-US" sz="2000" dirty="0" smtClean="0">
                <a:solidFill>
                  <a:srgbClr val="33629A"/>
                </a:solidFill>
                <a:latin typeface="Courier"/>
                <a:cs typeface="Courier"/>
              </a:rPr>
              <a:t>delete </a:t>
            </a:r>
            <a:r>
              <a:rPr lang="en-US" sz="2000" dirty="0" err="1" smtClean="0">
                <a:solidFill>
                  <a:srgbClr val="33629A"/>
                </a:solidFill>
                <a:latin typeface="Courier"/>
                <a:cs typeface="Courier"/>
              </a:rPr>
              <a:t>sessionStorage.myProperty</a:t>
            </a:r>
            <a:endParaRPr lang="en-US" sz="2000" dirty="0" smtClean="0">
              <a:solidFill>
                <a:srgbClr val="33629A"/>
              </a:solidFill>
              <a:latin typeface="Courier"/>
              <a:cs typeface="Courier"/>
            </a:endParaRPr>
          </a:p>
          <a:p>
            <a:pPr algn="l"/>
            <a:endParaRPr lang="en-US" sz="2000" dirty="0" smtClean="0">
              <a:solidFill>
                <a:srgbClr val="33629A"/>
              </a:solidFill>
              <a:latin typeface="Courier"/>
              <a:cs typeface="Courier"/>
            </a:endParaRPr>
          </a:p>
          <a:p>
            <a:pPr algn="l"/>
            <a:r>
              <a:rPr lang="en-US" sz="2000" dirty="0" smtClean="0">
                <a:solidFill>
                  <a:srgbClr val="407C15"/>
                </a:solidFill>
                <a:latin typeface="Courier"/>
                <a:cs typeface="Courier"/>
              </a:rPr>
              <a:t>//Setters and Getters</a:t>
            </a:r>
          </a:p>
          <a:p>
            <a:pPr algn="l"/>
            <a:r>
              <a:rPr lang="en-US" sz="2000" dirty="0" err="1" smtClean="0">
                <a:solidFill>
                  <a:srgbClr val="33629A"/>
                </a:solidFill>
                <a:latin typeface="Courier"/>
                <a:cs typeface="Courier"/>
              </a:rPr>
              <a:t>sessionStorage.setItem</a:t>
            </a:r>
            <a:r>
              <a:rPr lang="en-US" sz="2000" dirty="0" smtClean="0">
                <a:solidFill>
                  <a:srgbClr val="33629A"/>
                </a:solidFill>
                <a:latin typeface="Courier"/>
                <a:cs typeface="Courier"/>
              </a:rPr>
              <a:t>      </a:t>
            </a:r>
            <a:r>
              <a:rPr lang="en-US" sz="2000" dirty="0">
                <a:solidFill>
                  <a:srgbClr val="33629A"/>
                </a:solidFill>
                <a:latin typeface="Courier"/>
                <a:cs typeface="Courier"/>
              </a:rPr>
              <a:t>('</a:t>
            </a:r>
            <a:r>
              <a:rPr lang="en-US" sz="2000" dirty="0" err="1">
                <a:solidFill>
                  <a:srgbClr val="33629A"/>
                </a:solidFill>
                <a:latin typeface="Courier"/>
                <a:cs typeface="Courier"/>
              </a:rPr>
              <a:t>propertyName</a:t>
            </a:r>
            <a:r>
              <a:rPr lang="en-US" sz="2000" dirty="0">
                <a:solidFill>
                  <a:srgbClr val="33629A"/>
                </a:solidFill>
                <a:latin typeface="Courier"/>
                <a:cs typeface="Courier"/>
              </a:rPr>
              <a:t>', 'value');</a:t>
            </a:r>
          </a:p>
          <a:p>
            <a:pPr algn="l"/>
            <a:r>
              <a:rPr lang="en-US" sz="2000" dirty="0" err="1" smtClean="0">
                <a:solidFill>
                  <a:srgbClr val="33629A"/>
                </a:solidFill>
                <a:latin typeface="Courier"/>
                <a:cs typeface="Courier"/>
              </a:rPr>
              <a:t>sessionStorage.getItem</a:t>
            </a:r>
            <a:r>
              <a:rPr lang="en-US" sz="2000" dirty="0" smtClean="0">
                <a:solidFill>
                  <a:srgbClr val="33629A"/>
                </a:solidFill>
                <a:latin typeface="Courier"/>
                <a:cs typeface="Courier"/>
              </a:rPr>
              <a:t>      </a:t>
            </a:r>
            <a:r>
              <a:rPr lang="en-US" sz="2000" dirty="0">
                <a:solidFill>
                  <a:srgbClr val="33629A"/>
                </a:solidFill>
                <a:latin typeface="Courier"/>
                <a:cs typeface="Courier"/>
              </a:rPr>
              <a:t>('</a:t>
            </a:r>
            <a:r>
              <a:rPr lang="en-US" sz="2000" dirty="0" err="1">
                <a:solidFill>
                  <a:srgbClr val="33629A"/>
                </a:solidFill>
                <a:latin typeface="Courier"/>
                <a:cs typeface="Courier"/>
              </a:rPr>
              <a:t>propertyName</a:t>
            </a:r>
            <a:r>
              <a:rPr lang="en-US" sz="2000" dirty="0">
                <a:solidFill>
                  <a:srgbClr val="33629A"/>
                </a:solidFill>
                <a:latin typeface="Courier"/>
                <a:cs typeface="Courier"/>
              </a:rPr>
              <a:t>');</a:t>
            </a:r>
          </a:p>
          <a:p>
            <a:pPr algn="l"/>
            <a:r>
              <a:rPr lang="en-US" sz="2000" dirty="0" err="1" smtClean="0">
                <a:solidFill>
                  <a:srgbClr val="33629A"/>
                </a:solidFill>
                <a:latin typeface="Courier"/>
                <a:cs typeface="Courier"/>
              </a:rPr>
              <a:t>sessionStorage.removeItem</a:t>
            </a:r>
            <a:r>
              <a:rPr lang="en-US" sz="2000" dirty="0" smtClean="0">
                <a:solidFill>
                  <a:srgbClr val="33629A"/>
                </a:solidFill>
                <a:latin typeface="Courier"/>
                <a:cs typeface="Courier"/>
              </a:rPr>
              <a:t>   </a:t>
            </a:r>
            <a:r>
              <a:rPr lang="en-US" sz="2000" dirty="0">
                <a:solidFill>
                  <a:srgbClr val="33629A"/>
                </a:solidFill>
                <a:latin typeface="Courier"/>
                <a:cs typeface="Courier"/>
              </a:rPr>
              <a:t>('</a:t>
            </a:r>
            <a:r>
              <a:rPr lang="en-US" sz="2000" dirty="0" err="1" smtClean="0">
                <a:solidFill>
                  <a:srgbClr val="33629A"/>
                </a:solidFill>
                <a:latin typeface="Courier"/>
                <a:cs typeface="Courier"/>
              </a:rPr>
              <a:t>propertyName</a:t>
            </a:r>
            <a:r>
              <a:rPr lang="en-US" sz="2000" dirty="0" smtClean="0">
                <a:solidFill>
                  <a:srgbClr val="33629A"/>
                </a:solidFill>
                <a:latin typeface="Courier"/>
                <a:cs typeface="Courier"/>
              </a:rPr>
              <a:t>');</a:t>
            </a:r>
          </a:p>
        </p:txBody>
      </p:sp>
    </p:spTree>
    <p:extLst>
      <p:ext uri="{BB962C8B-B14F-4D97-AF65-F5344CB8AC3E}">
        <p14:creationId xmlns:p14="http://schemas.microsoft.com/office/powerpoint/2010/main" val="1718838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GCP Deliverable &amp; Presentation Graphics Standard - Master Slide">
  <a:themeElements>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fontScheme name="GCP Deliverable &amp; Presentation Graphics Standard - Master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1">
  <a:themeElements>
    <a:clrScheme name="di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v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di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iv2">
  <a:themeElements>
    <a:clrScheme name="div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v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div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v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v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v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v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v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v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v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v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v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v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v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iv3">
  <a:themeElements>
    <a:clrScheme name="div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div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v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v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v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v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v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v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v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v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v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v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v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CS_Presentation_Template">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000" b="1" dirty="0" smtClean="0"/>
        </a:defPPr>
      </a:lstStyle>
    </a:tx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7.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8.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9.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BDB2D567AE9D4DB6F3E286193E5EBB" ma:contentTypeVersion="0" ma:contentTypeDescription="Create a new document." ma:contentTypeScope="" ma:versionID="9d4ab55304cdeb52480c5f7ea0010958">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93AAE6B-741F-4EC0-A448-8526734873FE}"/>
</file>

<file path=customXml/itemProps2.xml><?xml version="1.0" encoding="utf-8"?>
<ds:datastoreItem xmlns:ds="http://schemas.openxmlformats.org/officeDocument/2006/customXml" ds:itemID="{5AD8CB87-4F98-4FDD-B4ED-BA2AE9E88AE5}"/>
</file>

<file path=customXml/itemProps3.xml><?xml version="1.0" encoding="utf-8"?>
<ds:datastoreItem xmlns:ds="http://schemas.openxmlformats.org/officeDocument/2006/customXml" ds:itemID="{D31552CF-5EDC-4BC9-A67F-085D048DA83A}"/>
</file>

<file path=docProps/app.xml><?xml version="1.0" encoding="utf-8"?>
<Properties xmlns="http://schemas.openxmlformats.org/officeDocument/2006/extended-properties" xmlns:vt="http://schemas.openxmlformats.org/officeDocument/2006/docPropsVTypes">
  <Template/>
  <TotalTime>16525</TotalTime>
  <Words>2478</Words>
  <Application>Microsoft Office PowerPoint</Application>
  <PresentationFormat>On-screen Show (4:3)</PresentationFormat>
  <Paragraphs>412</Paragraphs>
  <Slides>28</Slides>
  <Notes>1</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28</vt:i4>
      </vt:variant>
    </vt:vector>
  </HeadingPairs>
  <TitlesOfParts>
    <vt:vector size="42" baseType="lpstr">
      <vt:lpstr>Arial</vt:lpstr>
      <vt:lpstr>Courier</vt:lpstr>
      <vt:lpstr>Courier New</vt:lpstr>
      <vt:lpstr>Myriad Pro</vt:lpstr>
      <vt:lpstr>Wingdings</vt:lpstr>
      <vt:lpstr>GCP Deliverable &amp; Presentation Graphics Standard - Master Slide</vt:lpstr>
      <vt:lpstr>div1</vt:lpstr>
      <vt:lpstr>div2</vt:lpstr>
      <vt:lpstr>div3</vt:lpstr>
      <vt:lpstr>TCS_Presentation_Template</vt:lpstr>
      <vt:lpstr>Divider 1</vt:lpstr>
      <vt:lpstr>Divider 2</vt:lpstr>
      <vt:lpstr>Divider 3</vt:lpstr>
      <vt:lpstr>Thank You</vt:lpstr>
      <vt:lpstr>HTML5 </vt:lpstr>
      <vt:lpstr>Agenda</vt:lpstr>
      <vt:lpstr>HTML5 - Layout</vt:lpstr>
      <vt:lpstr>HTML5 - &lt;header&gt;</vt:lpstr>
      <vt:lpstr>HTML5 - &lt;footer&gt;</vt:lpstr>
      <vt:lpstr>HTML5 - &lt;nav&gt;</vt:lpstr>
      <vt:lpstr>HTML5 – Web Storage</vt:lpstr>
      <vt:lpstr>HTML5 – Web Storage &gt; Local Storage</vt:lpstr>
      <vt:lpstr>HTML5 – Web Storage &gt; Session Storage</vt:lpstr>
      <vt:lpstr>HTML5 – Web Storage &gt; Storage Events</vt:lpstr>
      <vt:lpstr>HTML5 – Web Storage &gt; Storage Events   …contd</vt:lpstr>
      <vt:lpstr>HTML5 – Viewport</vt:lpstr>
      <vt:lpstr>HTML5 – Geolocation</vt:lpstr>
      <vt:lpstr>HTML5 – Geolocation      …contd</vt:lpstr>
      <vt:lpstr>HTML5 – Geolocation      …contd</vt:lpstr>
      <vt:lpstr>HTML5 – Detecting Offline/Online</vt:lpstr>
      <vt:lpstr>HTML5 – Detecting Offline/Online    …contd</vt:lpstr>
      <vt:lpstr>HTML5 – Detecting Offline/Online    …contd</vt:lpstr>
      <vt:lpstr>HTML5 – History</vt:lpstr>
      <vt:lpstr>HTML5 – History        …contd</vt:lpstr>
      <vt:lpstr>HTML5 – Web Workers</vt:lpstr>
      <vt:lpstr>HTML5 – Web Workers      …contd</vt:lpstr>
      <vt:lpstr>HTML5 – Touch API </vt:lpstr>
      <vt:lpstr>HTML5 – Touch API        …contd</vt:lpstr>
      <vt:lpstr>HTML5 – Touch API        …contd</vt:lpstr>
      <vt:lpstr>HTML5 – Touch API        …contd</vt:lpstr>
      <vt:lpstr>HTML5 – References</vt:lpstr>
      <vt:lpstr>Thank You</vt:lpstr>
    </vt:vector>
  </TitlesOfParts>
  <Manager/>
  <Company>Tata Consultany Services</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Training DESS</dc:title>
  <dc:subject/>
  <dc:creator>Abhishek Pathak</dc:creator>
  <cp:keywords>381852</cp:keywords>
  <dc:description/>
  <cp:lastModifiedBy>anant singhal</cp:lastModifiedBy>
  <cp:revision>1370</cp:revision>
  <dcterms:created xsi:type="dcterms:W3CDTF">2007-07-05T04:39:57Z</dcterms:created>
  <dcterms:modified xsi:type="dcterms:W3CDTF">2015-03-14T12:16:48Z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0x010100DBBDB2D567AE9D4DB6F3E286193E5EBB</vt:lpwstr>
  </property>
</Properties>
</file>