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70" r:id="rId2"/>
    <p:sldId id="267" r:id="rId3"/>
    <p:sldId id="279" r:id="rId4"/>
    <p:sldId id="280" r:id="rId5"/>
    <p:sldId id="271" r:id="rId6"/>
    <p:sldId id="272" r:id="rId7"/>
    <p:sldId id="259" r:id="rId8"/>
    <p:sldId id="277" r:id="rId9"/>
    <p:sldId id="260" r:id="rId10"/>
    <p:sldId id="266" r:id="rId11"/>
    <p:sldId id="261" r:id="rId12"/>
    <p:sldId id="258" r:id="rId13"/>
    <p:sldId id="281" r:id="rId14"/>
    <p:sldId id="257" r:id="rId15"/>
    <p:sldId id="262" r:id="rId16"/>
    <p:sldId id="263" r:id="rId17"/>
    <p:sldId id="282" r:id="rId18"/>
    <p:sldId id="276" r:id="rId19"/>
    <p:sldId id="273" r:id="rId20"/>
    <p:sldId id="264" r:id="rId21"/>
    <p:sldId id="274" r:id="rId22"/>
    <p:sldId id="275" r:id="rId23"/>
    <p:sldId id="278" r:id="rId24"/>
    <p:sldId id="268" r:id="rId25"/>
    <p:sldId id="26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1" d="100"/>
          <a:sy n="61" d="100"/>
        </p:scale>
        <p:origin x="833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3.17577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9-01-21T22:55:34.12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12307 471 0,'0'-25'141,"-25"25"-48,25-25-93,-25 25 16,25 0-16,-26 0 15,26 0-15,-25-25 16,0 25-16,25 0 16,-25-26-16,25 1 15,-25 25 1,25 0-16,-25 0 15,25-25-15,-25 25 16,25 0-16,-26 0 16,26-25-1,-25 25-15,0 0 16,25 0-1,-25 0 1,25 0-16,-25-25 16,25 0-16,-25 25 15,-1 0-15,26 0 16,-25 0-16,25 0 15,-25 0-15,0-26 16,25 26-16,-25 0 16,25 0-16,-50 0 15,50 0-15,-26-25 16,26 25-16,-25 0 15,25 0-15,-25-25 16,0 25-16,0 0 16,0 0-1,0 0-15,25 0 16,-51 0-16,51-25 15,-25 25-15,0 0 16,0 0-16,0 0 16,25-25-16,-26 25 15,1 0-15,0-25 16,25 25-16,-50 0 15,50 0-15,-50 0 16,24 0-16,1 0 16,-25-25-16,25 25 15,0 0-15,0 0 16,-1 0-16,1 0 15,0 0-15,0 0 16,0 0-16,0-26 16,0 26-16,25 0 15,-26 0-15,1 0 16,0 0-16,-25 0 15,-26 0 1,26 0-16,25 0 16,-25 0-16,-1 0 15,1 0-15,0 0 0,25 0 16,-26 0-16,51 0 15,-25 0 1,0 0-16,0 0 16,0 0-16,0 0 0,-1 0 15,-24 0-15,0 0 16,25 0-16,-1 0 15,1 0 1,0 0-16,-25 0 0,25 0 16,25 0-1,-25 0-15,-1 0 0,1 0 16,0 0-16,0 0 15,25 0-15,-50 0 16,25 0-16,-1 0 16,1 0-16,-25 0 15,25 0-15,0 0 16,0 0-16,-1 0 15,1 0-15,25 0 16,-25 0-16,0 0 16,0 0-16,0 0 15,-1 0-15,1 0 16,0 0-16,0 0 15,0 0 1,0 0-16,0 0 0,-1 0 16,1 0-16,-25 0 15,0 0-15,25 0 16,-26 0-16,26 0 15,-25 0-15,25 0 16,-26 0-16,26 0 16,0 0-16,-25 0 15,-1 0-15,26 0 16,0 0-16,-25 0 15,0 0-15,24 0 16,1 0-16,0 0 16,0 0-16,0 0 15,0 0-15,0 0 16,-1 0-16,1 0 15,-25 0-15,50 0 16,-25 0-16,-51 0 16,51 0-16,0 0 15,-25 0-15,-1 0 16,1 0-16,25 0 15,-25 0-15,25 0 16,-26 0-16,26 0 16,-25 0-16,25 0 15,0 0-15,-1 0 16,1 0-16,0 0 15,0 0-15,25 0 16,-25 0-16,0 0 16,-1 0-16,26-25 15,-50 25-15,50 0 16,-25 0-16,0 0 15,0 0-15,-26 0 16,51 0-16,-25 0 16,25 0-16,-25 0 15,0 0-15,25 0 16,-25 0-16,0 0 15,0 0 1,-26 0-16,-24 0 16,50 0-16,0 0 15,-26 0-15,1 0 16,25 0-16,0 0 15,-51 0-15,51 0 16,0 0-16,-25 0 16,-1 0-16,1 0 15,0 0-15,25 0 16,-51 0-16,51 0 15,0 0-15,-26 0 16,-24 0 0,50 0-16,0 0 15,-76 0 1,51 0-16,0 0 15,-1 0-15,51 0 16,-50 0-16,25 0 16,0 0-16,0 0 15,-1 0-15,1 0 16,-25 0-16,25 0 0,-26 0 15,1 0 1,0 0-16,0 0 16,24 0-16,-24 0 15,25 0-15,0 0 0,0 0 16,0 0-16,-1 0 15,1 0 1,25 0-16,-50 0 16,25 0-16,0 0 0,-26 0 15,-49 0 1,49 0-16,26 0 15,-25 0 1,0 0 0,-101 0-16,101 0 15,50 0-15,-51 0 16,26 0-16,-25 0 15,25 0-15,-51 0 16,51 0-16,-25 0 16,-1 0-16,1 0 15,0 0-15,25 0 16,0 0-16,-26 0 15,1 0-15,25 0 16,-25 0-16,-26 0 16,51 0-16,-25 0 15,-1 0-15,1 0 16,25 0-16,0 0 15,-26 0-15,1 0 16,25 0-16,-25 0 16,-1 0-16,26 0 15,0 0-15,-25 0 16,0 0-16,50 0 15,-51 0-15,51 0 16,-25 0-16,-50 0 16,49 0-16,1 0 15,-25 0-15,-25 0 16,24 0-16,1 0 15,0 0-15,-1 25 16,-24-25-16,25 0 16,-1 0-16,26 0 15,-25 0-15,0 0 16,24 0-16,1 0 15,0 0-15,0 0 16,0 0-16,-25 0 16,-1 0-16,26 0 15,-25 0-15,-26 0 16,26 0-16,25 0 15,0 0-15,-25 0 16,24 0-16,1 0 16,0 0-16,25 0 15,-25 0-15,0 0 16,0 0-16,-1 0 15,1 0-15,-25 0 16,0 0-16,25 0 16,-26 0-16,26 0 15,0 0-15,0 0 16,0 0-16,0 0 15,-1 0-15,26 0 16,-50 0-16,50 0 31,-101 0-31,76 0 16,0 0-16,-25 0 15,0 0-15,50 0 16,-51 0-16,-74 0 31,125 0-15,-51 0-16,51 0 15,-50 0-15,50 0 16,-25 0-16,25 0 16,-50 0-1,50 0-15,-26 0 16,1 0 15,-75 0-15,74 26-1,-24-26 1,50 0 15,-25 0-31,25 0 16,-25 0-1,0 25-15,25-25 0,-25 0 16,25 25-1,-26-25 1,26 0 0,-25 0-16,0 0 0,0 25 15,0-25-15,0 0 16,25 0-16,-25 0 15,25 25 1,-26-25-16,1 0 16,25 0 46,0 25-62,-25-25 16,25 25-16,0-25 15,0 0-15,-25 26 16,25-26-16,0 0 15,0 25-15,-25 0 32,25 0-17,-25-25 1,25 25-16,0 0 15,0-25 1,0 0-16,0 26 16,-25 24-1,25-50-15,-26 25 16,26 0-16,0-25 15,0 25-15,0-25 16,0 25-16,-25-25 16,25 0-1,0 26-15,0-1 16,0-25-1,0 25-15,0-25 16,0 25 0,0 0-16,0-25 15,0 25 1,0-25-16,0 25 15,0-25-15,0 26 16,0-1-16,0-25 16,0 25-16,0-25 15,0 50 1,0-50-1,0 25 1,0 0 0,0 1-1,0-26-15,0 25 16,0-25-1,0 25 1,0-25-16,0 25 16,25 0-16,-25-25 15,26 25-15,-26-25 16,0 26-16,0-26 15,0 25-15,25 0 16,-25-25 0,0 25-16,0 0 15,0-25-15,0 25 16,25-25-16,0 25 15,-25-25-15,0 26 16,0-1 0,0-25-16,25 0 15,-25 25-15,0-25 16,25 25-16,-25 0 15,0-25 1,25 25 0,-25-25-16,26 0 15,-26 25-15,0-25 16,25 26-16,-25-1 15,0-25-15,25 25 16,0 0 15,-25 0-15,0-25-1,25 25-15,-25-25 16,25 0 0,-25 26 15,0-1-31,25-25 0,-25 0 15,26 25 1,-26-25-16,0 0 16,25 25-1,-25-25-15,0 25 16,25 0-1,0-25-15,-25 0 16,0 0-16,0 25 16,25-25-1,-25 0 1,0 26-16,25-1 0,-25-25 31,25 0-31,-25 25 0,26-25 16,-26 0-1,0 25-15,25-25 16,-25 0-1,0 25-15,25-25 16,0 0-16,-25 25 16,25-25-1,-25 25 1,25-25-16,1 0 15,-26 26 1,25-26-16,-25 25 16,25-25-16,0 0 15,-25 25-15,25-25 16,-25 0-16,50 25 15,-50 0-15,0-25 16,26 0-16,-1 25 16,0-25-16,0 0 15,0 25-15,0 1 16,0-26-16,1 0 15,24 0-15,-50 25 16,50-25-16,-25 25 16,0-25-16,26 0 15,-51 0-15,50 25 16,-25-25-16,-25 25 15,51-25-15,-26 0 16,0 0-16,0 25 16,-25-25-16,50 0 15,-25 26-15,1-26 16,-1 0-16,0 0 15,0 25-15,-25-25 16,50 0-16,-50 0 16,25 0-16,26 0 15,-26 0-15,0 0 16,51 0-16,-26 0 15,0 0-15,0 0 16,1 25-16,24-25 16,-25 0-16,-24 0 15,24 0-15,25 25 16,-24-25-16,-1 0 15,0 25-15,1-25 16,24 0-16,0 0 16,-24 0-16,-1 25 15,0-25-15,101 0 16,-101 0-1,1 0-15,-26 0 16,25 25-16,26-25 16,-51 0-16,0 0 15,25 26-15,-25-26 16,1 0-16,49 0 15,-25 0-15,1 0 16,-1 25-16,0-25 16,51 25-16,-26-25 15,-24 25-15,-1-25 16,0 0-16,0 0 15,51 0-15,-51 0 16,26 0-16,-26 0 0,26 0 16,-26 0-1,25 25-15,1 0 16,-26-25-16,0 0 15,1 0-15,-1 0 16,25 0-16,-24 0 16,-1 0-16,0 0 15,1 25-15,24-25 16,0 0-16,1 0 0,-26 0 15,0 0-15,1 0 16,-1 0-16,25 0 16,-49 0-1,24 0-15,0 0 0,1 0 16,24 0-16,-25 0 15,-25 0-15,51 0 16,-26 0-16,26 0 16,-26 0-16,0 0 15,0 0-15,-24 0 16,49 0-16,-50 0 15,0 0-15,-25 0 16,26 0-16,-1 0 16,0 0-1,0 0-15,-25 0 0,50 0 16,-25 0-16,1 0 15,24 0-15,-25 0 16,0 0-16,0 0 16,26 0-16,-1 0 15,0 0-15,-25 0 16,51 0-16,-26 0 15,-25 0-15,26 0 16,-1 0-16,0 0 16,-25 0-16,26 0 15,24 0-15,-25 0 16,1 0-16,-1 0 15,0 0-15,1 0 16,24 0-16,-25 0 16,1 0-16,-26 0 15,25 0-15,-25 0 16,0 0-16,26 0 15,-1 0-15,-25 0 16,0 0-16,25 0 16,-24 0-16,-1 0 15,0 0-15,25 0 16,-50-25-16,51 25 15,-1 0-15,0 0 16,-25 0-16,26 0 16,-1 0-16,0 0 15,-25-25-15,26 25 16,-26 0-16,0 0 15,25 0-15,-25 0 16,0 0-16,26 0 16,-26 0-16,25-25 15,-25 25-15,51 0 16,-26 0-16,-50 0 15,50 0-15,1 0 16,-1 0-16,-25 0 16,0 0-16,26 0 15,-26 0-15,0 0 16,25 0-16,-25 0 15,1 0-15,24 0 16,0 0-16,0 0 16,-24 0-16,24 0 15,0 0-15,0 0 16,-24 0-16,24 0 15,-25-25-15,0 25 16,0 0-16,0 0 16,26 0-16,-26 0 15,0 0-15,0 0 16,0 0-16,1-25 15,24 25-15,-25 0 16,0 0-16,0 0 16,-25 0-16,51 0 15,-51 0-15,50 0 16,-50 0-16,25-25 15,0 25-15,0 0 16,0 0-16,-25 0 16,26 0-16,-1-26 15,0 26-15,0 0 16,25 0-16,1 0 15,-26 0-15,0 0 16,25 0-16,-50-25 0,51 25 16,-26 0-1,0 0-15,0 0 16,0 0-16,0 0 15,0-25-15,26 25 0,-51 0 16,50 0 0,-25 0-16,0 0 15,0 0-15,1 0 0,-1 0 16,0 0-16,0 0 15,0 0-15,-25 0 16,25 0-16,0 0 16,-25 0-1,26 0-15,-26 0 16,25 0-1,-25-25-15,25 25 16,0 0-16,0 0 16,0 0-16,1-25 15,-1 25-15,0 0 31,25 0-31,-25 0 16,0 0-16,-25 0 16,26 0-16,-26-25 15,25 25-15,0-25 16,-25 25-16,25 0 15,-25 0-15,25 0 16,-25 0 0,25 0-16,0-26 15,-25 26 1,26 0-1,-26 0 1,0-25 0,25 25-16,0-25 15,-25 25-15,0 0 16,25 0-16,-25-25 15,25 25 17,-25 0-17,0-25-15,25 25 16,-25 0-16,26 0 15,-26-25 1,25-1 0,-25 26-1,25 0-15,0-25 16,-25 25-16,0 0 15,0-25 1,25 25-16,-25 0 16,0-25-1,25 25-15,-25-25 16,25 25-1,-25 0 1,26-25-16,-26 25 16,0 0-1,25-25 1,-25-1-1,0 26 1,0 0-16,0-25 16,0 25-16,25 0 15,-25-25-15,25 0 16,-25 25-1,0-25 1,0 0 15,0 0-15,0 25-1,25-26-15,-25 26 32,0-25-32,0 25 15,0 0-15,0-25 16,0 0-1,25 25 1,-25 0-16,0-25 16,0 25 15,0-25-31,0 0 15,0 25 1,25-26-16,-25 26 0,0-25 16,0 25-1,0-25-15,0 25 16,0-25-16,0 25 15,0-25 1,0 25 15,0-25-15,0-1-1,26 26 1,-26-25 15,0 25-31,0-25 31,0 25-31,0-25 32,0 0-17,0 25 1,0-25-1,0 25 1,0-25-16,0-1 16,0 26 15,0-25-31,0 25 15,0-25 1,0 25 0,0-25-16,0 0 15,0 25 1,0-25-16,0 25 15,0-25 1,0-1-16,0 26 16,0-25-1,-26 25 1,26-25-16,0 25 15,0-25-15,0 0 16,0 25 0,-25-25-1,25 25-15,0-26 16,0 1-1,0 25 17,0 0-32,0-25 15,0 25 16,-25-25-15,25 25 0,0-25 15,0 0 0,0 25-15,0 0-1,0-25 1,0 25-1,0-26 17,-25 26-17,25-25 1,0 25 31,-25-25-16,25 25-16,0-25 1,0 25 0,0-25 15,0 0 16,-25 25-16,25-25 0,0 25-15,0 0 15,0-26 0,0 26 31,-25-25-30,25 0-1,0 25 31,0-25 63,0 25-63,-26 0 63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3.17577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9-01-17T21:49:15.24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10 0,'0'0'250,"0"0"-219,25 0 16,-25 0-32,26 0-15,-1 0 16,-25 0-1,25 0-15,-25 0 16,25 0-16,0 26 16,0-26-16,-25 0 15,51 0-15,-51 0 16,25 0-16,0 0 15,0 0-15,-25 0 16,25 0-16,-25 0 16,25 0 15,-25 0-31,26 0 15,-1 0 1,0 0-16,0 0 16,0 0-16,0 0 15,0 0-15,26 0 16,-51 0-16,25 0 15,-25 0-15,25 0 32,0 0-17,-25 0-15,25 0 16,51 0-16,-51 0 15,25 0-15,-25 0 0,26 0 16,-51 0 0,25 0-16,0 0 46,0 0-30,0 0 0,0 0-16,26 0 15,-1 0-15,0 0 0,-25 0 16,1 0-16,-1 0 15,0 0 1,-25 0 0,25 0 15,0 0-31,0 0 15,26 0-15,-26 0 16,25 0-16,-25 0 16,-25 0-16,25 0 15,-25 25 453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3.17577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9-01-17T21:49:19.22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0,'0'0'203,"25"0"-187,0 0-1,1 0-15,-26 0 16,50 26-16,-50-26 16,25 0-16,-25 0 15,25 0 1,0 0 31,-25 0-32,25 0-15,-25 0 16,51 25-16,-51-25 0,25 0 15,0 0 1,0 0-16,-25 0 16,25 0-16,1 0 15,-1 0-15,0 0 0,-25 0 16,50 25-16,-25-25 15,0 0 1,1 0-16,-26 0 16,25 0-16,0 0 0,-25 0 15,25 0-15,-25 0 16,25 0-1,0 0 17,-25 0-32,25 0 15,1 0-15,-1 0 16,0 0-16,0 0 15,0 0 1,0 0-16,-25 0 0,25 0 16,1 0 15,-26 25-16,25-25 1,25 0-16,-25 0 16,51 0-16,-26 0 15,-25 0-15,0 0 16,0 0-16,-25 0 15,26 0 79,-26 0-78,25 0-16,0 0 15,-25 0-15,25 0 16,-25 0 46,50 0-62,-50 0 16,25 0-16,26 0 15,-51 0-15,25 0 16,-25 0-16,25 0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3.17577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9-01-17T21:49:31.68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359 963 0,'0'0'172,"25"0"-172,0 0 15,51 0-15,-1 0 16,1 0-16,-1 0 16,-25 0-16,1 0 15,-26-25-15,25 25 16,-50 0-16,25 0 15,1 0 1,-26 0 0,25 0-16,25 0 15,0 0-15,1 0 16,24 0-16,-50 0 15,51 0-15,-26 0 16,-25 0-16,25 0 16,1 0-16,-26 0 15,0 0-15,0 0 16,-25 0-16,25 0 15,-25 0 1,25 0-16,1 0 16,24-25-16,-25 25 0,25 0 15,1 0-15,-1 0 16,0 0-1,0 0-15,1 0 16,-26 0-16,25 0 16,-25 0-16,1 0 0,-1 0 15,25 0-15,-25 0 16,-25 0-1,50 0-15,1 0 16,-1 0-16,-25 0 0,0 0 16,26 0-16,-51 0 15,50 0-15,-50 0 16,25 0-1,-25 0-15,25 0 0,0 0 16,0 0 0,-25 0-1,51 0-15,-51 0 16,25 0-16,25 0 15,-50 0-15,51 0 16,-1 0-16,-50 0 16,50 0-16,-50 0 15,25 0-15,-25 0 16,25 0-16,-25 0 15,51 0-15,-51-25 16,50 25-16,0 0 16,-25-26-16,1 26 15,24 0-15,-25 0 16,0 0-16,-25 0 15,25 0-15,-25 0 94,0-25-78,25 25-16,1 0 15,-26-25 16,0 0 1,0 25-17,0-25 1,0 0-16,0-1 15,0 1 1,0 25-16,0-25 16,0 0-16,0 25 15,0-25-15,0 0 16,0 0-1,0 25 1,0-26 0,0 26 15,0-25-16,0 25 17,0-25-32,0 0 15,0 25 1,-26 0-16,26-25 15,0 25-15,0 0 16,0-25-16,-25 25 31,25-25-31,0-1 16,-25 26-1,25-25-15,-25 25 16,0-25 0,25 25-16,-25-25 15,0 25-15,-1-25 16,1 25-16,0-25 15,-25 0-15,25 25 16,0 0-16,-26-26 16,26 1-16,0 25 15,-25-25-15,25 25 16,-1 0-16,-24-25 15,25 25-15,0-25 16,25 25-16,-25 0 16,25 0-16,0 0 15,-26 0-15,1 0 16,0-25-1,25 25-15,-50 0 16,25 0-16,0 0 16,-1 0-16,26-26 0,-50 26 15,25 0-15,0 0 16,-25 0-1,-1-25-15,1 25 16,0 0-16,-1 0 0,-24 0 16,25 0-16,-1 0 15,1 0-15,25 0 16,0 0-1,0 0-15,-26 0 0,51 0 16,-50 0-16,25 0 16,-25 0-16,24 0 15,1 0-15,0 0 16,0 25-16,0-25 15,25 0-15,-25 0 16,-1 0-16,26 0 16,-25 0-16,25 0 15,-25 0 1,0 0-16,0 26 0,0-26 15,0 0-15,-1 0 16,26 0-16,-50 0 16,25 0-16,0 0 15,-25 0-15,24 25 16,1-25-16,-25 25 15,0-25-15,50 0 16,-51 25-16,1-25 16,25 0-16,-25 0 15,50 0-15,-26 0 16,26 0-16,-25 0 15,25 25-15,0-25 16,-25 0 0,0 0-16,25 0 15,-25 0-15,0 0 16,0 0-16,-26 0 15,51 0-15,-25 0 16,25 25-16,-25-25 16,25 0-16,-25 0 15,0 26 1,25-26-16,-25 0 15,-1 0-15,1 0 16,25 0-16,-25 0 16,25 0-16,-25 0 15,0 0-15,25 0 16,0 25-1,-25-25-15,25 0 16,-25 0 0,25 0-1,-26 0-15,26 25 16,-25-25-16,25 0 15,-25 0 1,25 25-16,-25-25 16,0 25-16,25-25 15,-25 25 1,-1 0-1,1-25 1,25 0-16,0 26 16,-25-26-16,25 25 15,0-25-15,-25 0 16,25 25-1,0 0 17,0-25-17,0 25 1,0-25-1,0 25 1,0 0 0,0-25-1,0 26-15,0-26 16,25 0-16,-25 25 15,0-25-15,0 25 16,25-25-16,0 25 16,-25 0-16,26-25 15,-26 25-15,25 0 16,0-25-16,-25 0 15,25 26-15,-25-26 16,0 0 0,25 0-1,-25 25 1,0 0-1,25-25 17,-25 0-32,26 0 0,-26 25 15,0-25-15,25 25 31,-25-25-31,0 0 0,25 25 16,0-25 0,-25 26-1,25-26 16,-25 0-31,0 25 0,25-25 16,-25 0 0,25 0 77,-25 25-77,26-25-16,-26 25 15,0-25-15,25 0 16,-25 0 0,0 25-16,25-25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3.17577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9-01-17T21:49:37.29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179 916 0,'0'0'32,"0"0"61,25 0-30,0 0-48,25 0-15,-24 0 16,-1 0-16,25 0 15,-25 0-15,25 0 16,1 0-16,24 0 16,1 0-1,75 0 1,-126 0-16,25 0 15,-25 0-15,0 0 32,101 0-17,-51 0-15,-49 0 16,-1 0-16,25 0 15,0 0-15,-25 0 16,1 0-16,-1 0 16,0 0-16,0 0 15,0 0-15,0 0 16,26 0-16,24 0 15,-25 0-15,1 0 16,-1 0-16,-25 0 16,51 0-16,-26 0 15,0 0-15,1 0 16,-1 0-16,25 0 15,-24 0-15,-1 0 16,0 0-16,0 0 16,1 0-16,-1 0 15,0 0-15,1 0 16,-1 0-16,25 0 15,-24 0-15,-26 0 16,0 0-16,50 0 16,-24 0-16,-26 0 15,25 0-15,26 0 16,-1 0-16,-25 0 0,1 0 15,-1 0-15,-25 0 16,25 0 0,-24 0-16,-1 0 15,50 0-15,-50 0 0,0 0 16,1 0-16,49 0 15,-25 0-15,1 0 16,-26 0 0,50 0-16,-50 0 0,26 0 15,-26 0-15,25 0 16,-25 0-16,0 0 15,26 0 1,-1 0-16,0 0 0,1 0 16,-1 0-16,25 0 15,-24 0 1,-1 0-16,-25 0 0,25 0 15,1 0-15,-26 0 16,0 0-16,25 0 16,-25 0-16,1 0 15,24 0-15,-25 0 16,0 0-16,0 0 15,26-25-15,-51 25 16,50 0-16,-50 0 16,50 0-16,-50 0 15,25 0-15,0 0 16,1-25-16,-26 25 15,25 0-15,-25-25 16,0 25 0,25 0-1,-25 0-15,0-25 16,0 25-1,0-26 1,0 26-16,0-25 16,0 0-16,0 0 15,0 25-15,0-50 16,0 50-16,-25-51 15,25 51-15,-25-25 16,-1-25-16,26 50 16,-25-50-16,0 50 15,0-51-15,0 1 16,0 50-16,0-50 15,-1 50-15,1-51 16,0 26-16,0 25 16,0 0-16,25-25 15,-25 25-15,25 0 16,-25-50-16,-1 50 15,1 0-15,25-25 16,-50 25-16,25 0 16,0-25-16,-26 25 15,26-26-15,-25 26 16,0-25-16,-1 25 15,1 0-15,0 0 16,-26 0-16,26 0 16,0 0-16,25 0 15,-26 0-15,1 0 16,25 0-16,0 0 15,-1 0-15,1 0 16,0 0-16,0 0 16,0 0-16,0 0 15,0 0-15,-1 0 16,-24 0-16,25 0 15,0 0-15,-25 0 16,-1 0-16,26 0 16,-25 0-16,0 0 15,24 0-15,-24 0 16,0 0-16,25 0 15,-1 0-15,-24 0 16,25 0-16,0 0 16,-25 0-16,-1 0 15,1 0-15,0 0 16,-26 0-16,1 0 15,25 0-15,-26 0 16,1 0-16,-26 0 16,51 0-16,-1 0 15,1 0-15,25 0 16,0 0-16,0 0 15,0 0-15,-1 0 16,1 0-16,0 0 16,25 0-16,-50 0 15,25 0-15,0 0 16,-26 0-16,-24 0 0,24 0 15,1 0-15,0 0 16,0 0 0,-26 0-16,26 0 0,25 0 15,0 0-15,-26 0 16,26 0-16,0 0 15,0 0-15,0 0 16,-1 0-16,1 0 16,0 0-16,-25 0 15,-26 0-15,26 0 16,0 0-16,0 0 15,-1 0-15,1 0 16,25 0-16,0 0 16,0 0-16,-1 0 15,1 0-15,0 0 16,0 0-16,25 0 15,-25 0-15,0 0 16,-1 25-16,1-25 16,25 0-16,-50 0 15,50 0-15,-50 0 16,50 0-16,-25 0 15,-1 0-15,26 26 16,-25-26-16,0 0 31,25 0 0,-25 0-15,0 0 0,25 0-16,-25 25 15,25-25-15,-25 0 31,25 25-15,0-25-16,-26 0 16,1 0-1,25 0-15,-25 25 16,25-25-16,-25 0 15,0 25-15,0-25 16,25 0 0,-25 0 15,25 25-16,0 0 1,-26-25-16,1 0 16,25 0-16,-25 0 15,25 26-15,0-26 16,0 0-1,-25 0 48,25 25-48,-25 0 1,25-25 0,0 25-1,0-25 16,0 25-15,0-25-16,0 0 16,0 25-1,0 0 1,0-25-16,0 26 15,0-26 1,0 25 0,0 0 15,0-25-16,0 25 1,0-25 0,0 25-16,0-25 15,0 0-15,0 25 16,0 0-16,0-25 15,0 26-15,0-26 0,25 0 16,-25 25 0,0 0-16,0-25 15,25 0 1,-25 25-16,0-25 15,0 0-15,25 0 16,-25 25 0,25-25-1,-25 25-15,26-25 16,-26 26-1,0-26 1,50 25 0,-50-25-1,25 0-15,-25 50 0,25-50 16,0 0-16,0 25 15,-25 0 1,26-25-16,-1 0 16,-25 0-1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3.17577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9-01-17T21:49:43.89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3171 232 0,'-26'0'171,"1"-25"-171,0 25 32,-126-51-32,101 26 15,25 25-15,0 0 16,-26 0-16,26-25 15,0 25-15,-50 0 16,50 0-16,-1 0 16,1 0-16,25-25 15,-25 25 1,0 0-16,25 0 15,-25 0 32,25 0-31,-51 0-16,26-25 0,0 25 15,-50 0 1,24 0-16,-24 0 16,0 0-16,49 0 15,-24 0 1,25 0-16,25 0 0,-25 0 47,0 0-47,-26 0 0,26 0 15,-25 0-15,0 0 16,-1 0-16,1 0 15,25 0 1,0 0-16,-26 0 0,51 0 16,-25 0-16,25 0 15,-25 0 1,0 0-16,0 0 0,0 0 15,0 0-15,-51 0 16,51 0 0,0 0-16,-26 0 0,1 0 15,25 0-15,0 0 16,-25 0-16,50 0 15,-26 0 1,26 0-16,-25 0 0,25 0 16,-50 0-16,50 0 15,-50 0-15,50 0 16,-25 0-16,-1 0 15,1 0-15,25 0 16,-25 0 0,0 0 15,-25 0-16,-51 0 17,-125 0-1,201 0-31,25 0 31,-51 0-15,51 0-16,-50 25 15,-25 0 1,24-25-16,26 0 15,0 0-15,25 0 16,0 0-16,-25 0 16,25 0 30,-25 0-30,0 25-16,25-25 16,-26 25-16,26-25 15,0 0 1,-25 0 31,25 25-32,0-25 1,0 26-16,-25-1 15,25-25 1,0 25 0,-25 0-1,25 0 1,0-25-1,0 25-15,0-25 47,0 51-31,0-26-16,0-25 15,0 25 1,0-25 0,0 25-1,0-25 1,0 25-1,25-25 1,-25 25-16,0 0 16,0 1-1,25-26 1,-25 25-1,0 0 1,0-25 31,0 0-32,25 25 1,-25-25-16,0 25 31,0 0-31,26 0 0,-26-25 31,25 51-15,-25-26-16,25-25 16,0 25-1,-25 0 1,0-25-1,0 25 1,25-25 0,-25 26-1,25-1 1,-25-25-16,0 25 31,25-25-15,1 50-1,-26-50-15,25 25 16,-25-25 0,50 51-1,-25-51 1,0 0-16,-25 25 15,25-25 1,-25 0 0,26 0-1,-1 25-15,0-25 16,0 0-1,101 0 1,-51 0-16,-50 25 16,51-25-1,-1 25 1,-24-25-1,24 0 1,-25 0 31,227 0-47,-252 0 15,-25 0-15,76 0 16,-51 0 0,0 0-16,0 0 15,0 0 1,25 0-16,1 0 15,-1 0-15,0-25 16,-25 25-16,26 0 16,-1-25-16,0 25 15,1-25-15,-26 25 16,0 0-16,25 0 15,1 0 1,-1 0-16,-25-25 16,0 25-16,25-26 15,1 26-15,-26 0 16,0 0-16,-25 0 15,50 0-15,-25 0 16,1 0-16,-1 0 16,-25 0-16,25 0 15,0 0-15,0 0 16,-25 0-16,25 0 15,1 0 1,-1 0-16,-25 0 16,25 0-16,0-25 31,-25 25-16,25 0 1,-25 0-16,50-25 16,-50 25-16,26 0 15,-1 0-15,0 0 16,0 0-16,0 0 15,0-25-15,0 25 16,1 0-16,-26 0 16,25 0-16,-25-25 15,25 25 1,-25 0-1,0-25 1,25 25 0,0 0-1,-25 0-15,25 0 16,-25-25-16,25 25 15,1 0-15,-26 0 16,0 0-16,25-26 16,-25 26 15,0 0-31,25-25 15,-25 25-15,0-25 16,25 25-16,-25 0 16,25-50 15,-25 50-31,0 0 0,0-25 15,0 25-15,0-26 16,0 26 0,0-50-1,0 50-15,0-25 0,0 25 31,0-25-31,0 0 16,0 25-16,0-25 16,0-1-1,0 1-15,0 0 16,-25 25-1,25 0-15,0-25 16,0 0 15,-25 25 0,25-25-15,0 25 0,0-25-1,-25-1-15,25 26 16,0-25-1,-25 25-15,25 0 16,0-25 0,-26 25-1,26-25 16,0 25 1,0-25-17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3.17577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9-01-17T21:49:49.85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2794 116 0,'-25'-25'47,"0"25"-47,0 0 16,25 0-16,-26 0 15,1-26-15,0 26 16,25 0-1,-25 0-15,0 0 16,0 0 0,25-25-16,-25 25 15,-1 0-15,1 0 16,0 0-16,0 0 15,0 0 1,-51 0 0,51 0-1,0 0-15,0 0 16,0 0-16,0 0 15,25 0-15,-51 0 16,51 0-16,-50 0 16,25 0-16,25 0 15,-50 0-15,50 0 16,-26 0-16,26 0 15,-25 0-15,0 0 16,0 0 0,25 0-16,-50 0 15,50 0-15,-25 0 16,-26 0-16,26 0 15,0 0-15,-50 0 16,49 0 0,26 0-16,-25 0 15,0 0 16,25 0-15,-25 0-16,0 0 16,0 0-16,-1 0 15,1 0-15,0 0 16,25 0-16,-25 0 15,25 0-15,-25 0 47,0 0-31,0-25-1,-1 25-15,-24 0 16,0 0 0,25 0-16,25 0 15,-25 0-15,-1 0 16,1 0-16,0 0 15,0 0 1,25 0 0,-25 0-16,25 0 15,-25 0 1,0 0-16,-1 0 15,26 0 1,-25 0-16,0 0 16,0 0-1,0 0 16,-101 0-15,101 0-16,0 0 16,0 0-16,25 0 31,-26 0 16,1 0-16,-75 0-31,24 25 15,76-25 1,-50 0 0,25 0-1,25 0 48,-50 0-32,24 0-16,1 0-15,25 0 32,-25 0 124,-151 151-156,176-126 62,0 51-46,-25-26 15,0-25-16,25-25 17,0 25-1,0-25-31,-25 51 62,25-26-46,0 0 15,0-25-15,0 25-16,0 0 15,0 0 16,0 1-15,0-1-16,0-25 16,25 25-16,-25-25 15,0 0 1,0 25-16,25-25 15,-25 25 1,0-25-16,25 0 16,-25 25-16,25-25 15,-25 0 1,25 0-16,0 0 15,1 0-15,-26 25 16,25-25-16,0 0 16,0 26-16,0-26 15,26 0 1,24 25-1,-75-25-15,25 0 16,-25 0 0,25 0-16,-25 0 0,25 0 15,1 0-15,-26 0 16,25 0-1,25 0 17,76 0-17,-126 0 1,25 0-16,0 0 15,0 0 1,0 25 0,0-25-16,1 25 15,-1-25-15,0 0 31,76 25-15,-26 0 0,-25 0-1,-25-25 1,51 0-1,-1 0 17,126 51-17,-175-51 1,24 0-1,25 0-15,-49 0 16,74 0 0,1 0-1,50 0 1,-151 0-16,50 0 15,-25 0-15,-25 0 16,25 0-16,0 0 16,26 0-1,24 0 1,-50 0-1,176 0 1,-125 0-16,-51 0 16,25 0-1,-25 0-15,101 0 31,-101 0-15,126-25 0,-126-1-1,1 26-15,-1 0 16,-25-25-16,50 0 15,-25 0 17,25-25-17,-50 25-15,26 25 16,-26-51-1,0 51-15,0-25 16,0 25 0,0-25-16,0 0 15,0 0-15,0-26 16,0 51-1,0-25-15,0 0 16,0 0 0,0 25-16,0-25 15,0 0-15,0 25 0,-26 0 16,26-26-16,-25 26 15,25-50 1,-25 50-16,25-25 16,-25 25-16,25-25 15,-50 25 1,50-25-16,0 25 15,-25 0-15,25-25 16,-26 25 0,26 0-1,-25 0-15,25 0 16,-25 0 77,25-26-77,0 26 0,-25 0-1,0 0 1,25 0-1,-25-25-15,25 25 32,0-25-17,-25 25-15,25 0 16,-26-25-16,1 25 15,25 0-15,-25-25 16,0 0 0,0 25-1,25-25 1,-25 25-1,25 0 1,0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3.17577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9-01-17T21:47:59.34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3144 2189 0,'0'-25'218,"0"25"-202,0 0 15,-25 0-15,25-25-16,-26 0 15,26 25-15,-25 0 16,25-25-16,-50 25 15,25-26 1,-101-74-16,101 100 16,-25-50-1,25 24-15,-1 1 16,-24 0-16,50 25 15,-50-25-15,25 0 32,-101-51-32,101 51 15,0 0-15,-26 25 16,51-25-16,-50 0 15,50 25-15,-25-25 16,25 25-16,-50 0 16,50-26-16,-26 26 15,26-25-15,-25 25 16,25-25-16,-75 0 15,50 0 1,25 25-16,-51-25 16,51 25-1,-25-25-15,0-1 0,0 26 16,0-25-16,0 0 15,-1 25 1,1-25-16,0 0 0,0 0 16,-25 25-16,25-26 15,-1-24-15,1 50 16,-25-25-1,0-25-15,25 50 16,25-25-16,-26 25 16,-24-51-16,50 51 15,-50-25-15,25 0 16,0 25-16,-1-25 15,1 0-15,0 0 16,0-1-16,0 26 16,25 0-16,-51-25 15,51 25-15,-50-25 16,50 0-16,-25 25 15,25-25-15,-25 25 16,0-25-16,0 25 16,-1-25-16,1-1 15,0 1-15,-25 0 16,25 25-16,0-50 15,-26 50-15,26-25 16,0-1-16,0 1 16,-25 0-16,50 25 15,-26 0-15,1-50 16,0 50-16,-25-25 15,25-26-15,-26 51 16,26-25-16,0 0 16,0 25-16,0-25 15,25 25-15,-25-25 16,-1 0-16,1 25 15,0-25-15,0-1 16,-25-24 0,25 50-16,-1-25 15,1 0-15,0 25 16,25-25-16,-25 25 15,0-25-15,0-1 16,25 26 0,-26 0-1,26-25 63,0 25 109,0 0-109,0 0-62,0 25-16,0-25 0,0 26 16,0-1 15,0-25-16,0 25-15,0-25 16,0 25 0,0 0-1,0-25-15,0 0 16,0 25-16,0-25 0,0 25 15,0-25-15,0 26 16,0-1 0,0-25-1,0 25-15,0-25 16,0 25 109,0 0-94,0-25 0,0 25 0,-25-25 0,25 0-31,0 25 16,0-25 0,0 26 15,0-1 62,0-25-61,0 25-32,-25-25 15,25 0 1,0 25 31,0 0 405,0-25-436,0 25-1,0-25 16,0 25 250,0-25-234,0 26-16</inkml:trace>
  <inkml:trace contextRef="#ctx0" brushRef="#br0" timeOffset="3434">101 26 0,'0'0'359,"25"0"-297,-25 0-15,25 0-31,-25 0-1,25 0 1,0 0-1,-25 0-15,26 0 32,-26 0-17,25 0 1,0 0-16,0 0 15,0 0-15,0 0 0,-25 0 16,25 0-16,-25 0 31,0 0-31,26 0 31,-26 0-15,25 0-16,0 0 16,0 0-16,-25 0 15,50 0-15,-50 0 16,25 0-16,-25 0 31,26 0-15,-1 0 15,0 0-16,0 0-15,0 0 16,0 0-16,1 0 16,-1 0-16,0 0 15,0 0-15,-25 0 31,25 0-15,-25 0 15,50 0-15,-50 0-1,26 0 1,-26 0-16,25 0 16,0 0 46,-25 0-46,25 0-16,-25 0 15,25 0-15,-25 0 16,25 0-1,0 0-15,-25 0 78,26 0-62,-26 0 0,25 0-16,0 0 15,-25-25 16,0 25 1,25 0 217,-25 0-202,25 0 78,-25 0 78,0 0-32,0 0-155</inkml:trace>
  <inkml:trace contextRef="#ctx0" brushRef="#br0" timeOffset="6442">3295 2265 0,'0'0'219,"-25"0"-204,25 0-15,-26 0 16,26 0-1,-25 0 1,0 0 0,25 0-16,-25 25 15,25-25 1,-25 0-1,25 0 1,-25 0 15,25 0-15,-26 0-16,26 0 15,-25 0 1,25 0-16,-25 0 16,0 0-1,25 0 16,-25 0-31,25 0 16,-25 0-16,0 0 16,25 0-16,-26 0 15,26 0-15,-50 0 16,50 0-16,-25 0 15,25 0 1,-25 0 15,25 0 0,0 0-31,-25 0 16,0 0-16,25 0 16,-26 0-1,26 0 79,-25 0-79,25 0-15,-25-25 16,0 25 0,25 0-1,-25 0 79,25 0 62,0 0-141,-25 0 1,25 0-16,-26 0 31,26 0 16,-25 0 0,25 0-16,-25 0-15,25 0-1,-50 0 1,50 0-16,-25 0 15,25 0-15,0 0 344</inkml:trace>
  <inkml:trace contextRef="#ctx0" brushRef="#br0" timeOffset="8792">3345 2265 0,'0'0'31,"0"-26"140,0 26-155,0-25 0,0 25-16,0-25 15,0 0-15,0 25 16,0-25-16,-25 0 15,25 0-15,0 25 16,0-26-16,0 26 16,0-25-16,0 0 15,0 0 1,-25 25-16,25-25 15,0 0-15,0 0 16,-25 25-16,25-26 16,0 26-16,0-25 15,0 0-15,0 25 16,0-25-1,0 25-15,0-25 16,0 0 15,0 25 0,-26-26-15,26 26 15,0-25-15,0 25-1,0-25-15,0 0 16,0 25 0,0-25 15,0 25-31,0-25 15,-25 25 1,25-25 15,0 25-15,0-26 31,0 26-32,0-25 48,0 25-32,0-25 31,0 0-31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3.17577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9-01-17T21:48:20.12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6036 268 0,'-25'-26'62,"-1"26"47,26 0-109,-25-25 16,0 25-16,0 0 15,25 0-15,-25 0 16,0 0-16,0 0 16,-26 0-16,1 0 15,0-25-15,-1 25 16,-24 0-1,0 0-15,24 0 16,1 0-16,0 0 0,24 0 16,-24 0-16,25 0 15,0 0-15,0 0 16,25 0-16,-51 0 15,51 0-15,-25 0 16,0 0 0,-50 0-1,75 0-15,-25 0 16,-1 0-16,-24-25 15,25 25-15,0 0 16,-51 0 0,26 0-16,25 0 15,-126 0 16,0 0-15,101 0-16,50 0 16,-25 0-16,0 0 15,-1 0-15,26 0 16,-50 0-1,0-25-15,50 25 16,-51 0-16,26 0 16,0 0-16,0 0 15,0 0-15,0 0 16,0 0-16,-1 0 15,-24 0-15,0-25 16,0 25-16,24 0 16,-49-26-16,50 26 15,0 0-15,-26 0 16,26 0-16,25 0 15,-50 0 1,0 0-16,50 0 16,-51 0-16,1 0 15,25 0-15,0 0 16,-26 0-16,26 0 15,0 0-15,0 0 16,0 0-16,0 0 16,25 0-16,-25 0 15,-1 0-15,1 0 16,0 0-16,25 0 15,-50 0-15,50 0 16,-50 0-16,24 0 16,1 0-16,0 0 15,0 0-15,0 0 16,0 0-16,-1 0 15,1 0-15,0 0 16,-25 0-16,25 0 16,-26 0-16,26 0 15,0 0-15,0 0 0,25 0 16,-25 0-1,0 0-15,0 0 16,-1 0-16,-24 0 16,0 0-16,-1 0 0,1 0 15,25 0-15,-25 0 16,-1 0-1,26 0-15,0 0 16,25 0-16,-25 0 16,25 0-16,-50 0 15,50 0-15,-25 0 16,-26 0-16,26 0 15,-25 0-15,0 0 0,24 0 16,1 0-16,-25 0 16,50 0-16,-25 0 15,-26 0-15,51 0 16,-25 0-16,25 0 15,-50 0-15,25 0 16,0 0-16,0 0 16,-1 0-16,-24 0 15,0 0-15,-26 0 16,26 0-16,0 0 15,25 0-15,-76 0 16,26 0 0,49 0-16,1 0 15,0 0-15,0 0 16,0 0-16,25 0 15,-25 0-15,25 0 16,-25 0 0,-1 0-1,26 0 1,-25 0-16,0 0 15,0 0 1,25 0-16,-25 26 16,25-26-1,-25 0 1,0 0 31,25 25-32,-26-25 1,1 0-16,0 0 15,0 25-15,0-25 16,0 0-16,0 0 16,-1 25 30,1-25-30,25 25-16,-50-25 16,25 0-16,0 25 15,-1 1-15,1-26 16,25 0-1,-25 0 32,25 0-31,-25 0-16,25 25 15,-25-25-15,0 0 16,25 25 0,-25-25-1,25 0 1,0 25-1,-26-25-15,1 25 16,25-25 0,0 0-1,0 25 1,-25-25-16,25 0 15,0 25 1,0 1 0,0-26-1,0 25 1,0-25-1,0 25 1,0-25-16,0 0 16,0 25-16,0 0 15,0-25 1,25 0-1,-25 25-15,25-25 16,-25 0-16,0 0 16,0 25-1,26 1-15,-26-26 16,0 0-1,25 0-15,0 25 16,-25-25-16,25 0 0,-25 25 16,0-25-16,25 0 15,-25 0-15,25 0 16,0 25-1,-25-25-15,26 0 0,-26 25 16,25-25-16,-25 0 16,25 0-16,0 25 15,-25-25-15,25 0 16,0 0-16,1 25 15,-1-25-15,0 26 16,0-26-16,0 0 16,0 0-16,-25 0 15,51 0-15,-51 0 16,25 25-16,0-25 15,0 0-15,-25 0 16,25 0-16,25 0 16,-24 0-16,24 0 15,0 0-15,26 0 16,-1 0-16,-25 0 15,1 0 1,-1 0-16,0 0 0,26 0 16,-26 0-16,0 0 15,-25 0-15,26 0 16,-1 0-16,-25 0 15,25 0-15,1 0 16,-26 0-16,0 0 16,25 0-16,1 0 15,-26 0-15,25 0 16,0 0-16,-50 0 15,26 0-15,24 0 16,-50 0-16,25 0 16,0 0-16,0 0 15,26 0-15,-26 0 16,0 0-16,0 0 15,126 0 17,-25 0-17,-76 0-15,0 0 16,76 0-1,-101 0-15,25 0 16,-24 0-16,24 0 16,-25 0-16,0 0 15,0 0-15,1 0 16,24 0-16,-50 0 15,50 0-15,-25 0 16,0 0-16,26 0 16,-51 0-16,25 0 15,-25 0-15,25 0 16,-25 0-16,25 0 15,0 0-15,26 0 16,-51 0-16,25 0 16,25 0-16,-25 0 15,0 0-15,0 0 16,76 0 31,0 0-32,-76 0-15,0 0 16,0 0-16,0 0 15,26 0 1,24 0 15,-25 0-15,-50 0-16,25 0 15,1 0-15,24 0 16,0 0-16,-25 0 16,26 0-16,-26 0 15,25 0-15,-50 0 0,50 0 16,-24 0-1,-26 0-15,25 0 16,0 0-16,0 0 16,0 0-16,0 0 0,26 0 15,-51 0-15,50 0 16,-25 0-1,-25 0-15,25 0 16,0 0-16,-25 0 0,25 0 31,-25 0-31,26 0 16,-1 0-1,0 0-15,0 0 0,0 0 16,-25 0-16,25 0 16,0 0-16,1 0 15,24 0-15,-25 0 16,0 0-16,26 0 15,24 0-15,-25 0 16,51 0 0,-51 0-16,-25 0 15,26 0-15,-51 0 16,50 0-16,-50 0 15,25 0-15,-25 0 16,25 0-16,-25 0 16,25 0-16,51 0 15,-76 0 1,50 0-16,-50 0 15,25 0-15,-25 0 16,25 0-16,-25 0 16,26 0-1,-1 0 1,-25 0-16,25 0 15,-25 0-15,25 0 16,0 0-16,-25 0 16,25 0-16,-25 0 15,25 0 16,-25 0 1,0 0-32,26 0 15,-1 0 1,-25-25-16,25-1 15,-25 26 1,25 0 0,0-25-1,-25 25-15,0 0 16,25 0-16,-25-25 62,25 25-46,-25-25-1,26 25-15,-1-25 16,-25 25-16,0 0 16,0-25-1,25 25-15,-25 0 16,0-25-1,0 25 1,0-26-16,0 26 16,25 0-16,-25-25 15,0 25-15,0-25 16,0 25-1,0 0-15,0-25 32,0 0-17,0 25 1,0-25-16,0 25 15,0-51 1,0 51 0,0 0-16,0 0 15,0-25-15,0 25 16,-25 0-16,25-25 15,0 0-15,0 25 16,0 0-16,-25 0 16,25-25-1,-25 25 1,25 0-1,0-25 1,0 25 0,0 0 15,-26 0-16,26-25 17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3.17577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9-01-17T21:27:27.47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435 668 0,'25'0'31,"-25"0"0,25 0-15,-25 0 0,51 0 15,-26 0-31,-25 0 15,25 0-15,0 0 16,-25 0-16,25 0 16,0 0 15,126 0-16,0 0 1,-100 0-16,-26 0 16,0 0-16,0 0 31,-25 0 31,126 0-46,-126 0-1,50-25 1,-25 25 0,-25 0-16,25 0 15,51 0 32,452 0-31,-453 0-16,-24 0 15,-1 0-15,-25 0 16,25 0-16,1 0 15,-26 0 1,0 0 0,25 0-16,-25 0 15,51 0 1,-51 0-16,50 0 15,-24 0 17,100 0-17,-126 0 1,-25 0-1,25 0-15,0 0 16,0 0-16,126 0 16,-101 0-1,1 0-15,49 0 16,-24 0-1,-51 0-15,-25 0 16,25 0-16,-25 0 16,50 0-1,152 0 63,-177 0-62,50 0 15,1 0 0,74 0-31,-49 0 16,50 0 46,-101 0-62,-25 0 16,1 0 0,24 0-1,50 0-15,-24 0 16,-51 0-16,25 0 15,26 0-15,-51 0 16,0 0-16,0 0 16,26 0 15,175 0-16,-176 0 1,0 0-16,-24 0 16,99 0-1,-100 0-15,26 0 16,-26 0-16,0 0 15,0 25-15,202-25 32,-102 0-17,-74 0 1,24 0-16,-50 0 15,0 0-15,26 0 16,-1 0 0,-50 0-1,25 0 1,0 0-1,-25 0-15,25 0 16,1 0-16,-1 0 16,25 0-16,25 0 15,-24 0-15,49 0 31,-49 0-15,-26 0 0,-25 0-1,25 0 1,25 0-16,0 0 15,1 0-15,24 0 16,-24 0-16,24 0 16,0 0-1,-24 0-15,-51 0 16,25 0-16,0 0 15,-25 0-15,25 0 16,0 0-16,0 0 16,26 0-16,-26 0 15,25 0-15,-25 0 16,51 0-16,-26 0 15,0 0-15,1 0 16,-1 0-16,0 0 16,1 0-16,-26 0 15,0 0-15,0 0 0,0 0 16,25 0-1,-50 0-15,26 0 16,24 25-16,-25-25 0,0 0 16,26 0-16,-26 0 15,0 0-15,25 0 16,-25 0-1,0 25-15,26-25 0,-26 0 16,0 0-16,0 0 16,-25 0-16,50 0 15,-50 0-15,26 0 16,24 0-16,-50 0 15,50 0-15,26 0 16,-26 0-16,0 0 16,1 0-16,-1 0 15,0 0-15,0 0 16,-50 0-16,51 0 15,-26 0-15,0 25 16,0-25-16,0 0 16,0 0-16,1 0 15,-26 0-15,50 0 16,-25 0-16,0 0 15,0 0-15,0 0 16,1 0-16,-1 0 16,0 0-16,0 0 15,-25 26-15,50-26 16,-50 0-16,26 0 15,-1 0-15,0 0 16,0 0-16,0 0 16,25 0-16,1 0 15,-1 0-15,-25 0 16,25 0-16,26 0 15,-26 0-15,1 0 16,-26 0-16,0 0 16,0 0-16,0 25 15,51-25-15,-51 0 16,25 0-16,-25 0 15,51 0-15,-26 0 16,-25 0-16,0 0 16,51 0-16,-51 0 15,0 0-15,25 0 16,1 0-16,-26 0 15,0 0-15,25 0 16,-25 0-16,0 0 16,1 0-16,-1 0 15,0 0-15,0 0 16,0 0-16,25 0 15,-24 0-15,24 0 16,-25 0-16,50 0 16,-49 0-16,-1 0 15,25 0-15,0 0 16,-24 0-16,-1 0 15,25 0-15,-25 0 16,0 0-16,0 0 16,26 0-16,-26 0 15,0 0-15,25 0 16,-25 0-16,1 0 15,24 0-15,-25 0 16,0 0-16,25 0 16,-24 0-16,-1 0 15,25 0-15,-50 0 16,25 0-16,0 0 15,1 0 1,-1 0 0,-25 0-16,25 0 15,0 0 1,0 0-16,-25 0 15,25 0-15,0 0 0,-25 0 16,26 0 0,-1-25-16,0 25 15,0 0-15,0-26 16,25 1-16,-50 25 0,26 0 15,-1-50-15,0 50 16,0 0 0,0 0-16,0-25 15,1 25-15,-1-25 0,-25 25 16,25 0-16,-25 0 15,0 0 1,25 0 0,0-26-16,-25 26 0,25 0 15,-25 0-15,25-25 16,1 25-1,-26-25-15,25 25 16,-25 0 0,0-25-16,25 25 15,-25 0-15,0-25 16,25 25-16,0-25 15,-25 0 1,0 25 0,0-26-1,0 26 1,0-25-1,0 25-15,0-25 16,0 25-16,0-25 31,-25 25-15,25-25-1,0 25-15,-25-25 16,25 0-16,-25 25 16,25-26-16,-25 26 15,-1 0-15,1 0 16,0-25-16,25 0 15,-25 25-15,25 0 16,-50 0 0,50-25-1,-25 25-15,25 0 16,-26 0-16,1-25 15,0 25 1,0 0-16,0-25 16,-26 25-16,26-25 15,0 25-15,-25 0 16,25 0-1,0 0-15,25 0 16,-26 0-16,1 0 16,0 0-16,-25 0 15,0 0-15,24 0 16,-24 0-16,25 0 15,0 0-15,-26 0 16,26 0-16,0 0 16,0 0-16,25 0 15,-50 0-15,50 0 16,-25 0-16,25 0 15,-51 0-15,26 0 16,25 0 0,-25 0-16,0 0 15,0 0-15,0 0 16,-1 0-16,26 0 15,-25 0-15,25 0 16,-25 0-16,0 0 16,25 0-16,-25 0 15,0 0-15,0 0 16,25 0-16,-26 0 15,1 0-15,0 0 16,0 0-16,25 0 16,-50 0-16,50 0 15,-26 0-15,-24 0 16,25 0-16,0 0 15,0 0-15,0 0 16,-1 0-16,26 0 16,-25 0-16,0 0 15,-25 0-15,25 0 16,25 0-16,-25 0 15,-1 0-15,26 0 16,-25 0-16,0 0 16,0 0-16,25 0 15,-25 0-15,0 0 16,0 0-16,-1 0 15,26 0-15,-25 0 0,0 0 16,25 0 0,-25 0-16,25 0 15,-25 0 1,25 0-16,-51 0 15,51 0-15,-25 0 16,-25 0 0,25 0-16,0 0 15,0 0-15,-1 0 0,26 0 16,-25 0-16,25 0 15,-25 0 1,25 0-16,-25 0 16,0 0-16,-25 0 15,-1 0-15,1 0 16,25 0-16,-25 0 15,-26 0-15,51 0 16,0 0-16,-26 0 16,51 0-16,-25 0 15,0 0 1,0 0-16,25 0 15,-25 0 1,-25 0-16,-1 0 16,1 0-16,0 0 15,-1 0-15,1 0 16,0 0-16,25 25 15,-1-25-15,1 0 16,25 0 0,-25 0-1,-50 0 16,-101 0-15,151 0-16,-51 0 16,26 0-16,0 0 15,-1 0-15,26 0 16,0 0-16,0 0 15,0 0-15,25 0 16,-26 0-16,1 0 16,0 0-16,0 0 15,-25 0 1,25 0-16,-1 0 15,26 0 1,-25 0 0,0 0-1,-75 0 16,-1 0-15,51 0 0,50 0-16,-25 0 15,-26 0-15,51 0 16,-25 0-16,0 0 15,0 0-15,25 0 16,-25 0-16,-1 0 16,1 0-16,0 0 15,25 0-15,-50 0 16,50 0-16,-25 0 15,0 0-15,-1 0 16,26 0-16,-25 0 16,0 0-16,0 0 15,0 0-15,0 0 16,0 0-16,-26 0 15,26 0-15,0 0 16,-50 0-16,49 0 16,1 0-16,0 0 15,0 0-15,0 0 16,25 0-16,-25 0 15,-1 0 1,1 0-16,0 0 16,-25 0-16,25 0 15,-26 0-15,26 0 16,-50 0 15,-26 0-15,76 0-16,0 0 15,0 0 1,0 0-16,-1 0 15,1 0-15,25 0 0,-50 0 16,25 0 0,0 0-16,0 0 15,-26 0-15,26 0 16,0 0-16,-25 0 15,50 0-15,-51 0 0,51 0 16,-25 0 0,0 0-1,0 0 1,0 0-1,-25 0-15,-51 0 16,-75 0 15,75 0-15,101 0-1,-25 0 1,0 0 0,-25 0-1,25 0-15,-26 0 16,-24 0-16,25 0 15,-1 0-15,26 0 16,0 0-16,25 0 16,-25 0-1,25 0 1,-25 0-1,-26 0 1,26 0-16,-25 0 16,0 0-16,24 0 15,1 0-15,0 0 16,0 0-16,0 0 15,25 0-15,-50 0 16,50 0-16,-26 0 16,-49 0-1,75 0 1,-25 0-16,25 0 15,-25 0-15,0 0 16,25 0 0,-26 0-16,1 0 15,25 0 1,-50 0-16,0 0 15,50 0-15,-51 0 16,1 0-16,25-25 16,0 25-16,-26 0 15,26 0-15,0 0 16,-101 0-1,101 0-15,-75 0 16,74 0 0,-99-26 15,-1 26 0,-50-25-15,151 25-16,-25 0 31,-51 0-16,101 0 32,-226 0-47,200 0 16,-24 0 15,-50 0-31,49 0 16,51 0-16,-50 0 31,0 0-16,50 0-15,-25 0 16,-26 0-16,-24 0 31,24 0-31,26 0 31,-25 0-15,-51 0 0,76 0 15,-151 0-16,51 0 32,24 0-31,76 0-16,-26 0 15,1 0 1,-50 25 0,100-25-1,-26 0-15,1 0 16,0 0-1,25 0 17,-126 0-17,76 0-15,25 0 16,-25 0-1,24 0 17,-49 0-17,25 0 16,-101 0-15,101 0 31,-126 26-32,176-26 1,-51 0 0,1 0-16,25 0 15,0 0-15,-76 25 47,0 0-47,101-25 16,-25 0 15,0 0-31,0 0 15,0 25-15,-25 0 16,24-25-16,-24 0 16,25 25-16,-25 0 15,25-25-15,-1 0 16,1 0-16,-25 26 15,25-1 1,0-25 15,-1 0-15,26 0-1,-25 50 1,-25-25-16,25 0 16,25 0-1,-50 26 1,50-26-1,0-25-15,0 25 16,0 0 15,0 76-15,0-76 15,25 50-15,0-75-1,0 51 1,101-1 31,-76-50-47,-25 0 31,227 50-31,-227-50 15,25 25 1,0-25-16,1 0 16,-51 26-16,50-26 31,-25 0 16,-25 0-47,25 0 15,0 0 1,-25 0-16,0-26 93,26-99-15,-1 125-62,-25-25 0,0 25-1,0-26 16,0-24-15,0 50 0,0-25 15,0 25 0,0-25 16,0 25-32,0 0 126,25 0-32</inkml:trace>
  <inkml:trace contextRef="#ctx0" brushRef="#br0" timeOffset="3.647">18492 7383 0,'0'0'218,"-25"0"-156,25 0-46,0-26-16,-26 26 16,26-25-1,-25 0 1,0 0-16,25 25 15,0-25 1,-25 0 0,0 0 15,-25-1-16,50 1 1,-51 0-16,26 25 16,0 0-1,25-25-15,-25 0 16,25 25-16,-50-25 15,-1 0 1,1-26 0,-26 26 15,-74-76-16,74 76 1,76 25-16,-25-25 16,25 0-16,-25 25 15,-25-25 1,24 0-16,1 0 15,-25-1 1,25 1 0,0 25-16,0-25 15,-76-25 1,76 0-1,-26 24 1,1-24 0,25 25-16,25 0 31,-50-25-31,25 50 15,25-26 1,-26 1-16,1 25 16,-25-50-1,50 25-15,-25 0 0,0 25 16,25-51-16,-25 51 15,-1-25-15,1 0 16,25 0-16,-25 0 16,-25-26-1,-1-24 1,26 25 0,-25 25-1,25-26-15,0 51 16,0-50-16,-1 0 15,1 24-15,25 1 16,-50 0-16,50 0 16,-25 0-1,0-25-15,25 24 16,-25 1-1,-1-25 1,-24 0-16,25 25 16,0-1-16,25 1 15,0 0-15,-25 25 16,-26-50-1,26 0-15,25 50 16,-50-51 15,0-49-31,24 100 16,26-51-16,-25 51 15,0-25-15,0-25 16,-25 25-16,50 0 16,-25-1-1,-26-49 1,1 25-16,25 25 15,-25-26-15,24 26 16,1-25-16,0 50 16,-25-50-1,0-26 1,-26 26-1,26-1 17,-76-74-32,101 74 15,0 26-15,0-25 16,-26 50-16,51-50 15,-25 50-15,-25-76 16,-26-24 0,76 100-1,-50-51-15,25 26 16,0 0-16,0 0 31,-101-151-15,101 151-16,0-26 15,-1 26-15,1-25 16,-126-101-1,126 101 1,-25-26 0,25 51-16,-25-25 15,24 25-15,1-51 16,-151-75 15,126 51-15,0 75-16,24-51 15,-24 51-15,25-25 16,0 25-16,0-1 15,0-49-15,-26 50 16,51-25-16,-50 24 16,25 1-1,0-50 1,-51-1-1,76 51-15,-25 0 16,0 0-16,25-25 0,-50 25 16,50-1-1,0 26-15,-51-75 16,51 50-16,-50 0 15,25-26 1,25 51-16,-25-25 16,25 0-16,0 0 15,-25 25 1,25-25-16,-26 25 15,1-25-15,25-1 16,-75-49-16,75 75 16,-25-25-1,-26-76 1,26 101-16,0-50 15,25 50-15,0-25 16,-50 0 0,50-26-1,-25 51-15,25-25 16,0 25-16,-25-25 15,25 25-15,-26-25 16,26 0-16,-25 0 16,25-1-16,-25 26 15,0-25-15,25 25 16,-25-25-1,25 0-15,-25-25 16,-1 50-16,26-25 16,-25 25-16,25-26 15,-25 26-15,25-25 16,-25 0-16,0 0 31,25 25-15,-25-25-1,25 0-15,0 25 31,-25 0-31,25-51 32,-26 51-17,26 0 1,0 0 15,0-25-15,-25 25-1,25 0-15,0-25 16,-25 25-1,25 0 1,0 0 0,-25-25-1,25 0 1,0 25-1,-25-25 1,25 25 15,0 0-31,-25-26 31,25 1-31,-25 25 16,25 0 31,0 0 1092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3.17577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9-01-24T18:33:55.97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10900 86 0,'0'0'218,"0"0"-218,0 0 16,-26 0-16,26 0 15,-25 0-15,0 0 16,25 0 0,-25 0-16,25 0 15,-25 0 1,25 0-1,-25 0-15,0 0 16,-1 0-16,1 0 16,0 0-16,-25 0 15,25 0-15,-1 0 16,1 0-16,25 0 15,-50 0 1,50 0 0,-25 0-16,25 0 15,-25 0-15,0 0 16,-1 0-16,1 0 15,0 0-15,-25 0 16,0 0-16,24 0 16,-24 0-16,50 0 15,-25 0-15,25 0 16,-25 0-16,0 0 15,25 0 1,-25 0 0,25 0-16,-26 0 15,1 0-15,0 0 16,0 0-16,25 0 15,-50 0-15,50 0 16,-26 0-16,26 0 16,-25 0-16,0 0 15,25 0-15,-25 0 16,0 0-16,0 0 15,-26 0-15,51 0 16,-25 0-16,0 0 16,0 0-16,0 0 15,25 0-15,-25 0 16,0 0-16,-1 0 15,1 0-15,0 0 16,0 0-16,-25 0 16,25 0-16,-26 0 15,1 0-15,0 0 16,-1 25-16,26-25 15,-50 0-15,50 0 16,-1 0-16,1 0 16,25 0-16,-50 0 0,50 0 15,-25 0 1,0 0-1,0 0-15,25 0 16,-26 0-16,-24 0 0,25 0 16,0 0-1,25 0-15,-25 0 16,25 0-16,-26 0 15,1 0-15,25 0 16,-25 0-16,-25 0 16,0 0-16,-1 0 15,1 0 1,-25 0-16,24 0 0,1 0 15,0 0-15,-1 0 16,1 0-16,0 0 16,25 0-16,-1 0 15,1 0-15,25 0 16,-25 0-1,0 0-15,25 0 32,-25 0-32,0 0 15,0 0-15,-26 0 0,-24 0 16,50 0-16,0 0 15,-26 0-15,26 0 16,25 0 0,-25 0-16,0 0 15,25 0 1,-25 0-16,25 0 15,-25 0-15,-1 0 16,-24 0-16,25 0 16,0 0-16,0 0 15,-26 0-15,1 0 16,25 0-16,-25 0 15,24 0-15,1 0 16,0 0-16,0 0 16,0 0-16,-25 0 15,24 0-15,1 0 16,-25 0-16,0 0 15,25 0-15,-1 0 16,-24 0-16,0 0 16,-1 0-16,1 0 15,0 0-15,0 0 16,-1 0-16,1 0 15,0 0-15,-1 0 16,1 0-16,0 0 16,-1 0-16,1-25 15,25 25-15,0 0 16,-25 0-16,24 0 15,1 0-15,-50 0 16,50 0-16,0 0 16,-26 0-16,1 0 15,25 0-15,-25 0 16,-1-26-16,26 26 15,0 0-15,-25 0 16,24 0-16,1 0 16,0 0-16,0 0 15,0 0-15,0 0 16,0 0-16,-1 0 15,-24 0-15,25 0 16,-25 0-16,-1 0 16,1 0-16,25 0 15,0 0-15,-25 0 16,24 0-16,-24 0 15,0 0-15,-1 0 16,26 0-16,-25 0 16,0 0-16,-26 0 15,26 0-15,25 0 16,-25 0-16,24 0 15,1 0-15,0 0 16,25-25-16,-50 25 16,25 0-16,0 0 15,-26-25-15,-24 25 16,24 0-16,-24 0 15,25 0-15,-1 0 16,1 0-16,-25 0 16,75 0-16,-25 0 15,-1 0-15,1 0 16,0 0-16,25 0 15,-25 0-15,0 0 16,0 0-16,25 0 16,-51 0-16,26 0 15,0 0-15,-25 0 16,-1 0-16,26 0 15,0 0-15,-25 0 16,25 0-16,0 0 16,-1 0-16,1 0 15,0 0-15,-25 0 16,50 0-16,-50 0 15,24 0-15,1 0 16,0 0-16,0 0 16,0 0-16,25 0 15,-25 0-15,25 0 16,-26 0-16,26 0 15,-50 0-15,50 0 16,-50 0-16,25 0 16,-26 0-16,26 0 15,-50 0-15,50 0 16,-26 0-16,26 0 15,-25 0-15,25 0 0,0 0 16,-26 0-16,1 0 16,25 0-1,0 0-15,-51 0 16,26 0-16,0 0 0,-1 0 15,1 0-15,0 0 16,0 0-16,50 0 16,-51 0-1,51 0-15,-25 0 0,0 0 16,0 0-1,0 0-15,25 0 16,-51 0-16,51 0 16,-25 0-16,-25 0 15,25 0-15,0 0 16,-1 0-16,1 0 15,0 0-15,25 0 16,-50 0-16,50 0 16,-25 0-16,0 0 15,-1 0-15,26 0 16,-25 0-16,25 0 15,-50 0 1,25 25-16,0-25 16,-26 0-16,26 0 15,25 0-15,-50 0 16,25 0-16,0 0 15,-26 0-15,51 0 16,-25 0-16,0 0 16,0 0-16,0 0 15,25 0-15,-51 0 16,51 0-16,-25 0 15,0 0-15,0 0 16,0 0-16,25 0 16,-25 0-16,0 0 15,25 0-15,-26 0 16,26 25-16,-25-25 15,0 0-15,25 0 16,-25 0-16,0 0 16,0 0-16,25 0 15,-25 0-15,-1 0 16,1 0-16,0 26 15,25-26-15,-25 0 16,0 0-16,25 0 16,-25 0-1,25 0-15,0 0 16,-26 0-16,1 0 15,0 0-15,25 0 16,-25 25-16,25-25 16,-25 0-1,0 0-15,25 0 16,-25 0 31,25 0-47,-26 25 15,1-25 1,25 0-1,0 25-15,-25-25 16,25 25 0,-25-25-16,25 0 15,0 25 1,-25-25-1,0 0 1,25 0-16,0 25 16,-25 1-16,25-26 15,-26 0-15,26 25 16,-25-25-1,25 0-15,0 0 16,0 25 15,0-25 0,0 25-15,0 0 0,0-25-1,0 25-15,0-25 16,0 25-1,0 1 1,0-26 0,0 25-1,0-25-15,0 25 16,0-25-16,0 0 15,0 25-15,0 0 0,0-25 16,0 25-16,0-25 31,0 26-15,0-1-16,25-25 15,-25 25 1,0-25-16,0 25 31,0-25-31,0 0 0,0 25 16,26-25-16,-26 25 15,0-25 1,0 25 15,25-25-31,-25 0 0,25 0 16,-25 26-1,0-1-15,25-25 16,-25 0-16,25 0 16,-25 0-16,25 25 15,0-25-15,1 0 16,-26 25-16,50-25 15,-50 0-15,25 25 16,-25-25-16,25 0 16,0 0-16,-25 0 15,25 0-15,1 25 16,-1-25-1,-25 0-15,25 0 16,-25 0 0,25 0-16,0 0 15,-25 25 1,0-25-1,25 0 1,-25 0 0,0 0-1,26 0-15,-1 0 16,-25 26-16,25-26 15,0 25-15,25-25 16,-25 0-16,1 0 16,-1 25-16,0-25 15,-25 0-15,25 0 16,0 0-16,-25 0 15,25 25 1,-25-25-16,25 0 16,1 25-16,-1-25 15,-25 0-15,25 0 16,0 0-16,0 25 15,-25-25-15,25 0 16,0 0-16,-25 0 16,0 0-16,26 0 15,24 0-15,-50 26 16,25-26-16,25 0 15,-24 25-15,24-25 16,-25 0-16,0 0 16,25 0-16,-24 0 15,-1 0-15,0 0 16,25 25-16,-25-25 15,26 0-15,-1 0 16,-25 0-16,0 0 16,0 0-16,1 0 15,-1 25-15,-25-25 16,50 0-16,-50 0 15,25 0-15,0 0 16,0 0-16,1 0 16,-1 0-16,0 0 15,-25 0-15,25 0 16,25 0-16,-25 0 15,1 0-15,-1 0 16,-25 0-16,50 0 16,-25 0-16,0 0 15,26 0-15,-51 0 16,50 0-16,-25 0 15,0 0-15,0 0 16,-25 0-16,26 0 16,-26 0-16,25 0 15,0 0-15,0 0 16,-25 0-16,25 0 15,0 0-15,26 0 16,-51 0-16,25 0 16,25 0-16,-25 0 15,0 0-15,0 0 16,1 0-16,-1 0 15,0 0-15,-25 0 16,50 0-16,-50 0 0,50 0 16,-50 0-1,26 0-15,24 0 16,-25 0-16,0 0 15,26 0-15,-26 0 0,0 0 16,25 0-16,-25 0 16,-25 0-1,51 0-15,-51 0 16,25 0-16,25 0 0,-50 0 15,50 0-15,-50 0 16,25 0-16,26 0 16,-51 0-1,50 0-15,-50 25 0,25-25 16,-25 0-1,25 0-15,-25 0 16,25 0 0,1 0-1,-26 0-15,25 0 16,0 0-1,0 0-15,-25 0 16,25 0-16,0 0 16,1 0-16,-1 0 15,0 0-15,0 0 16,0 0-16,0 0 15,0 0-15,-25 0 16,51 0-16,-51 0 16,25 0-16,0 0 15,0 0-15,25 0 16,1-25-16,-51 25 15,25 0-15,0 0 16,-25 0-16,25 0 16,-25 0-16,51 0 15,-51 0-15,25 0 16,25 0-16,-50 0 15,50 0-15,-25 0 16,1 0-16,-1 0 16,0 0-16,0 0 15,0 0-15,0 0 16,0 0-1,-25 0-15,26 0 16,-26 0 0,25 0-16,0 0 15,-25 0-15,25 0 16,0-25-16,0 25 15,-25 0-15,25 0 16,1 0-16,-1 0 16,0 0-16,-25 0 15,50 0-15,-25 0 16,1 0-16,24 0 15,-50 0-15,50-25 16,-50 25-16,25 0 16,0 0-16,-25 0 15,26 0-15,-1 0 16,25 0-16,-25 0 15,25 0-15,-24 0 16,24 0-16,0 0 16,0 0-16,-24 0 15,-1 0-15,0 0 16,-25 0-16,25 0 15,0 0-15,0 0 16,-25 0-16,26 0 16,24 0-1,-50 0-15,50 0 16,-50 0-16,25 0 15,-25 0-15,25 0 16,1 0-16,-1 0 16,0 0-16,-25 0 15,50 0-15,-25 0 16,26 0-16,-51 0 15,25 0-15,0 0 16,0 0-16,-25 0 16,25 0-16,-25 0 15,25 0-15,-25 0 16,51 0-16,-26 0 15,0 0-15,25 0 16,1 0-16,-1 0 16,0 0-16,0 0 15,-24 0-15,-1 0 16,25 0-1,-50 0-15,25 0 16,25 0-16,-50 0 16,26 0-16,-1 25 15,0-25-15,-25 0 16,25 0-1,-25 0-15,25 0 16,0 0 0,-25 0-1,26 0-15,-26 0 16,25 0-16,-25 0 0,25 0 15,0 0 1,-25 0 0,25 0 15,0 0-31,0 0 0,1 0 15,24 0-15,-25 0 16,0 0-16,25 0 16,-24 0-1,-26 0-15,25 0 0,-25 0 16,50 0-16,-50 0 15,25 0-15,0 0 16,0 0-16,1 0 16,-1 0-16,0 0 15,0 0-15,0 0 16,26 0-16,-26 0 15,0 0-15,0 0 16,0 0-16,0 0 16,-25 0-1,25 0-15,-25 0 16,51 0-16,-51 0 15,25 0-15,0 0 16,25 0-16,-25 0 16,1 0-16,-26 0 15,25 0-15,0 0 16,-25 0-1,25 0 17,-25 0-32,25 0 15,0 0-15,0 0 16,1 0-16,24 0 15,0 0-15,1 0 16,-26 0-16,0 0 16,25 0-16,-25 0 15,0 0-15,1 0 16,-26 0-16,25 0 15,0 0-15,0 0 16,-25 0-16,25 0 16,0 0-16,-25 0 15,25 0-15,-25 0 16,51 0-16,-51 0 31,25 0-31,-25 0 16,25 0-16,-25 0 15,25 0-15,0 0 16,0 0-16,1 0 15,-1 0-15,-25 0 16,50 0-16,-50 0 16,25 0-1,-25 0-15,25 0 16,-25 0-16,26 0 15,-1 0-15,0 0 16,-25 0-16,50 0 16,-50 0-16,25 0 15,0 0-15,1 0 16,-26 0-16,25 0 15,0 0-15,0 0 16,-25 0-16,25 0 16,25 0-1,-50 0-15,51 0 16,-51 0-16,25 0 15,-25 0 1,25 0 31,-25 0-32,25 0-15,0 0 16,1 0-16,-26 0 16,25 0-16,0 0 15,-25 0-15,25 0 16,-25 0-16,25 0 15,0 0-15,-25 0 16,25 0 0,1 0-1,-1 0 1,0 0-16,-25 0 15,50 0-15,-25 0 16,-25 0-16,25 0 16,1 0-16,-26 0 15,25 0-15,-25 0 16,25 0-1,0 0 1,-25 0-16,25 0 31,-25 0-31,25 0 16,-25 0-16,25 0 15,1 0 1,-26 0-16,25 0 31,0 0-15,-25 0-16,25 0 15,-25 0-15,25 0 16,-25 0-16,25 0 16,1 0-1,-26-25-15,25 25 0,0 0 16,0 0-16,-25 0 15,25 0-15,-25-25 16,25 25 15,-25 0-15,25 0 15,1 0-31,-26 0 16,0 0-16,25 0 15,-25 0 16,25 0 1,-25-26-17,25 26-15,-25 0 16,25 0-1,-25 0 1,25 0-16,-25 0 16,25 0-1,1 0 1,-26 0-1,25 0-15,-25-25 16,25 25 0,0 0-1,0 0 1,-25 0-1,25 0-15,-25 0 16,0-25 0,25 25-1,1 0 1,-26-25-16,0 25 15,25 0 1,-25 0-16,25 0 16,0 0-16,-25 0 15,25 0 1,-25-25-16,0 25 15,25 0 1,-25 0 0,26 0-1,-26-25 1,25 25-16,-25 0 15,0-26 1,25 26-16,-25 0 16,25 0 15,-25-25-16,25 25 1,-25 0 0,0-25-1,25 25-15,-25 0 16,0 0 15,0-25-31,25 0 16,-25 25-1,0 0 1,0-25-16,0 25 15,26 0 1,-26-25-16,0-1 31,25 26-31,-25 0 16,0-25 31,0 25-32,0 0 1,0-25 15,0 25 0,0-25-15,25 0-1,-25 25 1,0-25-16,0 25 31,0-25-15,0 25-1,0-26-15,0 26 32,0-25-1,0 25-16,0-25 17,0 25-17,0-25-15,0 0 31,0 25 1,0-25-32,0 25 15,0-26 16,0 1-15,0 25 15,0-25 0,0 25 1,0-25 14,0 25 1,0-25-16,0 0-15,0 25 15,0-25-15,0 25 140,0-26-141,-25 26 1,25 0-16,-25 0 16,25-25-1,0 0 1,0 25-1,-26 0 1,26 0 93,0-25 16,-25 25-109,25 0-1,0 0 1,0-25-16,-25 25 31,0 0 63,25-25-79,0 25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3.17577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9-01-17T21:14:24.31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2328 244 0,'0'0'187,"-31"0"-171,31-31 0,-30 31-16,-1 0 15,0-30 1,31 30-16,-61 0 15,61 0-15,-61-31 16,61 0-16,-61 31 16,30 0-16,1 0 15,-1-30-15,0 30 16,31 0-16,-30 0 15,-1 0-15,1 0 16,30 0-16,-31 0 16,0-31-16,31 31 15,-30 0 1,30 0-1,-31 0-15,31 0 16,-30 0-16,-1 0 16,0-30-16,1 30 15,-1 0-15,-61 0 16,92 0-16,-61 0 15,0 0-15,0 0 16,-1 0-16,1 0 16,0 0-16,0 0 15,30 0-15,1 0 16,-1 0-16,0 0 15,1 0-15,30 0 16,-31 0-16,31 0 16,-30 0-1,-1 0-15,31 0 16,-31 0-16,31 0 15,-30 0-15,30 0 16,-61 0-16,30 0 16,0 0-16,-30 0 15,31 0-15,-1 0 16,0 0-16,1 30 15,-1-30-15,31 0 16,-30 0-16,-1 0 16,0 0-16,1 0 15,-1 0-15,-30 0 16,61 31-1,0-31-15,-31 0 16,31 0 15,-30 0 16,-1 0-16,31 30-31,0-30 16,0 31-1,-30-31 17,30 0-17,0 31 1,0-31-1,0 30 1,-31-30 0,31 0-16,0 31 31,0 0 0,0-31 16,0 30-47,0-30 31,0 31 0,0-1-15,0-30-1,0 31 1,0-31 0,0 31 15,0-31-16,0 30 1,0 1 0,0-31-1,0 30 1,0-30-1,0 31 17,0 0-17,0-31 1,0 30-1,0-30 1,0 31 15,0-31-15,31 30-1,-31 1 1,0-31 15,0 0-31,0 31 16,30-31-1,-30 0 1,0 30 0,31-30-16,-31 31 15,0-31 1,0 0-16,30 0 15,-30 30 1,0-30-16,0 0 16,31 0 15,0 0-16,-31 31 1,0-31 0,30 0-1,-30 31 1,31-31-1,-31 0 1,30 30 0,1-30 30,-31 0-46,31 0 16,-31 0 0,30 0-16,1 31 15,-1-31-15,-30 0 16,62 0-16,-32 0 15,1 0 1,-31 0-16,30 0 16,-30 0-1,31 0 1,-31 0-1,31 0-15,-1 0 16,1 0 0,-31 0-16,30 0 15,1 0 1,-31 0-16,31 0 15,-31 0 1,30 0-16,-30 0 16,31 0-16,-1 0 0,-30 0 31,31 0-31,-31 0 15,31 0 1,-1 0-16,-30 0 16,31 0-16,-31 0 15,30 0 1,-30 0-16,31 0 15,0 0-15,-31 0 16,30 0-16,-30 0 16,61 0-16,-30 0 15,0 0 1,-1 0-16,1 0 15,0 0-15,-1 0 0,1 0 16,-31 0-16,30 0 31,-30 0-31,31 0 16,-31 0-16,61 0 15,-61 0-15,31 0 16,-31 0-16,30 0 16,1 0-16,0 0 15,-1 0 1,1 0-16,-31 0 15,30 0 1,-30 0-16,31 0 16,0 0-16,-31 0 15,30 0 1,-30 0-16,31 0 15,-31 0-15,30 0 16,1 0 0,0 0-16,-1 0 15,-30-31-15,31 31 16,-31 0-16,30 0 15,-30-30-15,31 30 16,0 0-16,-31-31 16,30 31-16,-30 0 15,31 0-15,-31-31 16,30 31-16,-30 0 15,31 0 1,-31-30 0,0 30-16,31-31 15,-31 31 1,0-30-1,30 30-15,-30 0 16,31-31-16,-31 31 16,0-31-16,30 31 15,-30-30-15,31 30 16,-31-31-16,31 31 15,-31-30-15,0 30 16,0-31 0,30 31-1,-30-31 1,0 31-16,0 0 15,0-30-15,0-1 16,0 31 0,0-30 108,0 30-92,0-31-17,0 0 1,0 31 15,0-30-15,0 30-1,0-31 16,0 31-15,0-30 15,-30 30-15,30-31-1,0 31 1,-31 0-16,31-31 16,0 31-16,0 0 15,-31 0 1,31-30-16,0 30 15,-30-31 1,-1 31 15,31 0-31,0 0 16,0-31-1,-30 31-15,30 0 94,0 0-78,-31 0-1,31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3.17577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9-01-24T18:34:29.93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5460 417 0,'0'0'156,"-25"0"-156,25-25 15,-25 0-15,-1 25 16,-24-25-16,25 0 15,-25-1-15,-26 1 16,51 25 0,-25-25-16,0 0 0,-1 25 15,1 0 1,25-25-16,0 25 0,25-25 15,-51 25-15,51 0 16,-25 0-16,-25 0 16,25-25-16,0-1 15,-1 26-15,1 0 16,0 0-16,0 0 15,0 0-15,0 0 16,0-25-16,-26 25 16,1 0-16,25-25 15,0 25-15,0 0 16,-1 0-16,-24 0 15,25 0-15,0 0 16,-26-25-16,1 25 16,0-25-16,0 25 15,-26 0-15,26 0 16,25 0-16,-26 0 15,1 0-15,-25 0 16,24 0-16,26 0 16,-25 0-16,0 0 15,-1 0-15,1 0 16,25 0-16,-51 0 15,26 0-15,25 0 16,-25 0-16,25 0 16,-1 0-16,1 0 15,-50 0-15,24 0 16,-24 0-16,0 0 15,24 0-15,-24 0 16,25 0-16,-26 0 16,1 0-16,-1 0 15,26 0-15,-26 0 16,26 0-16,0 0 15,0 0-15,-1 0 16,1 0-16,0 0 16,25 0-16,-51 0 15,51 0-15,0 0 16,0 0-16,-26 0 15,26 0-15,0 0 16,0 0-16,0 0 16,25 0-16,-25 0 15,25 0 1,-26 0-1,1 0-15,25 0 16,-25 0-16,-25 0 16,25 0-16,0 25 15,-26-25-15,1 0 16,25 0-16,0 0 15,25 0-15,-25 0 16,-1 0-16,26 0 16,0 25-1,-25-25 1,25 0-16,-25 0 15,0 25-15,0-25 16,25 0-16,-50 0 16,50 0-16,-26 0 15,26 0-15,-25 0 16,25 0-1,-25 25 1,0-25-16,25 0 16,-25 0-16,25 0 15,-51 0-15,51 0 16,-25 26-16,0-26 15,0 25-15,25-25 16,-25 0-16,25 0 16,-25 0-16,0 0 15,25 25-15,-26-25 16,1 0-16,0 0 15,0 25-15,0-25 16,0 0-16,0 25 16,-1-25-16,26 25 15,-25-25-15,25 0 0,-25 0 16,25 0-1,-25 0 1,25 25-16,0-25 0,-25 0 16,25 0-1,-25 0-15,25 0 16,-51 26-1,51-1-15,-50-25 16,50 25-16,0-25 16,-25 0-16,25 0 15,-25 25 1,25 0-16,0-25 15,-25 0-15,-1 25 16,26-25 0,-25 0-16,25 25 15,0-25-15,-25 26 16,0-26-16,25 0 15,0 25-15,-25-25 16,25 0-16,-25 25 16,25-25-1,-25 25 1,-1 0-16,1-25 15,25 25 1,0-25-16,-25 26 16,25-26-16,-25 25 15,25-25-15,0 25 16,0-25-1,-25 25-15,25 0 16,0-25-16,0 0 16,0 25-1,0-25 1,-25 51-1,25-51 1,0 25-16,0-25 16,0 25-16,0-25 15,0 25 1,0 0-16,0-25 15,0 25 1,0-25-16,0 25 16,0 1-16,0-26 15,0 25 1,0 0-1,0 0-15,25-25 16,-25 25-16,0-25 16,0 0-16,0 25 15,25-25-15,-25 0 16,25 25-1,0 1 1,-25-26 0,25 0-16,-25 0 15,26 0-15,-1 25 16,-25-25-16,25 0 15,-25 25-15,50-25 16,-50 25-16,25-25 16,0 25-16,1-25 15,-1 25-15,0-25 16,0 26-16,0-26 15,0 0-15,0 25 16,-25-25-16,51 0 16,-51 25-16,50 0 15,-25-25-15,0 0 16,26 25-16,-51 0 15,25-25-15,25 0 16,-50 0-16,25 0 16,0 0-16,1 0 15,-1 0-15,0 25 16,0-25-16,0 0 15,0 0-15,26 0 16,-51 0-16,50 0 16,-50 26-16,50-26 15,-25 0-15,26 25 16,-26-25-16,0 0 15,50 0-15,-75 0 16,26 0-16,24 0 16,-50 25-16,25-25 15,25 0-15,-25 25 16,26-25-16,-1 0 15,-25 0-15,25 25 16,26-25-16,-51 0 16,25 0-16,-24 0 15,24 0-15,-25 0 16,25 0-16,1 0 15,-1 0-15,-25 0 16,25 0-16,1 0 16,24 0-16,-25 0 15,1 0-15,-1 0 0,-25 0 16,51 0-1,-51 25-15,25-25 16,0 0-16,1 0 16,-1 0-16,-25 0 0,25 0 15,-25 0-15,1 0 16,24 0-1,-50 0-15,25 0 16,0 25-16,0-25 0,26 0 16,-26 0-16,25 0 15,0 0-15,1 0 16,-1 0-1,0 0-15,-25 0 16,26 0-16,-51 0 0,25 0 16,0 0-16,0 0 15,-25 0 1,25 0-16,26 0 0,-26 0 15,0 0-15,0 0 16,-25 0-16,50 0 16,-50 0-16,26 0 15,-26 0 1,25 0-1,0 0-15,0 0 16,-25 0-16,25 0 16,0 0-16,0 0 15,1 0-15,-1 0 16,0 0-16,-25 0 15,50 0-15,-25 0 16,0-25-16,1 25 16,-1 0-16,0 0 15,-25 0-15,25 0 16,0 0-16,0 0 15,0 0-15,1 0 16,-26-25-16,25 25 16,0 0-16,0 0 15,-25 0-15,25 0 16,-25 0-1,25 0-15,1-25 16,-26 25-16,25 0 16,0-25-16,0 25 15,0 0-15,-25 0 16,25 0-1,0-25-15,1 25 16,-26 0-16,25 0 16,0-25-16,0 25 15,-25 0-15,50-26 16,-50 26-16,25 0 15,1-25 1,-1 25-16,-25 0 16,25 0-16,-25-25 15,25 0-15,0 25 16,0 0-16,-25 0 15,51-25-15,-51 25 16,25 0-16,-25 0 16,25-25-16,0 25 15,-25-25 1,25 25-16,0 0 15,1-26-15,-26 26 16,25 0-16,-25 0 16,25-25-16,0 0 15,-25 25 1,25 0-1,-25-25-15,25 25 16,-25 0 0,0 0-16,25 0 15,-25-25-15,26 25 16,-26 0-16,0 0 15,25-25-15,-25 25 16,0-26-16,25 26 16,0 0-16,-25-25 15,0 25 1,0 0-16,25-25 15,-25 25-15,0-25 16,25 25-16,-25 0 16,0-25-16,0 25 15,0 0 1,25-25-1,-25 25 1,26-25 0,-26-1-1,0 26-15,0-25 16,0 25 15,0-25-31,25 25 16,-25-25-16,0 25 15,0-25 1,0 25-1,0-25 1,0 25-16,25-25 16,-25-1-16,25 26 15,-25-25 1,0 25-1,0-25 1,0 0-16,0 25 16,0-25-1,0 25 1,0-25-1,0 25 1,0-25 0,0-1-1,0 26 1,0-25-1,0 25 1,0-25 0,0 25-1,0-25 16,0 0-15,0 25 0,0-25 15,0 25 0,0-26 16,0 1 0,0 25-16,0-25 78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3.17577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9-01-24T18:51:28.14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13384 295 0,'-30'-31'219,"30"31"-219,-31 0 15,1-30-15,30 30 16,-31 0-16,0 0 16,1 0-16,30-31 15,-31 31-15,1 0 16,-1 0-16,31-31 15,-31 31-15,31 0 16,-30 0-16,-1 0 16,1 0-16,-1-30 15,0 30-15,1 0 16,30 0-16,-31 0 15,1 0 1,30 0 0,-31 0 15,31 0-31,0 0 15,-31 0 1,1 0-16,30 0 16,-31 0-16,1 0 15,-1 0-15,-30 0 16,61 0-16,-31 0 15,-30 0-15,61 0 16,-31 0-16,31 0 16,-30 0-16,-1 0 15,1 0 1,30 0-16,-31 0 15,0 0-15,1 0 16,30 0-16,-61 0 16,61 0-16,-31 0 15,31 0-15,-31 0 16,1 0-16,30 0 15,-31 0-15,31 0 16,-30 0-16,-1 0 16,0 0-16,1 0 15,-1 0-15,1 0 16,30 0-16,-31 0 15,0 0-15,1 0 16,30 0-16,-31 0 16,1 0-16,-1 0 15,0 0-15,1 0 16,-31 0-16,30 0 15,31 0-15,-61-31 16,30 31-16,0 0 16,1-30-16,-1 30 15,31 0-15,-30 0 16,30 0-16,-31 0 15,31 0-15,-31 0 16,1 0 0,-1 0-1,31 0-15,-30 0 16,-1 0-16,31 0 15,-31 0 1,31 0-16,-30 0 16,30 0-16,-31 0 15,1 0-15,-1 0 16,0 0-16,1 0 15,30 0-15,-31 0 16,31 0-16,-30 0 16,-1 0-16,31 0 15,-31 0-15,1 0 16,-1 0-16,31 0 15,-30 0-15,30 0 16,-31 0-16,0 0 16,1-31-16,30 31 15,-61 0-15,30 0 16,31 0-16,-61 0 15,30 0-15,1 0 0,-1 0 16,0 0 0,1 0-16,30 0 15,-61 0-15,61 0 16,-31 0-16,-30 0 15,61 0-15,-61 0 16,30 0-16,0 0 16,1 0-16,-1 0 15,1 0-15,-32 0 0,62 0 16,-30 0-1,-1 0-15,1 0 16,-32 0 0,32 0-16,-1 0 0,-30 0 15,30-31-15,-30 31 16,31 0-16,-32 0 15,32 0-15,-1 0 16,1 0-16,30 0 16,-62 0-16,32 0 15,-1 0-15,-30 0 16,0 0-16,0 0 15,30 0-15,-30 0 16,-1 0-16,1 0 16,0 0-16,0 0 15,0 0 1,-1 0-16,32 0 0,-31 0 15,30 0-15,31 0 16,-31 0-16,1 0 16,-31 0-16,30 0 15,-30 0-15,0 0 16,-1 0-16,32 0 15,-1 0-15,1 31 16,-1-31-16,0 0 16,31 0-16,-61 0 15,31 0-15,-1 0 16,-30 0-16,30 0 15,1 0-15,-32 0 16,32 0-16,-1 0 16,-30 0-16,30 0 15,1 0-15,-31 0 16,30 0-16,-30 0 15,30 0-15,-30 0 16,30 0-16,1 0 16,-1 0-16,1 0 15,-32 0-15,32 0 16,-31 0-16,30 0 15,-30 0-15,30 0 16,-30 0-16,30 0 16,-30 0-16,31 0 15,-1 0-15,0 0 16,-30 0-16,31 0 15,-1 0-15,-30 0 16,30 0-16,0 0 16,1 0-16,-1 0 15,-30 0-15,30 0 16,1 0-16,-1 0 15,-30 0-15,0 0 16,30 0-16,1 0 16,30 0-16,-62 0 15,32 0-15,-1 0 16,-30 0-16,61 0 15,-31 0-15,-30 0 16,31 0-16,-1 0 16,-30 0-16,0 0 15,30 0-15,0 0 16,-30 0-16,31 0 15,-1 0-15,31 0 16,-61 0-16,30 0 16,-61 0-16,31 0 15,0 0-15,0 0 16,-31 0-16,0 0 15,62 0-15,-32 0 16,32 0-16,-1 0 16,1 0-16,-1 0 15,0 0-15,1 0 16,-1 0-16,-30 0 15,30 0-15,-30 0 16,0 0-16,61 0 16,-61 0-16,-31 0 15,31 0-15,30 0 16,1 0-16,-32 0 15,32 0-15,-32 0 16,32 0-16,-31 0 16,-1 0-16,32 0 15,-31 0-15,-1 31 16,1-31-16,31 0 15,-62 30-15,31-30 0,30 0 16,0 0 0,-30 0-16,31 31 15,-1-31-15,-30 0 16,30 0-16,1 0 0,-32 0 15,1 30-15,31-30 16,-32 0 0,1 0-16,31 0 15,-1 0-15,-30 31 0,61-31 16,-61 0-16,30 0 15,0 0-15,-30 0 16,0 0 0,30 0-16,1 0 0,-62 0 15,61 0-15,1 0 16,-1 0-16,-61 0 15,62 0-15,-1 0 16,-30 0-16,61 0 16,-31 0-16,1 0 15,-1 0-15,-30 31 16,30-31-16,1 0 15,-31 0-15,-1 0 16,32 0-16,-1 0 16,-30 0-16,30 0 15,1 0-15,-32 30 16,62-30-16,-61 0 15,61 0-15,-30 0 16,-1 31-16,0-31 16,1 0-16,30 0 15,-61 0-15,30 0 16,0 0-16,1 0 15,-1 0-15,1 0 16,30 0-16,-31 0 16,31 0-16,-61 0 15,61 0-15,-31 0 16,31 0-1,-30 0-15,-1 0 16,31 0 0,-31 0-1,1 0-15,-1 0 16,1 0-16,-1 0 15,0 0-15,1 30 16,-1-30-16,1 0 16,30 0-16,-31 0 15,0 0-15,31 31 16,-30-31-16,-1 0 15,1 31-15,-32-31 16,62 0-16,-30 0 16,-1 0-16,31 30 15,-30-30-15,30 0 31,-31 0-31,31 0 16,0 31 0,-31-31-16,1 30 15,30-30 1,-31 31 15,31-31-15,0 0-1,0 31-15,0-1 16,0-30-1,0 31-15,0-31 16,0 30-16,0-30 16,0 31-16,0 0 15,0-31 1,0 0-16,0 30 15,0-30-15,0 0 16,31 31 0,-1-31-16,-30 30 15,0-30-15,31 31 16,-31-31-16,61 61 15,-30-61-15,-1 31 16,1-1-16,0-30 16,30 31-16,-31 0 15,32-31-15,-62 30 16,30-30-16,-30 0 15,61 31-15,-30-1 16,0-30-16,-1 0 16,1 31-16,-1-31 15,32 31-15,-1-1 16,-31-30-16,32 0 15,-62 0-15,61 0 0,-61 31 16,30-31 0,-30 0-16,31 0 15,0 0-15,-1 0 16,31 0-16,1 0 0,-1 0 15,0 0-15,0 0 16,31 0 0,-61 0-16,30 0 15,0 0-15,-30 0 0,-1 0 16,1 0-16,30 0 15,-30 0-15,-1 0 16,32 0 0,-32 0-16,1 0 0,61 0 15,-62 0-15,31 0 16,1 0-16,29 0 15,1 0-15,-61 0 16,-1 0-16,1 0 16,30 0-16,-61 30 15,31-30-15,-1 0 16,1 0-16,0 0 15,30 0-15,-31 31 16,62-31-16,0 0 16,-31 0-16,0 0 15,1 31-15,60-1 16,-30-30-16,-62 0 15,32 31-15,29-31 16,-29 0-16,29 0 16,-60 30-16,61-30 15,-31 0-15,31 31 16,0-31-16,0 0 15,-62 31-15,31-31 16,31 0-16,0 0 16,-61 0-16,60 0 15,-29 0-15,-1 0 16,31 0-16,-31 0 15,31 0-15,-1 0 16,-60 0-16,61 30 16,0-30-16,-31 0 15,0 0-15,0 31 16,0-31-16,1 0 15,-32 0-15,1 0 16,30 0-16,-61 0 16,31 0-16,60 0 15,-91 0-15,62 0 16,-1 0-16,-61 0 15,61 0-15,-30 0 16,30 0-16,-31 0 16,1 0-16,30 0 15,-30 0-15,30 0 16,0 0-16,31 0 15,-31 0-15,1 0 16,-1 0-16,0 0 16,31 0-16,0 0 15,-31 0-15,31 0 16,-31 0-16,-31 0 15,32 0-15,-1 0 16,-31 0-16,1 0 16,0 0-16,30 0 15,0 0-15,-30 0 16,-1 0-16,31 0 15,31 0-15,-31 0 16,1 0-16,-1-31 16,0 31-16,-30 0 15,30 0-15,-31 0 16,1 0-16,0 0 15,30 0-15,-31 0 16,1-30-16,61 30 16,-62 0-16,32 0 15,-32-31-15,62 31 16,-61 0-16,30 0 15,-31 0-15,32 0 16,-32 0-16,31 0 16,1-31-16,-1 31 15,31 0-15,0-30 16,-1 30-16,1-31 15,0 31-15,0 0 16,-31 0-16,31-30 16,-31 30-16,-30 0 15,60 0-15,-60 0 16,0 0-16,30 0 15,31 0-15,-62 0 16,31 0-16,-30 0 16,30 0-16,0 0 15,1 0-15,-32 0 16,62 0-16,-61 0 15,-1 0-15,31 0 0,-30 0 16,0 0 0,-1 0-16,-30 0 15,31 0-15,-1 0 16,1 0-16,-31 0 0,61 0 15,0 0-15,1 0 16,-1 0 0,0 0-16,0 0 15,0 0-15,1 0 0,-32 0 16,31 0-16,-30 0 15,0 0-15,-1 0 16,1 0 0,-1 0-16,32 0 0,-62 0 15,30 0-15,32 0 16,-32 0-16,1 0 15,30-31-15,-30 31 16,30-31-16,-31 31 16,1 0-16,30 0 15,-30 0-15,-1 0 16,1 0-16,0 0 15,-1 0-15,31 0 16,1-30-16,-32 30 16,31 0-16,-30-31 15,0 31-15,30 0 16,-31 0-16,1 0 15,30 0-15,0 0 16,-30 0-16,0 0 16,30 0-16,-31 0 15,32 0-15,-1 0 16,0 0-16,-30 0 15,30 0-15,-31 0 16,1 0-16,0 0 16,-31 0-16,30 0 15,-30 0-15,0-30 16,31 30-16,-1 0 15,-30 0-15,31 0 16,-31 0 0,31-31-16,-31 31 15,30-31 1,1 31-1,-31-30 1,0-1 0,0 31-16,0-30 15,30 30-15,-30-31 16,0 0-16,0 1 15,31 30-15,-31-31 16,0 31-16,0-30 16,31-1-16,-31 31 15,0-31 1,0 31-16,0-30 15,0-1 1,30 31-16,-30-30 16,0 30-1,0-31-15,0 31 16,31-31-1,-31 1 1,0 30 0,0-31-1,0 31 1,0-30-1,0-1 1,0 31-16,0-31 16,0 31-1,0 0 16,0-30-15,0 30 0,-31 0-1,31-31 1,0 31-16,-30-30 15,-1 30-15,31 0 16,0 0 0,0-31 15,-31 31 0,31 0 16,0 0-32,-30 0 63</inkml:trace>
  <inkml:trace contextRef="#ctx0" brushRef="#br0" timeOffset="150271">15754 2035 0,'0'0'47,"-25"0"125,25 0-94,0 0-16,-25 0-62,-1 0 16,26-26-16,-25 26 15,25 0-15,-25 0 16,0-25-16,25 25 16,-25 0-16,25 0 15,-25-25-15,0 25 16,25-25-16,-26 25 15,1 0 1,0 0 15,25-25-15,0 25-1,-25 0 1,25 0 0,0-25-1,-25 25 1,0 0-1,25 0 1,0 0-16,-25-25 16,25 25-1,0-26-15,-26 26 16,26 0-16,-50 0 15,50-25-15,-25 25 16,0 0-16,0-25 16,0 0-16,-1 25 15,1 0-15,25-25 16,-25 25-16,0 0 0,0-25 15,0 25 1,-1-25-16,26 25 16,-25 0-16,25-26 15,-50 26-15,50 0 16,0 0-16,-25-25 15,25 25 1,0 0 0,-25 0-16,0-25 0,25 0 31,-26 25-16,26 0 1,-25 0 0,25 0-16,0-25 0,-50 25 15,50 0-15,-25-25 16,25 25-16,-25-25 15,0 25 1,25 0-16,-26 0 0,26-26 16,-25 26-16,0 0 15,25-25-15,-25 25 16,25-25-16,-50 25 15,50 0-15,0-25 16,-25 25-16,25 0 16,-26 0-16,1-25 15,0 0 1,0 25-1,25 0-15,-25 0 16,25-26-16,-25 26 16,25 0-16,-26 0 15,26-25 1,-25 25-1,25 0-15,-25 0 16,25-25-16,-25 25 16,25-25-1,-25 25-15,0 0 16,25 0-16,-25-25 15,25 25-15,-26 0 16,1 0 0,25-25-1,-25 25-15,25-25 16,-25 25-16,25 0 15,-25 0 1,0 0-16,25-26 16,-25 26-16,25 0 15,-51-25-15,51 25 16,-25-25-16,25 25 15,-25 0-15,0-25 16,25 25 0,-25 0-16,25 0 15,-26-25-15,1 25 16,25 0-1,-25 0 1,25 0-16,0-25 16,-50 25-16,50-25 15,0 25-15,-25 0 16,25 0-16,-25 0 15,25-26-15,0 26 16,-26 0-16,1 0 16,25-25-1,-25 25-15,25 0 16,-25-25-16,25 25 15,-25 0-15,0 0 16,25 0-16,-25-25 16,25 25-1,-26 0-15,26 0 16,-25 0-16,25-25 15,0 25 1,-25 0 15,25 0-15,-25 0-1,25-25-15,-25 25 16,25-26 0,-25 26-16,25 0 15,-25 0 1,25 0-1,-26-25 1,1 25 0,25 0 15,0 0 421,-25 0-436,25-25-1,-50 25-15,50-25 16,-25 25-16,-1 0 16,1-25-16,0 25 15,25 0-15,-25 0 16,25 0-16,-25 0 31,25 0 109,-25-25-124,25 25-16,-25 0 16,-1-25-16,1 25 15,0 0-15,-25 0 16,25 0-16,-26 0 15,51 0-15,-25-26 16,25 26 31,0 0 468,0 0-500,0 0-15,0 26 16,0-26-1,0 25 1,25 0 0,-25-25 15,0 25-16,0-25 1,0 0 15,26 25 0,-26 0-15,0-25 0,25 0-1,-25 25 1,0-25-1,0 0 1,0 26 0,0-26 30,0 25-30,25-25-16,-25 25 31,0-25-15,0 25-16,25-25 15,-25 0-15,0 25 32,0 0-17,25-25 1,-25 26-1,25-26 1,-25 25 0,0-25-1,0 0 1,25 25-16,-25 0 47,0-25-47,0 0 31,26 0 0,-26 25-31,0-25 47,25 0-32,-25 25 32,0 0-31,0-25 15,0 0-15,0 26 15</inkml:trace>
  <inkml:trace contextRef="#ctx0" brushRef="#br0" timeOffset="154543">12812 677 0,'0'-26'109,"25"26"63,-25 0-172,0 0 15,25 0-15,-25 0 32,25 0-1,-25 0 0,0-25-15,25 25-16,0 0 31,-25-25-16,25 25-15,-25 0 16,26 0 0,-1 0-16,-25 0 15,25 0 1,-25-25-1,0 25-15,25 0 47,-25 0-16,25 0-31,0 0 16,-25-25 0,0 25-16,25 0 0,-25 0 15,0-25 1,26 25-1,-1 0 1,-25 0 0,0 0-1,25 0 1,-25 0-1,25-25-15,-25 25 32,25 0-32,0 0 46,-25 0 1,26 0-16,-26 0-15,0-26 0,25 26-1,0 0 1,-25 0-1,25 0 1,-25 0 93,25-25 0,-25 25-77,0-25-32,25 25 15,0 0 1,-25 0-1,26 0 1,-26 0-16,25 0 16,0-25-1,-25 25 32,0 0-31,25 0 93,-25 0-78,0-25-15,25 25-16,-25 0 31,25 0-16,-25-25 32,0 25 359</inkml:trace>
  <inkml:trace contextRef="#ctx0" brushRef="#br0" timeOffset="186177">11579 10032 0,'0'-25'32,"25"25"-17,-25 0 16,0 0 1,26-25 30,-26 25-46,0 0-1,25 0-15,0 0 16,-25-26-1,0 26 17,25 0-32,-25-25 31,25 25 0,-25-25-15,25 25-1,-25 0-15,25 0 16,-25 0-16,0-25 15,26 25-15,-26 0 16,25 0-16,0-25 16,0 0-1,-25 25 1,25-25-16,0 25 15,1 0-15,-26-26 0,25 26 16,0 0-16,-25-25 16,25 0-1,-25 25-15,25 0 16,-25-25-16,25 25 0,0 0 15,-25 0 1,0-25-16,26 25 31,-26-25-31,25 25 16,0 0-16,-25-26 15,25 26 1,0 0-16,0-25 16,-25 25-16,25 0 15,-25-25-15,0 25 16,26-25-16,-1 25 15,-25 0 1,25-25 0,-25 25-16,25 0 15,0-25-15,0 25 16,-25-25-16,51 25 15,-51 0-15,25-26 16,-25 26-16,0 0 16,25 0-16,-25-25 15,25 0 1,0 25-16,-25 0 15,25-25-15,-25 25 16,26 0-16,-1-25 16,-25 25-16,25 0 15,-25-25-15,25 0 16,-25 25-16,25-26 15,0 26-15,-25 0 16,25-25-16,-25 0 16,26 25-16,-1-25 15,-25 25-15,25-25 16,0 25-16,0-25 15,-25 0-15,25 25 16,-25 0-16,25-26 16,1 1-16,-26 25 15,25-25-15,0 25 16,0-25-16,-25 0 15,25 25-15,0-51 16,-25 51-16,25 0 16,-25-25-16,26 0 15,-1 0-15,-25 25 16,0 0-16,0-25 15,25 25-15,-25 0 16,25-50-16,0 50 16,-25-51-1,25 51-15,-25-25 16,26 25-16,-26 0 15,25-25 1,-25 0-16,25 25 16,0-25-1,-25 0-15,25-1 16,-25 26-16,25-25 15,0 0-15,-25 25 16,26-25-16,-26 0 16,25 25-16,-25-25 15,25-1-15,0 26 16,-25-25-16,25 25 15,-25-25-15,0 0 16,50 25-16,-50-25 16,0 0-16,51 0 15,-51 25-15,50-26 16,-50 1-16,50 0 15,-50 0-15,25 0 16,-25 0-16,26 25 16,-26 0-16,25-25 15,-25 25-15,25-26 16,0 26-16,0-25 15,-25 0-15,25 0 16,1 0-16,-1 25 16,-25-25-16,25 25 15,0-25-15,-25 25 16,25-26-16,-25 1 15,0 25-15,25 0 16,-25-25-16,25 25 0,1-50 16,-26 50-1,25-25-15,0-1 16,0 1-16,0 0 15,-25 0-15,25 25 16,-25-25-16,51 0 16,-51 0-16,25-1 15,0 1-15,0 0 16,-25 25-16,50-25 0,-50 0 15,51 0-15,-51-26 16,25 51-16,0-50 16,0 50-1,-25-25-15,25 0 0,0 0 16,-25 25-16,26-25 15,-26-1-15,0 1 16,25 25-16,0-50 16,-25 50-16,25-25 15,-25 25-15,25-25 16,0-1-16,-25 1 15,25 25-15,-25-25 16,26 0-16,-1 0 16,0 0-16,0 25 15,-25-25-15,25-1 16,-25 1-16,25 0 15,0 0 1,-25 0-16,26 25 0,-26-50 16,25 50-16,-25-51 15,0 51-15,25-25 16,0 25-16,-25-25 15,0 25 1,25-25-16,-25 0 16,0 25-16,25-25 15,-25 25-15,26 0 16,-26-26-16,0 1 15,25 25 1,-25-25-16,0 25 16,25 0-16,-25-25 15,0 25-15,0 0 16,25-25-16,0 25 15,-25-25-15,0 25 16,50-26-16,-50 26 16,26-25-1,-26 0 1,25 25-16,-25-25 15,25 25 1,0-25 0,-25 0-16,0 25 15,25 0-15,-25-25 16,0 25-16,0-26 15,25 26-15,0 0 16,-25-25 15,0 25-31,0-25 16,26 25 15,-26 0-31,0-25 16,0 25-16,25 0 15,-25-25 32,0 0-16,0 25 0,25 0-31,-25-25 16,25 25 0,-25 0 30,0-26 17,0 26 436,0 0-405,0 0 108,0 0-139,0 0-48,-50-25 1,25 0-16,-1 0 16,1 25-16,0-25 15,0 0-15,-25-1 16,25 1-16,-26 25 15,1-25-15,25 0 16,-25 0-16,24 25 16,1 0-16,25-25 15,-25 25-15,25 0 16,-25-25-16,0 25 15,25-26-15,-25 26 16,25 0 0,0 0-16,-26-25 15,1 25 1,25 0-1,-25 0-15,0-25 16,0 0-16,0 25 16,25 0-16,-51-25 15,51 25-15,-25 0 16,25-25-1,-25 25-15,0-25 16,0 25-16,0-26 16,0 26-16,25-25 15,-51 0-15,51 25 16,-25-25-16,25 25 15,-50-25-15,50 0 16,-50 25-16,50-51 16,-51 51-16,51-25 15,-50 0-15,50 0 16,-50 0-16,50 25 15,-26-25-15,1-1 16,0 26-16,25-25 16,-25 25-16,25-25 15,-25 25-15,0-25 16,25 0-1,-25 25-15,25-25 16,-51 0-16,51-1 0,-25 1 16,0 25-1,25-25-15,-25 25 16,25-25-16,-25 25 15,0-50-15,-1 50 0,1-51 16,-25 26-16,50 0 16,-25 25-1,-26-50-15,51 50 16,-50-25-16,50 0 15,-50-1-15,25-24 0,0 50 16,-1-25-16,1 0 16,0 0-1,0-1-15,0 1 16,0 25-16,25-25 0,-25 0 15,-1 0-15,1 0 16,0 0-16,0 25 16,0-26-1,25 26-15,-25-50 0,-26 50 16,51-25-16,-25 0 15,25 25-15,-25-25 16,0 0-16,0-26 16,0 51-16,-1-25 15,1 25-15,0-25 16,0 0-16,25 25 15,-25-25-15,25 25 16,-25-25-16,25-1 16,-25 26-16,-1-50 15,1 50-15,0-50 16,25 50-16,-50-25 15,25-1-15,-26-24 16,26 50-16,0-50 16,25 50-16,-25-25 15,25 0-15,-50 25 16,50-26-16,0 26 15,-25-25-15,25 25 16,-26-25-16,1 25 16,25 0-16,-25-25 15,0 0-15,25 25 16,-25-25-16,0 25 15,-1-25-15,1-1 16,25 26 0,-50-25-16,50 25 15,-50-25-15,50 0 16,0 25-16,-25-25 15,25 25-15,-26 0 16,1-25-16,25 25 16,-25-26-16,25 26 15,-25-25-15,25 25 16,-25-25-1,0 25-15,25 0 16,0-25-16,-25 25 16,25-25-1,-26 25 1,1 0-16,25-25 15,0 25-15,-25 0 16,25-25 0,-25 25-1,25 0-15,0 0 16,-25-26-16,0 26 15,25-25 1,-25 25 0,-1-25-1,1 25-15,25-25 16,-25 25-16,25-25 15,-25 25-15,0 0 16,25-25-16,0 25 16,-25 0-16,25 0 15,0-25-15,-26-1 16,26 26-1,-25-25 1,0 25-16,25 0 16,-25-25-1,25 25-15,0 0 16,-25-25-1,0 25 1,25-25-16,-25 25 16,25 0-1,-26 0-15,26-25 16,-25 25-16,0 0 15,25 0-15,-25-25 16,25-1-16,-25 26 0,0 0 16,25 0-1,-25-25 1,-1 25-16,26 0 15,-25 0-15,25 0 16,0-25-16,-25 25 0,25 0 31,0 0-15,-25 0 15,25-25 0,-25 25-15,0 0-1,25-25 1,0 25 0,-26 0 30,26 0-30,0 0 0,0-25 15,-25 25-16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3.17577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9-01-17T22:46:59.11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3271 134 0,'-25'0'78,"-1"0"-31,26 0-31,-25 0-1,0-25-15,0 25 16,0 0 0,25 0-16,-25-25 0,-1 25 15,1-25-15,0 25 16,-25 0-1,25 0-15,25 0 16,-51-25 0,26 25-16,0 0 0,25 0 15,-25 0-15,25 0 16,-25 0-1,0 0-15,0 0 0,-1 0 16,-24 0-16,25 0 16,-25 0-16,25 0 15,-1 0-15,1 0 16,0 0-16,25 0 15,-25 0-15,25 0 16,-50 0 0,50 0-16,-26 0 15,-49 0-15,25 0 16,-1 0-16,1 0 15,0 0-15,0 0 16,-1 0-16,26 0 16,0 0-16,25 0 15,-25 0 32,0 0-31,-1 0-16,1 0 15,0 0-15,-25 0 16,0 0-16,24 0 16,1 0-16,25 0 15,-25 0-15,25 0 31,-25 0 1,0 0-17,25 0-15,-25 0 16,0 0-16,-1 0 15,26 0-15,-25 0 16,25 0 0,-25 0-1,25 0 1,-25 0-1,0 0-15,-25 0 16,24 0-16,1 0 16,-25 0-16,0 0 15,24 0-15,1 0 16,25 0-16,-25 0 15,25 0-15,-25 0 16,25 0 0,-50 0-1,50 0-15,-25 0 16,-1 0-16,1 0 15,25 0 1,-25 0-16,25 0 16,-25 0-1,0 0-15,0 0 16,0 0-16,-1 0 15,1 0-15,0 0 16,25 0 0,-25 0-1,25 0 16,-50 0-15,50 0 0,-25 0-16,-1 0 15,1 0-15,0 0 16,25 0-16,-50 0 15,50 0-15,-25 0 16,-1 0-16,1 0 16,-25 0-1,50 0 1,-25 0-1,25 0 17,-25 0-17,25 0 1,-25 0-16,-26 0 47,1 0-32,50 25-15,-25-25 16,25 0-16,0 0 31,-25 0-15,0 0-1,25 0-15,-26 25 16,26-25-16,0 0 15,-25 25 1,25-25-16,0 25 0,-25-25 16,25 0-1,-50 51 16,25-51-31,25 25 47,0-25-16,-25 0-31,25 25 16,0-25 0,-26 25-1,26 0 1,0-25 15,0 25-15,0-25-1,0 25 1,0 1-16,0-26 15,0 25 1,0-25 0,0 0-16,0 25 31,0-25-31,0 25 15,26-25 1,-26 25 0,0-25-16,25 0 15,-25 25-15,0-25 16,0 25-1,25-25-15,0 0 16,-25 26 0,0-26 15,25 0 0,-25 0-31,0 25 16,25-25-16,0 25 15,1-25 1,-26 25-1,25-25 1,0 0 0,-25 0-1,0 0-15,25 0 16,-25 25-16,0-25 15,25 0-15,0 0 16,-25 0-16,25 0 16,-25 25-16,26-25 15,-26 0-15,25 25 16,0-25-16,-25 0 15,25 0-15,-25 0 16,50 26 0,-50-26-16,25 0 15,-25 0-15,26 0 16,-1 25-16,-25-25 15,25 0-15,-25 0 16,25 25 0,-25-25-1,25 0 1,0 0-1,-25 0-15,26 0 0,-1 0 16,0 25 0,0-25-16,-25 0 15,25 0-15,0 0 16,0 0-16,1 0 15,-26 0-15,25 0 16,-25 0 0,25 0-16,-25 0 15,25 25 1,0-25-16,-25 0 0,25 0 15,0 25-15,1-25 16,24 0 0,-25 0-16,0 0 15,0 0-15,0 0 0,1 0 16,-1 0-16,-25 0 15,25 0-15,0 0 16,-25 0 0,25 0 15,0 0-16,1 0-15,-1 0 16,0 0-16,0 0 16,25 0-16,-25 0 15,1 0-15,-1 0 16,0 0-16,-25 0 15,25 0-15,-25 0 16,25 0-16,-25 0 16,0 0-16,25 0 15,0 0-15,-25 0 16,26 0-16,24 0 15,-50 0 1,25 0-16,0 0 16,-25 0-16,25 0 15,-25 0-15,25 0 16,-25 0-16,26 0 15,-1 0-15,0 0 16,-25 0 0,50 0-16,-25 0 0,1 0 15,24 0-15,-50 0 16,25 0-16,0 0 15,0 0 1,-25 0-16,25 0 16,-25 0-1,26 0-15,-1 0 16,-25 0-16,25 0 15,0 0-15,-25 0 16,50 0-16,-50 0 16,25 0-16,-25 0 15,26 0-15,-1 0 16,-25 0-1,25 0 1,-25 0 0,25 0-1,0 0-15,0 26 16,-25-26-16,51 0 15,-26 0-15,0 0 16,25 0-16,-25 0 16,1 0-16,-1 0 15,-25 0-15,25 0 16,0 0-16,-25 0 15,25 0 1,-25 0 15,25 0-15,-25 0-16,25 0 15,1 0-15,-26 0 16,25 0-16,-25 0 16,25 0-16,0 0 15,-25 0 1,25 0-1,-25 0 17,25 0-17,-25 0-15,25 0 16,1 0-1,-26 0 1,25 0-16,-25 0 16,25 0-1,0 0 16,-25 0-15,25 0-16,-25 0 16,25 0 15,-25 0-31,0-26 15,26 26-15,-1-25 16,-25 25 0,25 0-1,-25-25 1,25 25-16,-25-25 31,25 25-15,-25 0-16,0-25 0,0 0 15,0 25-15,25 0 16,-25-26-16,0 26 15,0-25-15,0 0 16,0 25-16,0-25 16,0 25-1,25-25-15,-25 25 16,0-25-16,0 0 15,0 25-15,0 0 16,0-26-16,0 26 16,0-25-1,0 0 1,0 25-1,0 0 1,0-25 0,0 25-1,0 0-15,0-25 16,0 25 15,0-25-15,0 0 15,-25 25-16,25 0-15,0-26 16,0 26 15,-25 0-15,25-25-1,0 0 1,-25 25 0,25-25 15,-25 25 0,25-25 0,0 25-31,0 0 16,-25 0-16,25-25 15,-25 25 17,25-25-17,0 25 16,0 0-31,0-26 266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3.17577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9-01-17T22:47:08.12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2942 1610 0,'-25'-25'234,"0"25"-218,25 0-16,-25-25 15,25 25-15,-25 0 16,0-26-16,25 1 15,-25 25-15,25 0 16,-26 0-16,26-25 16,-50 25-16,50-25 15,-25 0-15,0 25 16,25 0-16,-25-25 15,0 25-15,-1-25 16,1 25-16,0 0 16,0-26-16,25 26 15,-25 0-15,0-25 16,0 25-16,-1 0 15,1 0-15,0-25 16,25 0-16,-50 25 16,50 0-16,-51-50 15,26 50-15,0-26 16,-50 1-16,50 25 15,-1 0-15,26-25 16,-25 0-16,-25 25 16,50 0-16,-50 0 15,50-25-15,-25 25 16,-1 0-16,26-25 15,-25 25-15,25-25 16,-25 25-16,25 0 16,-50-26-16,50 26 15,-50-25-15,24 0 16,1 25-16,0-25 15,0 25-15,0-25 16,0 25-16,25 0 16,-26-25-16,1 25 15,25-25-15,-25 25 16,0 0-16,0-26 15,25 26-15,-50-25 16,-26-25-16,51 50 16,0-25-16,-25 0 15,50 25-15,-26 0 16,1-25-16,0 25 15,25 0-15,0-26 16,-50 26-16,50-25 16,0 25-16,-25 0 15,25-25-15,-25 25 16,-1-25-16,1 25 15,25-25-15,-50 25 32,-51-101-17,51 101-15,25-25 16,0 0-16,0 25 15,25-25-15,-26 25 16,1-25-16,25 25 0,-25 0 16,25-26-1,-25 26 16,0 0-31,25 0 0,0 0 32,-25-25-32,0 25 15,-1-25-15,1 0 16,0 25-16,0-25 31,25 25-31,-25 0 16,25-25-16,0 25 15,-25 0-15,-1-25 0,1 25 16,25 0-16,-25 0 15,0-26-15,25 26 16,0 0-16,-25 0 16,0-25-16,0 0 15,-1 25-15,26 0 16,-25 0-16,0-25 15,25 25-15,0 0 16,-25-25-16,25 25 16,-25-25-16,0 25 15,25 0-15,-25-26 16,25 26-16,-26 0 15,26 0 1,0 0 0,0-25 46,-25 25-46,0 0-1,25 0 1,0 0-1,0 0 407,0 0-422,0 0 15,0 25 1,0-25-16,0 26 15,0-1 1,0-25-16,0 25 16,0-25-16,0 25 15,0 0 1,0-25-1,0 25 1,0-25 0,0 26 15,0-26-16,0 25 17,0 0-17,0-25 16,0 25-15,0-25 0,25 25-1,-25 0-15,0-25 16,0 25-1,0-25 1,0 26-16,0-26 31,0 25-15,25 0-16,-25 0 31,0-25-15,0 0-1,0 25-15,0 0 16,26-25-16,-26 0 15,0 25 1,0-25 0,0 0-16,0 26 15,0-1 1,25-25-1,-25 25 1,0-25 0,0 25-1,25-25 1,-25 0-1,0 25 17,0 0-17,0-25 1,0 26 15,0-26 16,25 0 15,-25 25-15,0 0-16,0-25-15,0 25-1,0-25 1,0 25 0,0-25-16,0 25 46</inkml:trace>
  <inkml:trace contextRef="#ctx0" brushRef="#br0" timeOffset="4692">76 25 0,'0'0'312,"0"0"-234,25 0-62,0 0-16,25 0 16,-50 0-16,25 0 15,-25 0 48,25 0-1,-25 0-46,26 0 15,-1 0 0,-25 0-15,25 0-1,-25 0-15,25 0 16,0 0-1,-25 0-15,25 0 16,-25 0-16,51 0 16,-26 0-16,0 0 15,0 0-15,0 0 31,26 0-31,-26 0 16,-25 0 0,25 0 15,-25 0-16,50 0 1,-50 0-16,25 0 16,0 0-16,1 0 15,-1 0-15,-25 0 16,50 0-16,-50 0 15,25 0-15,-25 0 16,25 0 0,0 0-1,-25 0-15,26 0 16,24 0-16,-25 0 15,0 0-15,0 0 16,-25 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3.17577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9-01-17T21:49:08.38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31 0,'0'0'312,"25"0"-219,-25 0-93,25 0 16,0 0-16,0 0 16,1 0-16,-26 0 15,25 0 1,0 0-16,-25 0 15,25 0 1,-25 0 15,25 0-15,-25 0-1,25 0 1,0 0-16,51 0 47,-51 0-16,-25 0-15,25 0-1,-25 0 1,25 0-1,1 0-15,-26 0 16,25 0 0,-25 0-1,50 0 1,-50 0-1,25 0-15,0 0 16,0 0 0,1 0-1,-26 0 1,25 0-1,-25 0 32,25 0-31,-25 0-16,50 0 15,0 0-15,1 0 16,24 0-16,1 0 16,-26 0-16,0 0 15,1 0-15,-51 0 16,25 0-16,-25 0 15,25 0 235,0 0-219,-25 0-31,25 0 16,0 0-16,0 0 15,-25 0-15,26 0 110,-26 0-79,25-25-16,0 25-15,-25 0 0,25 0 16,-25 0 15,25 0-31,-25 0 16,25 0-16,0 0 15,-25 0 1,26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3.17577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9-01-17T21:49:11.35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0,'0'0'78,"0"0"-78,0 0 15,0 0 141,0 0-140,25 0 0,-25 0-1,25 0 1,0 0 31,-25 0-47,26 0 15,-26 0 1,25 0 15,0 0-15,-25 0-16,25 0 15,0 0-15,0 0 16,0 0-16,1 0 15,-1 0-15,-25 0 32,25 0-1,0 0-16,0 0 1,26 0-16,-51 0 16,25 0-16,0 0 15,0 0-15,0 0 16,-25 0-1,25 0-15,0 0 16,-25 0-16,26 0 16,-1 0-16,0 0 15,25 0-15,-25 0 16,0 0-16,1 0 15,-1 0-15,0 0 16,0 0-16,-25 0 16,25 0-16,0 0 15,0 0-15,1 0 16,-1 0-16,0 0 15,0 0-15,0 0 16,-25 0-16,25 0 16,1 0-16,-26 0 15,25 0-15,-25 0 16,25 0-16,0 0 15,0 0-15,-25 0 16,25 0-16,0 0 16,-25 0-16,26 0 31,-26 0-16,25 0 17,0 0-32,0 0 15,0 0-15,0 0 16,26 0-16,-51 0 15,25 0-15,-25 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2584B3-E2DB-45AB-8926-48E8C5ABEFA2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043DD9-5263-4AFB-BF38-0A384FE86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24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benefit of monitoring Yodle all day??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43DD9-5263-4AFB-BF38-0A384FE868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923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$$$$$$$$$$$$$$$$$$$$$$$$$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43DD9-5263-4AFB-BF38-0A384FE8688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7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Expectations and beyond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43DD9-5263-4AFB-BF38-0A384FE868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88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have yodle tab open?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43DD9-5263-4AFB-BF38-0A384FE868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7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Necessary information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43DD9-5263-4AFB-BF38-0A384FE8688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83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because there is a note VRZ and date….Does NOT mean the caller was contacted!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43DD9-5263-4AFB-BF38-0A384FE8688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723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do not do your job of taking care of Yodle-you loose out.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43DD9-5263-4AFB-BF38-0A384FE8688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50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The customer/patient comes first!! Customer Service is #1 This is why you are in this position-to help people!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43DD9-5263-4AFB-BF38-0A384FE8688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02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checks their Marketing list first thing in the morning? How often do you check the Marketing Leads during the day?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43DD9-5263-4AFB-BF38-0A384FE8688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68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reason we must make notes-Sycle is our legal data base-if there aren’t notes in </a:t>
            </a:r>
            <a:r>
              <a:rPr lang="en-US" dirty="0" err="1"/>
              <a:t>sycle</a:t>
            </a:r>
            <a:r>
              <a:rPr lang="en-US" dirty="0"/>
              <a:t>-it didn’t happen. Protect your office, yourself and make notes on everything.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43DD9-5263-4AFB-BF38-0A384FE8688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65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4.xml"/><Relationship Id="rId5" Type="http://schemas.openxmlformats.org/officeDocument/2006/relationships/image" Target="../media/image15.emf"/><Relationship Id="rId4" Type="http://schemas.openxmlformats.org/officeDocument/2006/relationships/customXml" Target="../ink/ink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0.emf"/><Relationship Id="rId5" Type="http://schemas.openxmlformats.org/officeDocument/2006/relationships/customXml" Target="../ink/ink7.xml"/><Relationship Id="rId4" Type="http://schemas.openxmlformats.org/officeDocument/2006/relationships/image" Target="../media/image17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13" Type="http://schemas.openxmlformats.org/officeDocument/2006/relationships/customXml" Target="../ink/ink13.xml"/><Relationship Id="rId18" Type="http://schemas.openxmlformats.org/officeDocument/2006/relationships/image" Target="../media/image27.emf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12" Type="http://schemas.openxmlformats.org/officeDocument/2006/relationships/image" Target="../media/image24.emf"/><Relationship Id="rId17" Type="http://schemas.openxmlformats.org/officeDocument/2006/relationships/customXml" Target="../ink/ink15.xml"/><Relationship Id="rId2" Type="http://schemas.openxmlformats.org/officeDocument/2006/relationships/image" Target="../media/image15.PNG"/><Relationship Id="rId16" Type="http://schemas.openxmlformats.org/officeDocument/2006/relationships/image" Target="../media/image26.emf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emf"/><Relationship Id="rId11" Type="http://schemas.openxmlformats.org/officeDocument/2006/relationships/customXml" Target="../ink/ink12.xml"/><Relationship Id="rId5" Type="http://schemas.openxmlformats.org/officeDocument/2006/relationships/customXml" Target="../ink/ink9.xml"/><Relationship Id="rId15" Type="http://schemas.openxmlformats.org/officeDocument/2006/relationships/customXml" Target="../ink/ink14.xml"/><Relationship Id="rId10" Type="http://schemas.openxmlformats.org/officeDocument/2006/relationships/image" Target="../media/image23.emf"/><Relationship Id="rId4" Type="http://schemas.openxmlformats.org/officeDocument/2006/relationships/image" Target="../media/image20.emf"/><Relationship Id="rId9" Type="http://schemas.openxmlformats.org/officeDocument/2006/relationships/customXml" Target="../ink/ink11.xml"/><Relationship Id="rId14" Type="http://schemas.openxmlformats.org/officeDocument/2006/relationships/image" Target="../media/image2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0.emf"/><Relationship Id="rId5" Type="http://schemas.openxmlformats.org/officeDocument/2006/relationships/customXml" Target="../ink/ink17.xml"/><Relationship Id="rId4" Type="http://schemas.openxmlformats.org/officeDocument/2006/relationships/image" Target="../media/image29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2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tmp"/><Relationship Id="rId4" Type="http://schemas.openxmlformats.org/officeDocument/2006/relationships/hyperlink" Target="http://www.freestockphotos.biz/stockphoto/15961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emf"/><Relationship Id="rId4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CC6BCC-A23B-4415-9BF8-12810FD07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1149790"/>
            <a:ext cx="8534401" cy="3132499"/>
          </a:xfrm>
        </p:spPr>
        <p:txBody>
          <a:bodyPr>
            <a:normAutofit/>
          </a:bodyPr>
          <a:lstStyle/>
          <a:p>
            <a:pPr algn="r"/>
            <a:r>
              <a:rPr lang="en-US" sz="4800" b="1" dirty="0"/>
              <a:t>Winter 2019</a:t>
            </a:r>
            <a:br>
              <a:rPr lang="en-US" sz="4800" b="1" dirty="0"/>
            </a:br>
            <a:r>
              <a:rPr lang="en-US" sz="4800" b="1" dirty="0"/>
              <a:t>Managing your </a:t>
            </a:r>
            <a:br>
              <a:rPr lang="en-US" sz="4800" b="1" dirty="0"/>
            </a:br>
            <a:r>
              <a:rPr lang="en-US" sz="4800" b="1" dirty="0"/>
              <a:t>marketing leads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22ED02-A0A1-4601-ADB4-AD1D733EC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3784350"/>
            <a:ext cx="8534400" cy="1511928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                         Betty Kirschbaum</a:t>
            </a:r>
          </a:p>
          <a:p>
            <a:pPr algn="ctr"/>
            <a:r>
              <a:rPr lang="en-US" sz="2800" b="1" dirty="0"/>
              <a:t>                           Coaching Manger</a:t>
            </a:r>
          </a:p>
        </p:txBody>
      </p:sp>
    </p:spTree>
    <p:extLst>
      <p:ext uri="{BB962C8B-B14F-4D97-AF65-F5344CB8AC3E}">
        <p14:creationId xmlns:p14="http://schemas.microsoft.com/office/powerpoint/2010/main" val="2129008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F1EF17D-1B70-428C-8A8A-A2C5B390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2FAEDF3-CEC8-4BF6-8EA7-4079C471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98DB8F4-CD77-4FCC-8544-ADE8B478C1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2202DFE-039D-48E4-8536-FA30F2489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1F05E26-510E-4164-83C7-28E4FE9D7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632161A-50D4-4D96-887A-98FC920931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9" name="Rectangle 17">
            <a:extLst>
              <a:ext uri="{FF2B5EF4-FFF2-40B4-BE49-F238E27FC236}">
                <a16:creationId xmlns:a16="http://schemas.microsoft.com/office/drawing/2014/main" id="{E09CCB3F-DBCE-4964-9E34-8C5DE80EF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774AF6-8210-47A7-84A1-97B810587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518748" cy="73277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Current notes for</a:t>
            </a:r>
            <a:br>
              <a:rPr lang="en-US" sz="2400" dirty="0"/>
            </a:br>
            <a:r>
              <a:rPr lang="en-US" sz="2400" dirty="0"/>
              <a:t>current calls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0" name="Snip Diagonal Corner Rectangle 24">
            <a:extLst>
              <a:ext uri="{FF2B5EF4-FFF2-40B4-BE49-F238E27FC236}">
                <a16:creationId xmlns:a16="http://schemas.microsoft.com/office/drawing/2014/main" id="{1DFF944F-74BA-483A-82C0-64E3AAF4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9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6DD8B92D-7029-4D7B-8D08-0DE2AEF272C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r="4230" b="1"/>
          <a:stretch/>
        </p:blipFill>
        <p:spPr>
          <a:xfrm>
            <a:off x="397116" y="264405"/>
            <a:ext cx="6626298" cy="636774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282FC6-8E15-4EA7-8DEE-0A672670D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32710" y="1077362"/>
            <a:ext cx="3479419" cy="4246076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 3" panose="05040102010807070707" pitchFamily="18" charset="2"/>
              <a:buChar char=""/>
            </a:pPr>
            <a:r>
              <a:rPr lang="en-US" sz="2000" dirty="0"/>
              <a:t>VRZ took the call in </a:t>
            </a:r>
            <a:r>
              <a:rPr lang="en-US" sz="2000" b="1" dirty="0"/>
              <a:t>August</a:t>
            </a:r>
            <a:r>
              <a:rPr lang="en-US" sz="2000" dirty="0"/>
              <a:t>-no other notes for this call. Was HAE set-we don’t even know! 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en-US" sz="2000" dirty="0"/>
              <a:t>Another call in </a:t>
            </a:r>
            <a:r>
              <a:rPr lang="en-US" sz="2000" b="1" u="sng" dirty="0"/>
              <a:t>Oct-no notes 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en-US" sz="2000" dirty="0"/>
              <a:t> 2 calls in </a:t>
            </a:r>
            <a:r>
              <a:rPr lang="en-US" sz="2000" b="1" u="sng" dirty="0"/>
              <a:t>Jan-no notes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en-US" sz="2000" b="1" dirty="0"/>
              <a:t>You must update to keep    this record current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Simple Example</a:t>
            </a:r>
            <a:r>
              <a:rPr lang="en-US" sz="2000" dirty="0">
                <a:solidFill>
                  <a:schemeClr val="bg1"/>
                </a:solidFill>
              </a:rPr>
              <a:t>: </a:t>
            </a:r>
            <a:r>
              <a:rPr lang="en-US" sz="2000" b="1" dirty="0">
                <a:solidFill>
                  <a:srgbClr val="C00000"/>
                </a:solidFill>
              </a:rPr>
              <a:t>1/7/19 blk- Set Adjustment and C&amp;C</a:t>
            </a:r>
          </a:p>
          <a:p>
            <a:endParaRPr lang="en-US" b="1" i="1" dirty="0">
              <a:solidFill>
                <a:srgbClr val="C00000"/>
              </a:solidFill>
            </a:endParaRPr>
          </a:p>
        </p:txBody>
      </p:sp>
      <p:grpSp>
        <p:nvGrpSpPr>
          <p:cNvPr id="31" name="Group 21">
            <a:extLst>
              <a:ext uri="{FF2B5EF4-FFF2-40B4-BE49-F238E27FC236}">
                <a16:creationId xmlns:a16="http://schemas.microsoft.com/office/drawing/2014/main" id="{A9733A91-F958-4629-801A-3F6F1E09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3812972-C68B-4C59-B3A7-4AF61E935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3F3B7C-7909-4486-AA08-5C6B625C3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0BD7DA8-741F-4296-9363-05EF91541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2068EFC-20FC-456F-839F-4BCFFCAA8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251C60F-B911-433E-BF75-3BBEFD053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9964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0D9D7-B7CA-4E41-9CF7-92DF00BC8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2812" y="1208016"/>
            <a:ext cx="6019800" cy="937656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Update notes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536CDDED-E305-4337-9018-36A2C9C0041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8809" b="28809"/>
          <a:stretch>
            <a:fillRect/>
          </a:stretch>
        </p:blipFill>
        <p:spPr>
          <a:xfrm>
            <a:off x="1005790" y="1208015"/>
            <a:ext cx="3280974" cy="45720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FAA247-3574-407B-A951-B4267C21D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3002949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When you update the notes in Yodle, </a:t>
            </a:r>
            <a:r>
              <a:rPr lang="en-US" sz="2400" u="sng" dirty="0"/>
              <a:t>you</a:t>
            </a:r>
            <a:r>
              <a:rPr lang="en-US" sz="2400" dirty="0"/>
              <a:t> and everyone after you will have an idea of the previous calls that were taken.</a:t>
            </a:r>
          </a:p>
          <a:p>
            <a:r>
              <a:rPr lang="en-US" sz="2400" dirty="0"/>
              <a:t>This is really quick and easy to do.</a:t>
            </a:r>
          </a:p>
          <a:p>
            <a:r>
              <a:rPr lang="en-US" sz="2400" dirty="0"/>
              <a:t>Keep notes in chronological order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Always use date and initials!!!!!!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947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8F1EF17D-1B70-428C-8A8A-A2C5B390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2FAEDF3-CEC8-4BF6-8EA7-4079C471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98DB8F4-CD77-4FCC-8544-ADE8B478C1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2202DFE-039D-48E4-8536-FA30F2489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1F05E26-510E-4164-83C7-28E4FE9D7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632161A-50D4-4D96-887A-98FC920931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BADDD09E-8094-4188-9090-C1C7840FE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31B303-0547-4037-954F-304E80DD8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114" y="4487332"/>
            <a:ext cx="4205003" cy="150706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1800" dirty="0">
                <a:highlight>
                  <a:srgbClr val="FF0000"/>
                </a:highlight>
              </a:rPr>
              <a:t>Don’t let those leads get away!!!</a:t>
            </a:r>
            <a:br>
              <a:rPr lang="en-US" sz="1800" dirty="0">
                <a:highlight>
                  <a:srgbClr val="FF0000"/>
                </a:highlight>
              </a:rPr>
            </a:br>
            <a:br>
              <a:rPr lang="en-US" sz="1800" dirty="0">
                <a:highlight>
                  <a:srgbClr val="FF0000"/>
                </a:highlight>
              </a:rPr>
            </a:br>
            <a:r>
              <a:rPr lang="en-US" sz="1800" dirty="0">
                <a:highlight>
                  <a:srgbClr val="FF0000"/>
                </a:highlight>
              </a:rPr>
              <a:t>That can be the next sale for your office</a:t>
            </a:r>
            <a:br>
              <a:rPr lang="en-US" sz="1800" dirty="0">
                <a:highlight>
                  <a:srgbClr val="FF0000"/>
                </a:highlight>
              </a:rPr>
            </a:br>
            <a:br>
              <a:rPr lang="en-US" sz="1800" dirty="0">
                <a:highlight>
                  <a:srgbClr val="FF0000"/>
                </a:highlight>
              </a:rPr>
            </a:br>
            <a:r>
              <a:rPr lang="en-US" sz="1800" dirty="0">
                <a:highlight>
                  <a:srgbClr val="FF0000"/>
                </a:highlight>
              </a:rPr>
              <a:t>That is your $$$$$$</a:t>
            </a:r>
            <a:br>
              <a:rPr lang="en-US" sz="1300" dirty="0"/>
            </a:br>
            <a:r>
              <a:rPr lang="en-US" sz="1300" dirty="0"/>
              <a:t> </a:t>
            </a:r>
          </a:p>
        </p:txBody>
      </p:sp>
      <p:sp>
        <p:nvSpPr>
          <p:cNvPr id="93" name="Snip Diagonal Corner Rectangle 24">
            <a:extLst>
              <a:ext uri="{FF2B5EF4-FFF2-40B4-BE49-F238E27FC236}">
                <a16:creationId xmlns:a16="http://schemas.microsoft.com/office/drawing/2014/main" id="{C58F6CE0-025D-40A5-AEF1-00954E3F9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5136155" cy="5286838"/>
          </a:xfrm>
          <a:prstGeom prst="snip2DiagRect">
            <a:avLst>
              <a:gd name="adj1" fmla="val 9954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929B332C-D1B7-4574-9216-E9DD0949601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l="16352" r="10862" b="-1"/>
          <a:stretch/>
        </p:blipFill>
        <p:spPr>
          <a:xfrm>
            <a:off x="797205" y="786117"/>
            <a:ext cx="4809744" cy="4956048"/>
          </a:xfrm>
          <a:custGeom>
            <a:avLst/>
            <a:gdLst>
              <a:gd name="connsiteX0" fmla="*/ 478762 w 4809744"/>
              <a:gd name="connsiteY0" fmla="*/ 0 h 4956048"/>
              <a:gd name="connsiteX1" fmla="*/ 4809744 w 4809744"/>
              <a:gd name="connsiteY1" fmla="*/ 0 h 4956048"/>
              <a:gd name="connsiteX2" fmla="*/ 4809744 w 4809744"/>
              <a:gd name="connsiteY2" fmla="*/ 4477286 h 4956048"/>
              <a:gd name="connsiteX3" fmla="*/ 4330982 w 4809744"/>
              <a:gd name="connsiteY3" fmla="*/ 4956048 h 4956048"/>
              <a:gd name="connsiteX4" fmla="*/ 0 w 4809744"/>
              <a:gd name="connsiteY4" fmla="*/ 4956048 h 4956048"/>
              <a:gd name="connsiteX5" fmla="*/ 0 w 4809744"/>
              <a:gd name="connsiteY5" fmla="*/ 478762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09744" h="4956048">
                <a:moveTo>
                  <a:pt x="478762" y="0"/>
                </a:moveTo>
                <a:lnTo>
                  <a:pt x="4809744" y="0"/>
                </a:lnTo>
                <a:lnTo>
                  <a:pt x="4809744" y="4477286"/>
                </a:lnTo>
                <a:lnTo>
                  <a:pt x="4330982" y="4956048"/>
                </a:lnTo>
                <a:lnTo>
                  <a:pt x="0" y="4956048"/>
                </a:lnTo>
                <a:lnTo>
                  <a:pt x="0" y="478762"/>
                </a:lnTo>
                <a:close/>
              </a:path>
            </a:pathLst>
          </a:cu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449F4E-7A85-46DC-BA35-BD75F6E1A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5998" y="685800"/>
            <a:ext cx="4819653" cy="36152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3" panose="05040102010807070707" pitchFamily="18" charset="2"/>
              <a:buChar char=""/>
            </a:pPr>
            <a:r>
              <a:rPr lang="en-US" sz="2400" dirty="0">
                <a:ln w="3175" cmpd="sng">
                  <a:noFill/>
                </a:ln>
              </a:rPr>
              <a:t>You have 24 hours to make your move. If you chose to not take care of Yodle- it WILL be done for you.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en-US" sz="2400" dirty="0">
                <a:ln w="3175" cmpd="sng">
                  <a:noFill/>
                </a:ln>
              </a:rPr>
              <a:t>Be sure that you take care of </a:t>
            </a:r>
            <a:r>
              <a:rPr lang="en-US" sz="2400" u="sng" dirty="0">
                <a:ln w="3175" cmpd="sng">
                  <a:noFill/>
                </a:ln>
              </a:rPr>
              <a:t>your</a:t>
            </a:r>
            <a:r>
              <a:rPr lang="en-US" sz="2400" dirty="0">
                <a:ln w="3175" cmpd="sng">
                  <a:noFill/>
                </a:ln>
              </a:rPr>
              <a:t> office and </a:t>
            </a:r>
            <a:r>
              <a:rPr lang="en-US" sz="2400" u="sng" dirty="0">
                <a:ln w="3175" cmpd="sng">
                  <a:noFill/>
                </a:ln>
              </a:rPr>
              <a:t>your</a:t>
            </a:r>
            <a:r>
              <a:rPr lang="en-US" sz="2400" dirty="0">
                <a:ln w="3175" cmpd="sng">
                  <a:noFill/>
                </a:ln>
              </a:rPr>
              <a:t> marketing leads!!</a:t>
            </a:r>
            <a:endParaRPr lang="en-US" sz="2400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D8025A22-9C86-4108-A289-BD5650A8E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9A3623F-EF59-4F0B-9030-79CB7F995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9EBD0F53-A43D-414A-8653-E9F1D36103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908661C0-6128-4F64-8EDF-2D73D5F47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8AFEF08-AFBA-4125-B170-D3EB3E11D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99">
              <a:extLst>
                <a:ext uri="{FF2B5EF4-FFF2-40B4-BE49-F238E27FC236}">
                  <a16:creationId xmlns:a16="http://schemas.microsoft.com/office/drawing/2014/main" id="{AA0E13BF-B4CA-4B20-A5DD-50ABBAEC7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5736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75CDB-1AF8-4878-A2DA-8CC77831F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324069"/>
          </a:xfrm>
        </p:spPr>
        <p:txBody>
          <a:bodyPr/>
          <a:lstStyle/>
          <a:p>
            <a:pPr algn="ctr"/>
            <a:r>
              <a:rPr lang="en-US" dirty="0"/>
              <a:t>What is good customer service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09A36-FED1-414E-A36D-7BDBA41C33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90526" y="2009870"/>
            <a:ext cx="6928085" cy="1227666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dirty="0"/>
              <a:t>Calling back within 24 hours? </a:t>
            </a:r>
          </a:p>
          <a:p>
            <a:pPr algn="ctr"/>
            <a:r>
              <a:rPr lang="en-US" dirty="0"/>
              <a:t>What are your expectations when you call your Dr. or Dentist?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B01DA5-9BEE-44FA-933F-0EC770BDA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28799" y="3313568"/>
            <a:ext cx="8534401" cy="2706986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All Callers…are </a:t>
            </a:r>
            <a:r>
              <a:rPr lang="en-US" sz="2000" b="1" dirty="0"/>
              <a:t>YOUR</a:t>
            </a:r>
            <a:r>
              <a:rPr lang="en-US" sz="2000" dirty="0"/>
              <a:t> callers, </a:t>
            </a:r>
            <a:r>
              <a:rPr lang="en-US" sz="2000" b="1" dirty="0"/>
              <a:t>YOUR</a:t>
            </a:r>
            <a:r>
              <a:rPr lang="en-US" sz="2000" dirty="0"/>
              <a:t> future patients. </a:t>
            </a:r>
          </a:p>
          <a:p>
            <a:r>
              <a:rPr lang="en-US" sz="2000" dirty="0"/>
              <a:t>It takes a caller 4-7 years to pick up the phone-they are reaching out to you for help!! HELP THEM!!!!</a:t>
            </a:r>
          </a:p>
          <a:p>
            <a:r>
              <a:rPr lang="en-US" sz="2000" dirty="0"/>
              <a:t>Isn’t that why you are in the business?? You want to help people, right?</a:t>
            </a:r>
          </a:p>
          <a:p>
            <a:r>
              <a:rPr lang="en-US" sz="2000" dirty="0"/>
              <a:t>Treat people how you would want </a:t>
            </a:r>
            <a:r>
              <a:rPr lang="en-US" sz="2000" b="1" u="sng" dirty="0"/>
              <a:t>your</a:t>
            </a:r>
            <a:r>
              <a:rPr lang="en-US" sz="2000" dirty="0"/>
              <a:t> Grandparents to be treated!!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547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Straight Connector 83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85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87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89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91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39" name="Rectangle 93">
            <a:extLst>
              <a:ext uri="{FF2B5EF4-FFF2-40B4-BE49-F238E27FC236}">
                <a16:creationId xmlns:a16="http://schemas.microsoft.com/office/drawing/2014/main" id="{762362DE-7747-4D8B-99FA-8E36F0B15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9CC2CD-0603-4B65-A964-C5C8EDB08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5754" y="628617"/>
            <a:ext cx="6368858" cy="18120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Following up on Marketing Leads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975F5-7B06-4757-A295-D19594C36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6845" y="2840708"/>
            <a:ext cx="5233180" cy="27942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Several times a day you need to check for new Marketing Leads. These leads can come from online searches that people have done, or through Yodle.</a:t>
            </a:r>
          </a:p>
          <a:p>
            <a:r>
              <a:rPr lang="en-US" sz="2400" b="1" dirty="0"/>
              <a:t>Keep leads “under” 7 at all times</a:t>
            </a:r>
          </a:p>
          <a:p>
            <a:endParaRPr lang="en-US" sz="1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F01468-3D50-4FA8-A6C2-806FAE73CC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5917"/>
          <a:stretch/>
        </p:blipFill>
        <p:spPr>
          <a:xfrm>
            <a:off x="646633" y="628616"/>
            <a:ext cx="4004489" cy="5243373"/>
          </a:xfrm>
          <a:prstGeom prst="rect">
            <a:avLst/>
          </a:prstGeom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40" name="Group 95">
            <a:extLst>
              <a:ext uri="{FF2B5EF4-FFF2-40B4-BE49-F238E27FC236}">
                <a16:creationId xmlns:a16="http://schemas.microsoft.com/office/drawing/2014/main" id="{25123E6E-F713-4254-A6BF-358CC8EC6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2F690FE0-5412-4598-8AD6-769BB36E2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4850BB6-6709-408E-BEFD-24DC5E3C2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A03B410-983E-40D8-A4EA-2BB747CB0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12B92421-6A58-4A51-AB7D-B97EA85E3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D092B0B-C6FB-4CDC-ABE8-5C817CAC69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AACE88C-6451-418D-92DB-06BCC6791785}"/>
                  </a:ext>
                </a:extLst>
              </p14:cNvPr>
              <p14:cNvContentPartPr/>
              <p14:nvPr/>
            </p14:nvContentPartPr>
            <p14:xfrm>
              <a:off x="675317" y="1761783"/>
              <a:ext cx="3942720" cy="429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AACE88C-6451-418D-92DB-06BCC67917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6317" y="1752783"/>
                <a:ext cx="3960360" cy="44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9795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BC6072D-039E-40C5-8B98-E75317A9B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74" y="4879817"/>
            <a:ext cx="8534400" cy="1507067"/>
          </a:xfrm>
        </p:spPr>
        <p:txBody>
          <a:bodyPr/>
          <a:lstStyle/>
          <a:p>
            <a:pPr algn="ctr"/>
            <a:r>
              <a:rPr lang="en-US" dirty="0"/>
              <a:t>                 Calling Marketing Leads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CF11D251-5AD4-48B3-B5F9-B0184612F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2080" y="471116"/>
            <a:ext cx="4649787" cy="576262"/>
          </a:xfrm>
        </p:spPr>
        <p:txBody>
          <a:bodyPr/>
          <a:lstStyle/>
          <a:p>
            <a:r>
              <a:rPr lang="en-US" dirty="0"/>
              <a:t>Call List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FF3D8264-A5BA-49BF-8C92-CF91A09FC8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4881" y="1047378"/>
            <a:ext cx="3744773" cy="4251735"/>
          </a:xfrm>
        </p:spPr>
      </p:pic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3B35FE0B-D1DA-47A3-8E37-10774C9404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*Marketing Leads</a:t>
            </a:r>
          </a:p>
          <a:p>
            <a:pPr algn="ctr"/>
            <a:r>
              <a:rPr lang="en-US" dirty="0"/>
              <a:t>* Click on “Update”</a:t>
            </a:r>
          </a:p>
        </p:txBody>
      </p:sp>
      <p:pic>
        <p:nvPicPr>
          <p:cNvPr id="35" name="Content Placeholder 34">
            <a:extLst>
              <a:ext uri="{FF2B5EF4-FFF2-40B4-BE49-F238E27FC236}">
                <a16:creationId xmlns:a16="http://schemas.microsoft.com/office/drawing/2014/main" id="{C856256E-ACF8-4273-A8D3-28F42AE24DE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716854" y="1421393"/>
            <a:ext cx="6019409" cy="3458424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DBB2F42-118F-4DFB-8B19-EB775836036F}"/>
                  </a:ext>
                </a:extLst>
              </p14:cNvPr>
              <p14:cNvContentPartPr/>
              <p14:nvPr/>
            </p14:nvContentPartPr>
            <p14:xfrm>
              <a:off x="9837343" y="1818113"/>
              <a:ext cx="884880" cy="357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DBB2F42-118F-4DFB-8B19-EB775836036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28343" y="1809113"/>
                <a:ext cx="90252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76A7641-078D-458E-868C-B8EDED0FEF67}"/>
                  </a:ext>
                </a:extLst>
              </p14:cNvPr>
              <p14:cNvContentPartPr/>
              <p14:nvPr/>
            </p14:nvContentPartPr>
            <p14:xfrm>
              <a:off x="4543877" y="1253103"/>
              <a:ext cx="1978560" cy="597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76A7641-078D-458E-868C-B8EDED0FEF6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34877" y="1244103"/>
                <a:ext cx="1996200" cy="61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7343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15976-5A56-4507-9633-79488D564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7644" y="5346566"/>
            <a:ext cx="6230968" cy="1247028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Open Calls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06495-D2F0-419C-AAFE-198195566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2080" y="264406"/>
            <a:ext cx="4649787" cy="599196"/>
          </a:xfrm>
        </p:spPr>
        <p:txBody>
          <a:bodyPr/>
          <a:lstStyle/>
          <a:p>
            <a:r>
              <a:rPr lang="en-US" dirty="0"/>
              <a:t>Call Back Area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9F06A7F-90CE-4926-BE15-BFD9F42A26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20243" y="863601"/>
            <a:ext cx="4929188" cy="448296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6157B0-D639-405F-AE75-A4FB7461F3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9066" y="353085"/>
            <a:ext cx="4665134" cy="908977"/>
          </a:xfrm>
        </p:spPr>
        <p:txBody>
          <a:bodyPr/>
          <a:lstStyle/>
          <a:p>
            <a:pPr algn="ctr"/>
            <a:r>
              <a:rPr lang="en-US" dirty="0"/>
              <a:t>This screen shows up after you click “update”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74B1D7-0C39-4122-AC1D-ADC3D6E6A6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4084504"/>
          </a:xfrm>
        </p:spPr>
        <p:txBody>
          <a:bodyPr>
            <a:normAutofit/>
          </a:bodyPr>
          <a:lstStyle/>
          <a:p>
            <a:r>
              <a:rPr lang="en-US" dirty="0"/>
              <a:t>This is the area where you either “complete” or move the call out to a future date</a:t>
            </a:r>
          </a:p>
          <a:p>
            <a:r>
              <a:rPr lang="en-US" dirty="0"/>
              <a:t>Do not make a call to the person, make a note and not complete or reset the call back date!!!! </a:t>
            </a:r>
            <a:r>
              <a:rPr lang="en-US" b="1" dirty="0"/>
              <a:t>Doing this only makes the Call List larger.</a:t>
            </a:r>
          </a:p>
          <a:p>
            <a:r>
              <a:rPr lang="en-US" sz="3000" b="1" dirty="0"/>
              <a:t>Either complete or reset call back date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081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62CE031E-EE35-4AA7-9784-805093327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18D62D3-5800-4F4A-95BE-C1A2BB8B2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C9E4F52-5D94-4242-AC69-EE6A23FAB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22CC7C0-D1D6-4FF0-A60C-1AEB9C873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9B43E48-8275-4871-8745-F5CB75CFD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87ED701-F942-4771-8F92-6EFCC2E8E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ectangle 41">
            <a:extLst>
              <a:ext uri="{FF2B5EF4-FFF2-40B4-BE49-F238E27FC236}">
                <a16:creationId xmlns:a16="http://schemas.microsoft.com/office/drawing/2014/main" id="{124D9F5B-C72B-41EE-97C2-D3600B627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81714-019F-47DF-A926-07BC43A2A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114" y="4953000"/>
            <a:ext cx="4205003" cy="10413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Call back list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1D76211-267B-4DFD-8308-77A10D5BBD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68" r="-2" b="6969"/>
          <a:stretch/>
        </p:blipFill>
        <p:spPr>
          <a:xfrm>
            <a:off x="717551" y="800854"/>
            <a:ext cx="4887466" cy="5036157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8A4812-F75E-40A2-8EF1-28540AA39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5998" y="685800"/>
            <a:ext cx="4819653" cy="4495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3" panose="05040102010807070707" pitchFamily="18" charset="2"/>
              <a:buChar char=""/>
            </a:pPr>
            <a:r>
              <a:rPr lang="en-US" sz="2800" dirty="0">
                <a:solidFill>
                  <a:srgbClr val="0F496F"/>
                </a:solidFill>
              </a:rPr>
              <a:t>Check this area daily!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en-US" sz="2800" dirty="0">
                <a:solidFill>
                  <a:srgbClr val="0F496F"/>
                </a:solidFill>
              </a:rPr>
              <a:t>This is where you will find the calls that you have set for call backs!!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en-US" sz="2800" dirty="0">
                <a:solidFill>
                  <a:srgbClr val="0F496F"/>
                </a:solidFill>
              </a:rPr>
              <a:t>Check this area for all other types of call as well!!</a:t>
            </a:r>
          </a:p>
        </p:txBody>
      </p:sp>
      <p:grpSp>
        <p:nvGrpSpPr>
          <p:cNvPr id="67" name="Group 43">
            <a:extLst>
              <a:ext uri="{FF2B5EF4-FFF2-40B4-BE49-F238E27FC236}">
                <a16:creationId xmlns:a16="http://schemas.microsoft.com/office/drawing/2014/main" id="{0180A64C-1862-4B1B-8953-FA96DEE4C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2859A51-B3CA-4126-956F-D0DCCBA21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45">
              <a:extLst>
                <a:ext uri="{FF2B5EF4-FFF2-40B4-BE49-F238E27FC236}">
                  <a16:creationId xmlns:a16="http://schemas.microsoft.com/office/drawing/2014/main" id="{1ECA05ED-FBC3-48F4-8E6D-AB89EC608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EE24CC5-F080-45A3-B2B4-59A7BCA5A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3EC6EC2-2351-427C-90C2-F10791573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24D87A-9540-4F77-B006-823176623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0442F03-97DE-4F8B-B582-4EAE5E15411B}"/>
                  </a:ext>
                </a:extLst>
              </p14:cNvPr>
              <p14:cNvContentPartPr/>
              <p14:nvPr/>
            </p14:nvContentPartPr>
            <p14:xfrm>
              <a:off x="656983" y="1612501"/>
              <a:ext cx="5671774" cy="3611762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0442F03-97DE-4F8B-B582-4EAE5E15411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7983" y="1603501"/>
                <a:ext cx="5689414" cy="362940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34343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1ACB3-D4D8-4AE9-8B08-4AB3BA07C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771808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Open Calls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BE66C13-4238-4EAE-8062-E0D17A6332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759" y="440676"/>
            <a:ext cx="5316689" cy="506023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242041-F45C-4A81-9180-672E363E4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79553" y="1457609"/>
            <a:ext cx="4363059" cy="4127944"/>
          </a:xfrm>
        </p:spPr>
        <p:txBody>
          <a:bodyPr>
            <a:noAutofit/>
          </a:bodyPr>
          <a:lstStyle/>
          <a:p>
            <a:r>
              <a:rPr lang="en-US" sz="2000" dirty="0"/>
              <a:t>In the “Status” area leave the call “OPEN”</a:t>
            </a:r>
          </a:p>
          <a:p>
            <a:r>
              <a:rPr lang="en-US" sz="2000" dirty="0"/>
              <a:t>Make Notes with the date and initials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Simple Example: </a:t>
            </a:r>
            <a:r>
              <a:rPr lang="en-US" sz="2000" b="1" dirty="0">
                <a:solidFill>
                  <a:srgbClr val="C00000"/>
                </a:solidFill>
              </a:rPr>
              <a:t>1/28/19 blk Need to call back after vacation</a:t>
            </a:r>
          </a:p>
          <a:p>
            <a:r>
              <a:rPr lang="en-US" sz="2000" dirty="0"/>
              <a:t>At “Call Back” area set the date when you plan to call the person</a:t>
            </a:r>
          </a:p>
          <a:p>
            <a:r>
              <a:rPr lang="en-US" sz="2000" dirty="0"/>
              <a:t>Save this and the call will appear </a:t>
            </a:r>
            <a:r>
              <a:rPr lang="en-US" sz="2000" u="sng" dirty="0"/>
              <a:t>on the date you set it for</a:t>
            </a:r>
          </a:p>
          <a:p>
            <a:r>
              <a:rPr lang="en-US" sz="2000" dirty="0"/>
              <a:t>Work you Call Back List DAILY!!!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DA5BB6E-A524-46E0-9C05-E7A504B6541C}"/>
                  </a:ext>
                </a:extLst>
              </p14:cNvPr>
              <p14:cNvContentPartPr/>
              <p14:nvPr/>
            </p14:nvContentPartPr>
            <p14:xfrm>
              <a:off x="379757" y="1880073"/>
              <a:ext cx="1223640" cy="3168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DA5BB6E-A524-46E0-9C05-E7A504B6541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0757" y="1871073"/>
                <a:ext cx="124128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E5B7ED8-D8FE-452D-B690-D5B9EEA12EAA}"/>
                  </a:ext>
                </a:extLst>
              </p14:cNvPr>
              <p14:cNvContentPartPr/>
              <p14:nvPr/>
            </p14:nvContentPartPr>
            <p14:xfrm>
              <a:off x="5486357" y="2607273"/>
              <a:ext cx="1059480" cy="5799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E5B7ED8-D8FE-452D-B690-D5B9EEA12EA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77357" y="2598273"/>
                <a:ext cx="1077120" cy="59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8609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745DC-1554-4BEB-A757-FF0253CAE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5012" y="506776"/>
            <a:ext cx="3657600" cy="116778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Open call back history notes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23FEEA2-1FB1-43CD-A9EB-7C486A8229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201" y="1016306"/>
            <a:ext cx="6297307" cy="475653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367755-3976-4971-AB59-FA150B65F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5012" y="1553378"/>
            <a:ext cx="3657600" cy="4219461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2000" dirty="0"/>
              <a:t>When you reset the date of “Open Call Backs” this is what it will look like.</a:t>
            </a:r>
          </a:p>
          <a:p>
            <a:r>
              <a:rPr lang="en-US" sz="2000" dirty="0"/>
              <a:t>This will keep the call list from getting out of control!</a:t>
            </a:r>
          </a:p>
          <a:p>
            <a:r>
              <a:rPr lang="en-US" sz="2000" dirty="0"/>
              <a:t>After the 24hr Callback –call daily or more until contact is made.</a:t>
            </a:r>
          </a:p>
          <a:p>
            <a:r>
              <a:rPr lang="en-US" sz="2000" dirty="0"/>
              <a:t>Call Weekly, Call Monthly, then call every 1-2 months-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6BC0F8F-665C-4470-B4B4-5DE2A0392EBA}"/>
                  </a:ext>
                </a:extLst>
              </p14:cNvPr>
              <p14:cNvContentPartPr/>
              <p14:nvPr/>
            </p14:nvContentPartPr>
            <p14:xfrm>
              <a:off x="2299637" y="4769073"/>
              <a:ext cx="534600" cy="244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6BC0F8F-665C-4470-B4B4-5DE2A0392EB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90637" y="4760073"/>
                <a:ext cx="55224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A0541C6-4717-4408-BD78-9738C327BC34}"/>
                  </a:ext>
                </a:extLst>
              </p14:cNvPr>
              <p14:cNvContentPartPr/>
              <p14:nvPr/>
            </p14:nvContentPartPr>
            <p14:xfrm>
              <a:off x="2308637" y="3847833"/>
              <a:ext cx="53460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A0541C6-4717-4408-BD78-9738C327BC3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99637" y="3838833"/>
                <a:ext cx="552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402D29B-2F43-4C03-BDE8-9128A16A1C16}"/>
                  </a:ext>
                </a:extLst>
              </p14:cNvPr>
              <p14:cNvContentPartPr/>
              <p14:nvPr/>
            </p14:nvContentPartPr>
            <p14:xfrm>
              <a:off x="2326637" y="2911473"/>
              <a:ext cx="552600" cy="223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402D29B-2F43-4C03-BDE8-9128A16A1C1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17637" y="2902473"/>
                <a:ext cx="57024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E6BE3FB-3965-4182-AFC9-FEEBD143688F}"/>
                  </a:ext>
                </a:extLst>
              </p14:cNvPr>
              <p14:cNvContentPartPr/>
              <p14:nvPr/>
            </p14:nvContentPartPr>
            <p14:xfrm>
              <a:off x="2317637" y="1937313"/>
              <a:ext cx="543600" cy="378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E6BE3FB-3965-4182-AFC9-FEEBD143688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08637" y="1928313"/>
                <a:ext cx="56124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88F5A9B-5540-4B87-8068-9755C80FCCEE}"/>
                  </a:ext>
                </a:extLst>
              </p14:cNvPr>
              <p14:cNvContentPartPr/>
              <p14:nvPr/>
            </p14:nvContentPartPr>
            <p14:xfrm>
              <a:off x="1455077" y="2115873"/>
              <a:ext cx="1201320" cy="3560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88F5A9B-5540-4B87-8068-9755C80FCCE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46077" y="2106873"/>
                <a:ext cx="1218960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047CF3D-F2BD-41FB-BF65-0E8C79EE368F}"/>
                  </a:ext>
                </a:extLst>
              </p14:cNvPr>
              <p14:cNvContentPartPr/>
              <p14:nvPr/>
            </p14:nvContentPartPr>
            <p14:xfrm>
              <a:off x="1501877" y="3056193"/>
              <a:ext cx="1843200" cy="3441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047CF3D-F2BD-41FB-BF65-0E8C79EE368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492877" y="3047193"/>
                <a:ext cx="1860840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2E5DA50-A1A1-4456-AD25-B9A6A4D6E054}"/>
                  </a:ext>
                </a:extLst>
              </p14:cNvPr>
              <p14:cNvContentPartPr/>
              <p14:nvPr/>
            </p14:nvContentPartPr>
            <p14:xfrm>
              <a:off x="1511237" y="3945393"/>
              <a:ext cx="1177920" cy="4190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2E5DA50-A1A1-4456-AD25-B9A6A4D6E05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502237" y="3936393"/>
                <a:ext cx="1195560" cy="43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939059B-C4DE-49B9-8177-5F4F21F500A0}"/>
                  </a:ext>
                </a:extLst>
              </p14:cNvPr>
              <p14:cNvContentPartPr/>
              <p14:nvPr/>
            </p14:nvContentPartPr>
            <p14:xfrm>
              <a:off x="1429517" y="4964913"/>
              <a:ext cx="1161000" cy="3636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939059B-C4DE-49B9-8177-5F4F21F500A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420517" y="4955913"/>
                <a:ext cx="1178640" cy="38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1434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E45B5A4-A250-48F1-A0C1-9908BFC20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200" b="1" dirty="0"/>
              <a:t>Rating Yodle, Marketing leads, call backs</a:t>
            </a: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how it all ties in together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Content Placeholder 5">
            <a:extLst>
              <a:ext uri="{FF2B5EF4-FFF2-40B4-BE49-F238E27FC236}">
                <a16:creationId xmlns:a16="http://schemas.microsoft.com/office/drawing/2014/main" id="{752763FC-68BE-4339-A36F-D842FBFDE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Rating Yodle Calls Correctly and Making Proper Notes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Following up on Marketing Leads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Managing Callbacks List and Making Proper Notes</a:t>
            </a:r>
          </a:p>
        </p:txBody>
      </p:sp>
    </p:spTree>
    <p:extLst>
      <p:ext uri="{BB962C8B-B14F-4D97-AF65-F5344CB8AC3E}">
        <p14:creationId xmlns:p14="http://schemas.microsoft.com/office/powerpoint/2010/main" val="4021627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10">
            <a:extLst>
              <a:ext uri="{FF2B5EF4-FFF2-40B4-BE49-F238E27FC236}">
                <a16:creationId xmlns:a16="http://schemas.microsoft.com/office/drawing/2014/main" id="{62CE031E-EE35-4AA7-9784-805093327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8D62D3-5800-4F4A-95BE-C1A2BB8B2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C9E4F52-5D94-4242-AC69-EE6A23FAB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22CC7C0-D1D6-4FF0-A60C-1AEB9C873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9B43E48-8275-4871-8745-F5CB75CFD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87ED701-F942-4771-8F92-6EFCC2E8E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17">
            <a:extLst>
              <a:ext uri="{FF2B5EF4-FFF2-40B4-BE49-F238E27FC236}">
                <a16:creationId xmlns:a16="http://schemas.microsoft.com/office/drawing/2014/main" id="{D6F819BF-BEC4-454B-82CF-C7F192640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D2156B-02B1-406E-8EFE-C1FB9B921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382941" cy="11424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1" dirty="0">
                <a:solidFill>
                  <a:srgbClr val="FFFFFF"/>
                </a:solidFill>
              </a:rPr>
              <a:t>Completed calls</a:t>
            </a:r>
          </a:p>
        </p:txBody>
      </p:sp>
      <p:sp useBgFill="1">
        <p:nvSpPr>
          <p:cNvPr id="31" name="Snip Diagonal Corner Rectangle 21">
            <a:extLst>
              <a:ext uri="{FF2B5EF4-FFF2-40B4-BE49-F238E27FC236}">
                <a16:creationId xmlns:a16="http://schemas.microsoft.com/office/drawing/2014/main" id="{79D5C3D0-88DD-405B-A549-4B5C3712E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12" y="641648"/>
            <a:ext cx="6575496" cy="5286838"/>
          </a:xfrm>
          <a:prstGeom prst="snip2DiagRect">
            <a:avLst>
              <a:gd name="adj1" fmla="val 8741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6096B7C-6C67-44C3-B455-83D4EC01B2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2396" b="-1"/>
          <a:stretch/>
        </p:blipFill>
        <p:spPr>
          <a:xfrm>
            <a:off x="1101217" y="929514"/>
            <a:ext cx="5641063" cy="4755189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D82833-204D-4B2A-8EFB-8646A9683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32710" y="1822449"/>
            <a:ext cx="3479419" cy="410603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 3" panose="05040102010807070707" pitchFamily="18" charset="2"/>
              <a:buChar char=""/>
            </a:pPr>
            <a:r>
              <a:rPr lang="en-US" sz="2000" dirty="0">
                <a:solidFill>
                  <a:srgbClr val="0F496F"/>
                </a:solidFill>
              </a:rPr>
              <a:t>Once you have spoken to the caller, you will </a:t>
            </a:r>
            <a:r>
              <a:rPr lang="en-US" sz="2000" b="1" i="1" u="sng" dirty="0">
                <a:solidFill>
                  <a:srgbClr val="0F496F"/>
                </a:solidFill>
              </a:rPr>
              <a:t>complete the call</a:t>
            </a:r>
            <a:r>
              <a:rPr lang="en-US" sz="2000" dirty="0">
                <a:solidFill>
                  <a:srgbClr val="0F496F"/>
                </a:solidFill>
              </a:rPr>
              <a:t>.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en-US" sz="2000" b="1" dirty="0">
                <a:solidFill>
                  <a:srgbClr val="0F496F"/>
                </a:solidFill>
              </a:rPr>
              <a:t>ADD NOTES</a:t>
            </a:r>
            <a:r>
              <a:rPr lang="en-US" sz="2000" dirty="0">
                <a:solidFill>
                  <a:srgbClr val="0F496F"/>
                </a:solidFill>
              </a:rPr>
              <a:t> with the date and your initials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en-US" sz="2000" b="1" dirty="0">
                <a:solidFill>
                  <a:schemeClr val="tx1"/>
                </a:solidFill>
              </a:rPr>
              <a:t>Simple Example: </a:t>
            </a:r>
            <a:r>
              <a:rPr lang="en-US" sz="2000" b="1" dirty="0">
                <a:solidFill>
                  <a:srgbClr val="C00000"/>
                </a:solidFill>
              </a:rPr>
              <a:t>1/28/19 blk Caller set HAE w/FV</a:t>
            </a:r>
            <a:r>
              <a:rPr lang="en-US" sz="2000" dirty="0">
                <a:solidFill>
                  <a:srgbClr val="C00000"/>
                </a:solidFill>
              </a:rPr>
              <a:t>.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en-US" sz="2000" dirty="0">
                <a:solidFill>
                  <a:srgbClr val="0F496F"/>
                </a:solidFill>
              </a:rPr>
              <a:t>Status is now “Complete”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en-US" sz="2000" dirty="0">
                <a:solidFill>
                  <a:srgbClr val="0F496F"/>
                </a:solidFill>
              </a:rPr>
              <a:t>Save-this </a:t>
            </a:r>
            <a:r>
              <a:rPr lang="en-US" sz="2000" b="1" dirty="0">
                <a:solidFill>
                  <a:srgbClr val="0F496F"/>
                </a:solidFill>
              </a:rPr>
              <a:t>removes</a:t>
            </a:r>
            <a:r>
              <a:rPr lang="en-US" sz="2000" dirty="0">
                <a:solidFill>
                  <a:srgbClr val="0F496F"/>
                </a:solidFill>
              </a:rPr>
              <a:t> the call from the call list! </a:t>
            </a:r>
          </a:p>
          <a:p>
            <a:pPr>
              <a:buFont typeface="Wingdings 3" panose="05040102010807070707" pitchFamily="18" charset="2"/>
              <a:buChar char=""/>
            </a:pPr>
            <a:endParaRPr lang="en-US" sz="1200" dirty="0">
              <a:solidFill>
                <a:srgbClr val="0F496F"/>
              </a:solidFill>
            </a:endParaRPr>
          </a:p>
        </p:txBody>
      </p:sp>
      <p:grpSp>
        <p:nvGrpSpPr>
          <p:cNvPr id="32" name="Group 21">
            <a:extLst>
              <a:ext uri="{FF2B5EF4-FFF2-40B4-BE49-F238E27FC236}">
                <a16:creationId xmlns:a16="http://schemas.microsoft.com/office/drawing/2014/main" id="{B29E1950-A366-48B7-8DAB-726C0DE58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24123CD-2156-4134-A3FB-C82036B5F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82DAEA8-4DC7-4972-8972-06976C61D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33B16A3-1C35-4E6B-88DA-2A2550F94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06381D1-240B-4A28-88D3-6ACC575DC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C8CFC7B-B818-47F0-AE87-6B34B07D1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124E330-DE28-46AC-803C-B25F3B974566}"/>
                  </a:ext>
                </a:extLst>
              </p14:cNvPr>
              <p14:cNvContentPartPr/>
              <p14:nvPr/>
            </p14:nvContentPartPr>
            <p14:xfrm>
              <a:off x="6527477" y="3086793"/>
              <a:ext cx="1204560" cy="8316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124E330-DE28-46AC-803C-B25F3B97456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18477" y="3077793"/>
                <a:ext cx="1222200" cy="84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E055D98-F632-48E2-90DD-5F3D08106A3A}"/>
                  </a:ext>
                </a:extLst>
              </p14:cNvPr>
              <p14:cNvContentPartPr/>
              <p14:nvPr/>
            </p14:nvContentPartPr>
            <p14:xfrm>
              <a:off x="1158797" y="2339073"/>
              <a:ext cx="2192040" cy="3654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E055D98-F632-48E2-90DD-5F3D08106A3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49797" y="2330073"/>
                <a:ext cx="2209680" cy="38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4599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01CA8-9B95-4E05-A5D4-7D2E3520D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200" b="1" dirty="0"/>
              <a:t>Call back list “</a:t>
            </a:r>
            <a:r>
              <a:rPr lang="en-US" sz="4400" b="1" i="1" dirty="0"/>
              <a:t>out of control</a:t>
            </a:r>
            <a:r>
              <a:rPr lang="en-US" sz="3200" b="1" dirty="0"/>
              <a:t>”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DA299EC-0AC5-442D-AB3D-BF79450746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317" y="685800"/>
            <a:ext cx="4710533" cy="513557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5701CA-219E-4262-9625-2C1C32A8D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5012" y="2057399"/>
            <a:ext cx="3657600" cy="3763977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2400" dirty="0"/>
              <a:t>You want your Call Back List </a:t>
            </a:r>
            <a:r>
              <a:rPr lang="en-US" sz="2400" i="1" dirty="0"/>
              <a:t>Manageable</a:t>
            </a:r>
            <a:r>
              <a:rPr lang="en-US" sz="2400" dirty="0"/>
              <a:t> </a:t>
            </a:r>
          </a:p>
          <a:p>
            <a:r>
              <a:rPr lang="en-US" sz="2400" dirty="0"/>
              <a:t>Keep up daily and you will not have this going on</a:t>
            </a:r>
          </a:p>
          <a:p>
            <a:r>
              <a:rPr lang="en-US" sz="2400" dirty="0"/>
              <a:t>This is </a:t>
            </a:r>
            <a:r>
              <a:rPr lang="en-US" sz="2400" b="1" dirty="0"/>
              <a:t>NOT</a:t>
            </a:r>
            <a:r>
              <a:rPr lang="en-US" sz="2400" dirty="0"/>
              <a:t> taking care of your Call Backs List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14B2568-0FDB-49E7-9A64-34C99929AFCD}"/>
                  </a:ext>
                </a:extLst>
              </p14:cNvPr>
              <p14:cNvContentPartPr/>
              <p14:nvPr/>
            </p14:nvContentPartPr>
            <p14:xfrm>
              <a:off x="513317" y="1488753"/>
              <a:ext cx="6657480" cy="26582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14B2568-0FDB-49E7-9A64-34C99929AFC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4317" y="1479753"/>
                <a:ext cx="6675120" cy="267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17042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88F0B-9DA2-4FF4-921A-ADA33F2FE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5012" y="516048"/>
            <a:ext cx="3657600" cy="120411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Well managed call list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8C4B102-76FF-46BB-9036-55E1A22C11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6292" y="685799"/>
            <a:ext cx="4517679" cy="531664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1E1A6-A129-4911-B693-DD92AD9D2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5012" y="1720159"/>
            <a:ext cx="3657600" cy="3811508"/>
          </a:xfrm>
        </p:spPr>
        <p:txBody>
          <a:bodyPr>
            <a:normAutofit/>
          </a:bodyPr>
          <a:lstStyle/>
          <a:p>
            <a:endParaRPr lang="en-US" dirty="0"/>
          </a:p>
          <a:p>
            <a:pPr algn="ctr"/>
            <a:r>
              <a:rPr lang="en-US" sz="2800" b="1" dirty="0"/>
              <a:t>THIS</a:t>
            </a:r>
            <a:r>
              <a:rPr lang="en-US" sz="2800" dirty="0"/>
              <a:t> is what you want your Call List to look like</a:t>
            </a:r>
          </a:p>
          <a:p>
            <a:pPr algn="ctr"/>
            <a:r>
              <a:rPr lang="en-US" sz="2800" dirty="0"/>
              <a:t>This is what it looks like when you are taking care of your Call Back List </a:t>
            </a:r>
            <a:r>
              <a:rPr lang="en-US" sz="2800" b="1" dirty="0"/>
              <a:t>DAILY</a:t>
            </a:r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57022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35D87-F0DB-4A1C-99B1-E2BD779E4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3121" y="199176"/>
            <a:ext cx="8464991" cy="579522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/>
              <a:t>How do you manage your call Backs List?</a:t>
            </a:r>
          </a:p>
        </p:txBody>
      </p:sp>
    </p:spTree>
    <p:extLst>
      <p:ext uri="{BB962C8B-B14F-4D97-AF65-F5344CB8AC3E}">
        <p14:creationId xmlns:p14="http://schemas.microsoft.com/office/powerpoint/2010/main" val="37114973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18ABEAD-026C-4C04-BC4D-90B765C05A8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213164" y="3539905"/>
            <a:ext cx="9795850" cy="65184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b="1" dirty="0"/>
              <a:t>ALWAYS DO NOTES IN SYCLE, YODLE AND FOR CALL BACKS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1D65B46-31D5-4796-AAD4-143AEC0416A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37853" y="4128381"/>
            <a:ext cx="8718487" cy="1602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If there aren’t notes-it did NOT happen!!</a:t>
            </a:r>
          </a:p>
          <a:p>
            <a:pPr marL="0" indent="0">
              <a:buNone/>
            </a:pPr>
            <a:r>
              <a:rPr lang="en-US" sz="2400" b="1" dirty="0"/>
              <a:t>Taking care of YOUR Yodle = more money for you in 2019!!!! 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6677897-7294-4304-ABF4-E4E59E47350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60492" y="574895"/>
            <a:ext cx="10410825" cy="2743200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Take care of </a:t>
            </a:r>
            <a:r>
              <a:rPr lang="en-US" sz="4800" b="1" dirty="0">
                <a:solidFill>
                  <a:schemeClr val="bg1"/>
                </a:solidFill>
              </a:rPr>
              <a:t>your</a:t>
            </a:r>
            <a:r>
              <a:rPr lang="en-US" sz="4800" dirty="0">
                <a:solidFill>
                  <a:schemeClr val="bg1"/>
                </a:solidFill>
              </a:rPr>
              <a:t> yodle, </a:t>
            </a:r>
            <a:r>
              <a:rPr lang="en-US" sz="4800" b="1" dirty="0">
                <a:solidFill>
                  <a:schemeClr val="bg1"/>
                </a:solidFill>
              </a:rPr>
              <a:t>your</a:t>
            </a:r>
            <a:r>
              <a:rPr lang="en-US" sz="4800" dirty="0">
                <a:solidFill>
                  <a:schemeClr val="bg1"/>
                </a:solidFill>
              </a:rPr>
              <a:t> marketing leads,……….it is </a:t>
            </a:r>
            <a:r>
              <a:rPr lang="en-US" sz="4800" b="1" dirty="0">
                <a:solidFill>
                  <a:schemeClr val="bg1"/>
                </a:solidFill>
              </a:rPr>
              <a:t>your</a:t>
            </a:r>
            <a:r>
              <a:rPr lang="en-US" sz="4800" dirty="0">
                <a:solidFill>
                  <a:schemeClr val="bg1"/>
                </a:solidFill>
              </a:rPr>
              <a:t> job!!!</a:t>
            </a:r>
          </a:p>
        </p:txBody>
      </p:sp>
    </p:spTree>
    <p:extLst>
      <p:ext uri="{BB962C8B-B14F-4D97-AF65-F5344CB8AC3E}">
        <p14:creationId xmlns:p14="http://schemas.microsoft.com/office/powerpoint/2010/main" val="24332034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1">
            <a:extLst>
              <a:ext uri="{FF2B5EF4-FFF2-40B4-BE49-F238E27FC236}">
                <a16:creationId xmlns:a16="http://schemas.microsoft.com/office/drawing/2014/main" id="{C8C7AE78-B569-4E9C-8EA3-8D19B0A0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nip Diagonal Corner Rectangle 24">
            <a:extLst>
              <a:ext uri="{FF2B5EF4-FFF2-40B4-BE49-F238E27FC236}">
                <a16:creationId xmlns:a16="http://schemas.microsoft.com/office/drawing/2014/main" id="{CC070D07-FDFC-499A-8004-94AE18EF3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rgbClr val="FFFFFF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939A7F-54C6-4EB9-A251-FF284F5F58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853" r="-1" b="4332"/>
          <a:stretch/>
        </p:blipFill>
        <p:spPr>
          <a:xfrm>
            <a:off x="789096" y="781589"/>
            <a:ext cx="5226470" cy="4955408"/>
          </a:xfrm>
          <a:custGeom>
            <a:avLst/>
            <a:gdLst>
              <a:gd name="connsiteX0" fmla="*/ 490693 w 5226470"/>
              <a:gd name="connsiteY0" fmla="*/ 0 h 4955408"/>
              <a:gd name="connsiteX1" fmla="*/ 5226470 w 5226470"/>
              <a:gd name="connsiteY1" fmla="*/ 0 h 4955408"/>
              <a:gd name="connsiteX2" fmla="*/ 5226470 w 5226470"/>
              <a:gd name="connsiteY2" fmla="*/ 4955408 h 4955408"/>
              <a:gd name="connsiteX3" fmla="*/ 0 w 5226470"/>
              <a:gd name="connsiteY3" fmla="*/ 4955408 h 4955408"/>
              <a:gd name="connsiteX4" fmla="*/ 0 w 5226470"/>
              <a:gd name="connsiteY4" fmla="*/ 481549 h 4955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6470" h="4955408">
                <a:moveTo>
                  <a:pt x="490693" y="0"/>
                </a:moveTo>
                <a:lnTo>
                  <a:pt x="5226470" y="0"/>
                </a:lnTo>
                <a:lnTo>
                  <a:pt x="5226470" y="4955408"/>
                </a:lnTo>
                <a:lnTo>
                  <a:pt x="0" y="4955408"/>
                </a:lnTo>
                <a:lnTo>
                  <a:pt x="0" y="481549"/>
                </a:lnTo>
                <a:close/>
              </a:path>
            </a:pathLst>
          </a:custGeom>
        </p:spPr>
      </p:pic>
      <p:pic>
        <p:nvPicPr>
          <p:cNvPr id="10" name="Picture 9" descr="file-4 - Windows Photo Viewer">
            <a:extLst>
              <a:ext uri="{FF2B5EF4-FFF2-40B4-BE49-F238E27FC236}">
                <a16:creationId xmlns:a16="http://schemas.microsoft.com/office/drawing/2014/main" id="{ECE7F8EF-2F4B-4B96-8C78-2DCFC9734B1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549" r="21234"/>
          <a:stretch/>
        </p:blipFill>
        <p:spPr>
          <a:xfrm>
            <a:off x="5365214" y="789546"/>
            <a:ext cx="6037690" cy="4955408"/>
          </a:xfrm>
          <a:custGeom>
            <a:avLst/>
            <a:gdLst>
              <a:gd name="connsiteX0" fmla="*/ 0 w 5226470"/>
              <a:gd name="connsiteY0" fmla="*/ 0 h 4955408"/>
              <a:gd name="connsiteX1" fmla="*/ 5226470 w 5226470"/>
              <a:gd name="connsiteY1" fmla="*/ 0 h 4955408"/>
              <a:gd name="connsiteX2" fmla="*/ 5226470 w 5226470"/>
              <a:gd name="connsiteY2" fmla="*/ 4485508 h 4955408"/>
              <a:gd name="connsiteX3" fmla="*/ 4747647 w 5226470"/>
              <a:gd name="connsiteY3" fmla="*/ 4955408 h 4955408"/>
              <a:gd name="connsiteX4" fmla="*/ 0 w 5226470"/>
              <a:gd name="connsiteY4" fmla="*/ 4955408 h 4955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6470" h="4955408">
                <a:moveTo>
                  <a:pt x="0" y="0"/>
                </a:moveTo>
                <a:lnTo>
                  <a:pt x="5226470" y="0"/>
                </a:lnTo>
                <a:lnTo>
                  <a:pt x="5226470" y="4485508"/>
                </a:lnTo>
                <a:lnTo>
                  <a:pt x="4747647" y="4955408"/>
                </a:lnTo>
                <a:lnTo>
                  <a:pt x="0" y="495540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11341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0BAE7-4B28-4523-8611-AB2E480CD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132" y="5223850"/>
            <a:ext cx="8349479" cy="103209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                         </a:t>
            </a:r>
            <a:r>
              <a:rPr lang="en-US" sz="4400" dirty="0"/>
              <a:t>Why do yodle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509E5-2310-44EC-97A5-71DAB2B64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1491638"/>
          </a:xfrm>
        </p:spPr>
        <p:txBody>
          <a:bodyPr/>
          <a:lstStyle/>
          <a:p>
            <a:r>
              <a:rPr lang="en-US" dirty="0"/>
              <a:t>Doing your job, checking on yodle, Not letting anyone else have your $$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E8595B6-E8F4-4BF9-BD0A-947BB35949C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58466" y="2393745"/>
            <a:ext cx="5077014" cy="2611824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4A9307-42C2-4903-B930-69617BD9F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9066" y="685799"/>
            <a:ext cx="4665134" cy="1487691"/>
          </a:xfrm>
        </p:spPr>
        <p:txBody>
          <a:bodyPr/>
          <a:lstStyle/>
          <a:p>
            <a:r>
              <a:rPr lang="en-US" dirty="0"/>
              <a:t>It’s not important, why bother, it takes so much time, I don’t like it.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E3DBD86-B4F6-4C9C-9C06-6A48F71EDEB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096000" y="2393745"/>
            <a:ext cx="4585915" cy="2609851"/>
          </a:xfrm>
        </p:spPr>
      </p:pic>
    </p:spTree>
    <p:extLst>
      <p:ext uri="{BB962C8B-B14F-4D97-AF65-F5344CB8AC3E}">
        <p14:creationId xmlns:p14="http://schemas.microsoft.com/office/powerpoint/2010/main" val="3226034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ECF17-D9A0-4451-B411-6A0CE49D1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069" y="126750"/>
            <a:ext cx="11488847" cy="648228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Expectations of what we want from our PCC’S</a:t>
            </a:r>
            <a:br>
              <a:rPr lang="en-US" dirty="0"/>
            </a:br>
            <a:br>
              <a:rPr lang="en-US" dirty="0"/>
            </a:br>
            <a:r>
              <a:rPr lang="en-US" sz="2000" b="1" dirty="0">
                <a:highlight>
                  <a:srgbClr val="000080"/>
                </a:highlight>
              </a:rPr>
              <a:t>* Call back from office before 24 hours!</a:t>
            </a:r>
            <a:br>
              <a:rPr lang="en-US" sz="2000" b="1" dirty="0">
                <a:highlight>
                  <a:srgbClr val="000080"/>
                </a:highlight>
              </a:rPr>
            </a:br>
            <a:r>
              <a:rPr lang="en-US" sz="2000" dirty="0"/>
              <a:t>Call, leave message, or set the appointment </a:t>
            </a:r>
            <a:r>
              <a:rPr lang="en-US" sz="2000" b="1" i="1" u="sng" dirty="0"/>
              <a:t>before</a:t>
            </a:r>
            <a:r>
              <a:rPr lang="en-US" sz="2000" dirty="0"/>
              <a:t> the 24 hours are up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* Rating of Yodle calls as soon as you can-have the Yodle tab open and do this  immediately following the call!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* Current notes/dates of calls-if you do not leave a note how will anyone know a call was made?</a:t>
            </a:r>
            <a:br>
              <a:rPr lang="en-US" sz="2000" dirty="0"/>
            </a:br>
            <a:r>
              <a:rPr lang="en-US" sz="2000" dirty="0"/>
              <a:t>Make notes with </a:t>
            </a:r>
            <a:r>
              <a:rPr lang="en-US" sz="2000" b="1" dirty="0"/>
              <a:t>your initials and date of the call</a:t>
            </a:r>
            <a:br>
              <a:rPr lang="en-US" sz="2000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075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12">
            <a:extLst>
              <a:ext uri="{FF2B5EF4-FFF2-40B4-BE49-F238E27FC236}">
                <a16:creationId xmlns:a16="http://schemas.microsoft.com/office/drawing/2014/main" id="{62CE031E-EE35-4AA7-9784-805093327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18D62D3-5800-4F4A-95BE-C1A2BB8B2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14">
              <a:extLst>
                <a:ext uri="{FF2B5EF4-FFF2-40B4-BE49-F238E27FC236}">
                  <a16:creationId xmlns:a16="http://schemas.microsoft.com/office/drawing/2014/main" id="{4C9E4F52-5D94-4242-AC69-EE6A23FAB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22CC7C0-D1D6-4FF0-A60C-1AEB9C873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16">
              <a:extLst>
                <a:ext uri="{FF2B5EF4-FFF2-40B4-BE49-F238E27FC236}">
                  <a16:creationId xmlns:a16="http://schemas.microsoft.com/office/drawing/2014/main" id="{99B43E48-8275-4871-8745-F5CB75CFD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87ED701-F942-4771-8F92-6EFCC2E8E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945B4BF-2851-4C95-89D2-3A6EE4DFD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132" y="5459240"/>
            <a:ext cx="8349479" cy="53515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dirty="0"/>
              <a:t>               </a:t>
            </a:r>
            <a:br>
              <a:rPr lang="en-US" sz="3600" dirty="0"/>
            </a:br>
            <a:r>
              <a:rPr lang="en-US" sz="3600" dirty="0"/>
              <a:t>                 Let’s make this easy on you!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                  Have the yodle tab open </a:t>
            </a:r>
            <a:br>
              <a:rPr lang="en-US" sz="3600" dirty="0"/>
            </a:br>
            <a:endParaRPr lang="en-US" sz="36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99F2269-641C-45BD-8079-674C43ED3B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0246" y="733647"/>
            <a:ext cx="6119407" cy="3575884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F53EA0-C1DF-4619-A336-6C2F2CABF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99654" y="733647"/>
            <a:ext cx="4419171" cy="3575884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Font typeface="Wingdings 3" panose="05040102010807070707" pitchFamily="18" charset="2"/>
              <a:buChar char=""/>
            </a:pPr>
            <a:r>
              <a:rPr lang="en-US" sz="2400" dirty="0"/>
              <a:t>Rating calls ASAP-It’s </a:t>
            </a:r>
            <a:r>
              <a:rPr lang="en-US" sz="2400" u="sng" dirty="0"/>
              <a:t>Your</a:t>
            </a:r>
            <a:r>
              <a:rPr lang="en-US" sz="2400" dirty="0"/>
              <a:t> call, </a:t>
            </a:r>
            <a:r>
              <a:rPr lang="en-US" sz="2400" u="sng" dirty="0"/>
              <a:t>Your</a:t>
            </a:r>
            <a:r>
              <a:rPr lang="en-US" sz="2400" dirty="0"/>
              <a:t> Office, </a:t>
            </a:r>
            <a:r>
              <a:rPr lang="en-US" sz="2400" u="sng" dirty="0"/>
              <a:t>Your</a:t>
            </a:r>
            <a:r>
              <a:rPr lang="en-US" sz="2400" dirty="0"/>
              <a:t> job!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en-US" sz="2400" dirty="0"/>
              <a:t>Do not skip this and leave it for </a:t>
            </a:r>
            <a:r>
              <a:rPr lang="en-US" sz="2400" i="1" dirty="0"/>
              <a:t>someone else </a:t>
            </a:r>
            <a:r>
              <a:rPr lang="en-US" sz="2400" dirty="0"/>
              <a:t>to take care of!!!</a:t>
            </a:r>
          </a:p>
        </p:txBody>
      </p:sp>
    </p:spTree>
    <p:extLst>
      <p:ext uri="{BB962C8B-B14F-4D97-AF65-F5344CB8AC3E}">
        <p14:creationId xmlns:p14="http://schemas.microsoft.com/office/powerpoint/2010/main" val="3474022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0">
            <a:extLst>
              <a:ext uri="{FF2B5EF4-FFF2-40B4-BE49-F238E27FC236}">
                <a16:creationId xmlns:a16="http://schemas.microsoft.com/office/drawing/2014/main" id="{62CE031E-EE35-4AA7-9784-805093327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8D62D3-5800-4F4A-95BE-C1A2BB8B2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C9E4F52-5D94-4242-AC69-EE6A23FAB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22CC7C0-D1D6-4FF0-A60C-1AEB9C873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9B43E48-8275-4871-8745-F5CB75CFD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87ED701-F942-4771-8F92-6EFCC2E8E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124D9F5B-C72B-41EE-97C2-D3600B627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05B707-0D05-4418-AAA3-52EAD2276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114" y="4487332"/>
            <a:ext cx="4205003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Correct yodle contact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2EFFEE7-F13C-4710-97B2-ABE75E95A5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7551" y="809706"/>
            <a:ext cx="4887466" cy="5018453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4DF8C0-7D07-4BAB-8868-88B1881DE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5998" y="685800"/>
            <a:ext cx="4819653" cy="36152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3" panose="05040102010807070707" pitchFamily="18" charset="2"/>
              <a:buChar char=""/>
            </a:pPr>
            <a:r>
              <a:rPr lang="en-US" sz="2400" dirty="0">
                <a:solidFill>
                  <a:srgbClr val="0F496F"/>
                </a:solidFill>
              </a:rPr>
              <a:t>This area is where you will enter the patient name and number.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en-US" sz="2400" dirty="0">
                <a:solidFill>
                  <a:srgbClr val="0F496F"/>
                </a:solidFill>
              </a:rPr>
              <a:t>If a caller is calling for their family-you need to decide who the person of contact is….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en-US" sz="2400" dirty="0">
                <a:solidFill>
                  <a:srgbClr val="0F496F"/>
                </a:solidFill>
              </a:rPr>
              <a:t>The patient or The caller.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180A64C-1862-4B1B-8953-FA96DEE4C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2859A51-B3CA-4126-956F-D0DCCBA21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ECA05ED-FBC3-48F4-8E6D-AB89EC608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EE24CC5-F080-45A3-B2B4-59A7BCA5A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3EC6EC2-2351-427C-90C2-F10791573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524D87A-9540-4F77-B006-823176623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03301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24D9F5B-C72B-41EE-97C2-D3600B627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FD5B2AE-6AD2-483E-B708-E5669A7CD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114" y="4680642"/>
            <a:ext cx="4205003" cy="131375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Yodle Contact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11A6C6-DCCD-4415-969E-E123FBBEB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51" y="594912"/>
            <a:ext cx="5363388" cy="511277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4491FCF-F357-4935-9E12-F33AAE3C1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8" y="685800"/>
            <a:ext cx="4819653" cy="3615267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F496F"/>
                </a:solidFill>
              </a:rPr>
              <a:t>Enter the contact information correctly in Yodle.</a:t>
            </a:r>
          </a:p>
          <a:p>
            <a:r>
              <a:rPr lang="en-US" sz="2400" dirty="0">
                <a:solidFill>
                  <a:srgbClr val="0F496F"/>
                </a:solidFill>
              </a:rPr>
              <a:t>Make a short note of the call</a:t>
            </a:r>
          </a:p>
          <a:p>
            <a:r>
              <a:rPr lang="en-US" sz="2400" dirty="0">
                <a:solidFill>
                  <a:srgbClr val="0F496F"/>
                </a:solidFill>
              </a:rPr>
              <a:t>Keep it Simple and Fast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Simple Example: </a:t>
            </a:r>
            <a:r>
              <a:rPr lang="en-US" sz="2400" b="1" dirty="0">
                <a:solidFill>
                  <a:srgbClr val="C00000"/>
                </a:solidFill>
              </a:rPr>
              <a:t>1/28/19 blk Set HAE with FV.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180A64C-1862-4B1B-8953-FA96DEE4C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2859A51-B3CA-4126-956F-D0DCCBA21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ECA05ED-FBC3-48F4-8E6D-AB89EC608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EE24CC5-F080-45A3-B2B4-59A7BCA5A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3EC6EC2-2351-427C-90C2-F10791573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524D87A-9540-4F77-B006-823176623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49671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E7935DC-BDE1-42F0-92D0-83477DC97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371" y="724277"/>
            <a:ext cx="8428777" cy="4309449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What is a </a:t>
            </a:r>
            <a:r>
              <a:rPr lang="en-US" sz="6000" b="1" i="1" dirty="0"/>
              <a:t>good</a:t>
            </a:r>
            <a:r>
              <a:rPr lang="en-US" sz="6000" b="1" dirty="0"/>
              <a:t> rating?  what is a </a:t>
            </a:r>
            <a:r>
              <a:rPr lang="en-US" sz="6000" b="1" i="1" dirty="0"/>
              <a:t>bad</a:t>
            </a:r>
            <a:r>
              <a:rPr lang="en-US" sz="6000" b="1" dirty="0"/>
              <a:t> rating for yodle?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27C0E90-6A52-4D0B-B060-D78D61BED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4625" y="6953061"/>
            <a:ext cx="8534400" cy="306007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585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5A9DB92-9BD1-4FC3-AE54-5AE5459F5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             Rate those calls!!!!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A55BF75-39F0-4299-9714-88E1C7797B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4000" dirty="0"/>
              <a:t>Where to rate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347B17B9-146A-4820-8775-BEDD0B19AE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94030" y="1465872"/>
            <a:ext cx="4057382" cy="3021460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84DED1B-A7B5-4A6E-88AA-F9DB98E9ED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sz="4000" dirty="0"/>
              <a:t>Rating Examples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5760CB92-99D7-4E24-A84D-2B4771F265C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82709" y="1465872"/>
            <a:ext cx="4620270" cy="3021460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D55BE49-6CF7-4C2F-B0BE-2CC71458C85F}"/>
                  </a:ext>
                </a:extLst>
              </p14:cNvPr>
              <p14:cNvContentPartPr/>
              <p14:nvPr/>
            </p14:nvContentPartPr>
            <p14:xfrm>
              <a:off x="612317" y="1378593"/>
              <a:ext cx="4478040" cy="936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D55BE49-6CF7-4C2F-B0BE-2CC71458C85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3317" y="1369593"/>
                <a:ext cx="4495680" cy="95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165192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1577</TotalTime>
  <Words>1050</Words>
  <Application>Microsoft Office PowerPoint</Application>
  <PresentationFormat>Widescreen</PresentationFormat>
  <Paragraphs>119</Paragraphs>
  <Slides>25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Calibri</vt:lpstr>
      <vt:lpstr>Century Gothic</vt:lpstr>
      <vt:lpstr>Wingdings 3</vt:lpstr>
      <vt:lpstr>Slice</vt:lpstr>
      <vt:lpstr>Winter 2019 Managing your  marketing leads </vt:lpstr>
      <vt:lpstr>Rating Yodle, Marketing leads, call backs  how it all ties in together </vt:lpstr>
      <vt:lpstr>                         Why do yodle </vt:lpstr>
      <vt:lpstr>Expectations of what we want from our PCC’S  * Call back from office before 24 hours! Call, leave message, or set the appointment before the 24 hours are up  * Rating of Yodle calls as soon as you can-have the Yodle tab open and do this  immediately following the call!  * Current notes/dates of calls-if you do not leave a note how will anyone know a call was made? Make notes with your initials and date of the call  </vt:lpstr>
      <vt:lpstr>                                 Let’s make this easy on you!                    Have the yodle tab open  </vt:lpstr>
      <vt:lpstr>Correct yodle contact</vt:lpstr>
      <vt:lpstr>Yodle Contact</vt:lpstr>
      <vt:lpstr>What is a good rating?  what is a bad rating for yodle?</vt:lpstr>
      <vt:lpstr>             Rate those calls!!!!</vt:lpstr>
      <vt:lpstr>Current notes for current calls </vt:lpstr>
      <vt:lpstr>Update notes</vt:lpstr>
      <vt:lpstr>Don’t let those leads get away!!!  That can be the next sale for your office  That is your $$$$$$  </vt:lpstr>
      <vt:lpstr>What is good customer service</vt:lpstr>
      <vt:lpstr>Following up on Marketing Leads</vt:lpstr>
      <vt:lpstr>                 Calling Marketing Leads</vt:lpstr>
      <vt:lpstr>Open Calls</vt:lpstr>
      <vt:lpstr>Call back list</vt:lpstr>
      <vt:lpstr>Open Calls</vt:lpstr>
      <vt:lpstr>Open call back history notes</vt:lpstr>
      <vt:lpstr>Completed calls</vt:lpstr>
      <vt:lpstr>Call back list “out of control”</vt:lpstr>
      <vt:lpstr>Well managed call list</vt:lpstr>
      <vt:lpstr>How do you manage your call Backs List?</vt:lpstr>
      <vt:lpstr>Take care of your yodle, your marketing leads,……….it is your job!!!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Winter 2019 Managing your  marketing leads</dc:title>
  <dc:creator>Betty K</dc:creator>
  <cp:lastModifiedBy>carolyn olsen</cp:lastModifiedBy>
  <cp:revision>5</cp:revision>
  <dcterms:created xsi:type="dcterms:W3CDTF">2019-01-24T18:49:26Z</dcterms:created>
  <dcterms:modified xsi:type="dcterms:W3CDTF">2019-02-21T00:01:18Z</dcterms:modified>
</cp:coreProperties>
</file>