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5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61950"/>
            <a:ext cx="471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লাইভ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ক্লাস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endParaRPr lang="en-US" sz="2800" b="1" dirty="0">
              <a:solidFill>
                <a:srgbClr val="002060"/>
              </a:solidFill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674" y="1047750"/>
            <a:ext cx="8268325" cy="1345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লাইভ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ক্লাসের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প্রথম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৩০/৪০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মিনিট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ট্রেইনার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পড়াবেন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,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রিসোর্স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বুঝিয়ে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দিবেন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আপনাদের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প্রশ্ন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গুলো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মেসেজ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করে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রাখুন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-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পড়ানো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শেষে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প্রশ্ন-উত্তর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হবে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কেউ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কথা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বলতে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চাইলে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“Hand Raise”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করে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রাখুন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-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পড়া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শেষে</a:t>
            </a:r>
            <a:r>
              <a:rPr lang="en-US" sz="1400" b="1" dirty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আলোচনা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হবে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।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যেই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টপিকের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ক্লাস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হবে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শুধু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মাত্র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সেই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টপিকের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উপরে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প্রশ্ন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করবেন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36778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619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লাইভ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ক্লাস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কথা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বলার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সুযোগ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না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পেলে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 </a:t>
            </a:r>
            <a:endParaRPr lang="en-US" sz="2800" b="1" dirty="0">
              <a:solidFill>
                <a:srgbClr val="002060"/>
              </a:solidFill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674" y="1047750"/>
            <a:ext cx="8268325" cy="235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প্রতিদিন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রাত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৮টা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থেকে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৯টার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মধ্যে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-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ট্রেইনার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Google Meet এ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থাকবে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,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আপনার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যদি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কোনো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পেন্ডিং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প্রশ্ন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থাকে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,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তাহলে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Meet এ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জয়েন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করবেন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।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b="1" dirty="0" err="1">
                <a:latin typeface="Hind Siliguri" pitchFamily="2" charset="0"/>
                <a:cs typeface="Hind Siliguri" pitchFamily="2" charset="0"/>
              </a:rPr>
              <a:t>ধারাবাহিক</a:t>
            </a:r>
            <a:r>
              <a:rPr lang="en-US" sz="1200" b="1" dirty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>
                <a:latin typeface="Hind Siliguri" pitchFamily="2" charset="0"/>
                <a:cs typeface="Hind Siliguri" pitchFamily="2" charset="0"/>
              </a:rPr>
              <a:t>রানিং</a:t>
            </a:r>
            <a:r>
              <a:rPr lang="en-US" sz="1200" b="1" dirty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>
                <a:latin typeface="Hind Siliguri" pitchFamily="2" charset="0"/>
                <a:cs typeface="Hind Siliguri" pitchFamily="2" charset="0"/>
              </a:rPr>
              <a:t>টপিকে</a:t>
            </a:r>
            <a:r>
              <a:rPr lang="en-US" sz="1200" b="1" dirty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>
                <a:latin typeface="Hind Siliguri" pitchFamily="2" charset="0"/>
                <a:cs typeface="Hind Siliguri" pitchFamily="2" charset="0"/>
              </a:rPr>
              <a:t>প্রশ্ন</a:t>
            </a:r>
            <a:r>
              <a:rPr lang="en-US" sz="1200" b="1" dirty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>
                <a:latin typeface="Hind Siliguri" pitchFamily="2" charset="0"/>
                <a:cs typeface="Hind Siliguri" pitchFamily="2" charset="0"/>
              </a:rPr>
              <a:t>করবেন</a:t>
            </a:r>
            <a:r>
              <a:rPr lang="en-US" sz="1200" b="1" dirty="0">
                <a:latin typeface="Hind Siliguri" pitchFamily="2" charset="0"/>
                <a:cs typeface="Hind Siliguri" pitchFamily="2" charset="0"/>
              </a:rPr>
              <a:t> </a:t>
            </a:r>
            <a:endParaRPr lang="en-US" sz="1200" b="1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Meet Join Link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একটাই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,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প্রতিদিন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Active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থাকবে</a:t>
            </a:r>
            <a:endParaRPr lang="en-US" sz="1200" b="1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Join Link:   meet.google.com/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qws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-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bero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-sac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যদি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কোনো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কারনে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রাত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৮টার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সময়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ট্রেইনার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না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থাকতে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পারে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,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তাহলে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সেই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দিনের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Active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থাকার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সময়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-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গ্রুপে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জানিয়ে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দেওয়া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200" b="1" dirty="0" err="1" smtClean="0">
                <a:latin typeface="Hind Siliguri" pitchFamily="2" charset="0"/>
                <a:cs typeface="Hind Siliguri" pitchFamily="2" charset="0"/>
              </a:rPr>
              <a:t>হবে</a:t>
            </a:r>
            <a:r>
              <a:rPr lang="en-US" sz="1200" b="1" dirty="0" smtClean="0">
                <a:latin typeface="Hind Siliguri" pitchFamily="2" charset="0"/>
                <a:cs typeface="Hind Siliguri" pitchFamily="2" charset="0"/>
              </a:rPr>
              <a:t>।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b="1" dirty="0" smtClean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619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স্ট্যাডি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করবেন</a:t>
            </a:r>
            <a:r>
              <a:rPr lang="en-US" sz="2800" b="1" dirty="0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Hind Siliguri" pitchFamily="2" charset="0"/>
                <a:cs typeface="Hind Siliguri" pitchFamily="2" charset="0"/>
              </a:rPr>
              <a:t>কিভাবে</a:t>
            </a:r>
            <a:endParaRPr lang="en-US" sz="2800" b="1" dirty="0">
              <a:solidFill>
                <a:srgbClr val="002060"/>
              </a:solidFill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71550"/>
            <a:ext cx="82683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অবশ্যই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ট্রেইনারের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দিক-নির্দেশনা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অনুসরন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করবেন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।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ট্রেইনারের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দেওয়া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ধারাবাহিক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টপিক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অনুসরন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করবেন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।</a:t>
            </a:r>
            <a:endParaRPr lang="en-US" sz="1400" b="1" dirty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যথা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সময়ে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–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ধারাবাহিক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ভাবে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স্টাডি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ম্যাটেরিয়াল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পেয়ে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যাবেন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টপিক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স্কিপ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করে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গিয়ে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,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আগাম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>
                <a:latin typeface="Hind Siliguri" pitchFamily="2" charset="0"/>
                <a:cs typeface="Hind Siliguri" pitchFamily="2" charset="0"/>
              </a:rPr>
              <a:t>স্টাডি</a:t>
            </a:r>
            <a:r>
              <a:rPr lang="en-US" sz="1400" b="1" dirty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নিয়ে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চিন্তিত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হওয়ার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কিছু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নেই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।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তবে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বেশিরভাগ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অনেক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>
                <a:latin typeface="Hind Siliguri" pitchFamily="2" charset="0"/>
                <a:cs typeface="Hind Siliguri" pitchFamily="2" charset="0"/>
              </a:rPr>
              <a:t>স্টাডি</a:t>
            </a:r>
            <a:r>
              <a:rPr lang="en-US" sz="1400" b="1" dirty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ম্যাটেরিয়াল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,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আপনাদের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সুবিধার্থে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আগাম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দেওয়া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থাকবে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।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ধারাবাহিক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ভাবে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Assignment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জমা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দিবেন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। Assignment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এর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উপরে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মার্কিং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হবে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সোর্স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কোড,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প্রেজেন্টেশন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স্লাইড,ফাইলস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গিট-হাবে</a:t>
            </a:r>
            <a:r>
              <a:rPr lang="en-US" sz="1400" b="1" dirty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পেয়ে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যাবেন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GitHub</a:t>
            </a:r>
            <a:r>
              <a:rPr lang="en-US" sz="1400" b="1" dirty="0">
                <a:latin typeface="Hind Siliguri" pitchFamily="2" charset="0"/>
                <a:cs typeface="Hind Siliguri" pitchFamily="2" charset="0"/>
              </a:rPr>
              <a:t> Link: github.com/</a:t>
            </a:r>
            <a:r>
              <a:rPr lang="en-US" sz="1400" b="1" dirty="0" err="1">
                <a:latin typeface="Hind Siliguri" pitchFamily="2" charset="0"/>
                <a:cs typeface="Hind Siliguri" pitchFamily="2" charset="0"/>
              </a:rPr>
              <a:t>rupomsoft</a:t>
            </a:r>
            <a:r>
              <a:rPr lang="en-US" sz="1400" b="1" dirty="0">
                <a:latin typeface="Hind Siliguri" pitchFamily="2" charset="0"/>
                <a:cs typeface="Hind Siliguri" pitchFamily="2" charset="0"/>
              </a:rPr>
              <a:t>/MERN-Full-Stack-Web-Development </a:t>
            </a:r>
            <a:endParaRPr lang="en-US" sz="1400" b="1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WhatsApp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Group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এবং</a:t>
            </a:r>
            <a:r>
              <a:rPr lang="en-US" sz="1400" b="1" dirty="0" smtClean="0">
                <a:latin typeface="Hind Siliguri" pitchFamily="2" charset="0"/>
                <a:cs typeface="Hind Siliguri" pitchFamily="2" charset="0"/>
              </a:rPr>
              <a:t> Facebook Group এ Active </a:t>
            </a:r>
            <a:r>
              <a:rPr lang="en-US" sz="1400" b="1" dirty="0" err="1" smtClean="0">
                <a:latin typeface="Hind Siliguri" pitchFamily="2" charset="0"/>
                <a:cs typeface="Hind Siliguri" pitchFamily="2" charset="0"/>
              </a:rPr>
              <a:t>থাকবেন</a:t>
            </a:r>
            <a:r>
              <a:rPr lang="en-US" sz="1400" b="1" smtClean="0">
                <a:latin typeface="Hind Siliguri" pitchFamily="2" charset="0"/>
                <a:cs typeface="Hind Siliguri" pitchFamily="2" charset="0"/>
              </a:rPr>
              <a:t> </a:t>
            </a:r>
            <a:endParaRPr lang="as-IN" sz="1400" b="1" dirty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962150"/>
            <a:ext cx="471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Hind Siliguri" pitchFamily="2" charset="0"/>
                <a:cs typeface="Hind Siliguri" pitchFamily="2" charset="0"/>
              </a:rPr>
              <a:t>লাইভ</a:t>
            </a:r>
            <a:r>
              <a:rPr lang="en-US" sz="2800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800" b="1" dirty="0" err="1" smtClean="0">
                <a:latin typeface="Hind Siliguri" pitchFamily="2" charset="0"/>
                <a:cs typeface="Hind Siliguri" pitchFamily="2" charset="0"/>
              </a:rPr>
              <a:t>ক্লস</a:t>
            </a:r>
            <a:endParaRPr lang="en-US" sz="2800" b="1" dirty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209</Words>
  <Application>Microsoft Office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Hind Siliguri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135</cp:revision>
  <dcterms:created xsi:type="dcterms:W3CDTF">2006-08-16T00:00:00Z</dcterms:created>
  <dcterms:modified xsi:type="dcterms:W3CDTF">2022-09-02T14:54:54Z</dcterms:modified>
</cp:coreProperties>
</file>