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10" d="100"/>
          <a:sy n="110" d="100"/>
        </p:scale>
        <p:origin x="56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Stay Safe &amp; Play Louisville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Stay Safe &amp; Play Louisville: Concierge Service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5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Stay Safe &amp; Play Louisville: 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the current COVID-19 pandemic and travel bans being replaced. Many </a:t>
            </a:r>
            <a:r>
              <a:rPr lang="en-US" dirty="0" err="1" smtClean="0"/>
              <a:t>Louisvillians</a:t>
            </a:r>
            <a:r>
              <a:rPr lang="en-US" dirty="0" smtClean="0"/>
              <a:t> are having to cancel their summer travel plans. </a:t>
            </a:r>
          </a:p>
          <a:p>
            <a:r>
              <a:rPr lang="en-US" dirty="0" smtClean="0"/>
              <a:t>With the current travel bans </a:t>
            </a:r>
            <a:r>
              <a:rPr lang="en-US" dirty="0" err="1" smtClean="0"/>
              <a:t>Louisvillians</a:t>
            </a:r>
            <a:r>
              <a:rPr lang="en-US" dirty="0" smtClean="0"/>
              <a:t> are not allowed to travel outside of Kentucky and if so they will have to quarantine for 14 days.</a:t>
            </a:r>
          </a:p>
          <a:p>
            <a:r>
              <a:rPr lang="en-US" dirty="0" smtClean="0"/>
              <a:t>Instead of going on vacations outside of Louisville why not have a staycation within our hometown with different adventures and places to see that </a:t>
            </a:r>
            <a:r>
              <a:rPr lang="en-US" dirty="0" err="1" smtClean="0"/>
              <a:t>Louisvillans</a:t>
            </a:r>
            <a:r>
              <a:rPr lang="en-US" dirty="0" smtClean="0"/>
              <a:t> may not know or thought about. </a:t>
            </a:r>
          </a:p>
          <a:p>
            <a:r>
              <a:rPr lang="en-US" dirty="0"/>
              <a:t>Stay Safe &amp; Play Louisville </a:t>
            </a:r>
            <a:r>
              <a:rPr lang="en-US" dirty="0" smtClean="0"/>
              <a:t>concierge service will </a:t>
            </a:r>
            <a:r>
              <a:rPr lang="en-US" dirty="0"/>
              <a:t>show </a:t>
            </a:r>
            <a:r>
              <a:rPr lang="en-US" dirty="0" smtClean="0"/>
              <a:t>you how </a:t>
            </a:r>
            <a:r>
              <a:rPr lang="en-US" dirty="0"/>
              <a:t>to have a great Staycation in Louisville, KY during the COVID </a:t>
            </a:r>
            <a:r>
              <a:rPr lang="en-US" dirty="0" smtClean="0"/>
              <a:t>Pandemic.</a:t>
            </a:r>
          </a:p>
          <a:p>
            <a:pPr lvl="1"/>
            <a:r>
              <a:rPr lang="en-US" dirty="0" smtClean="0"/>
              <a:t>Target audience: all Louisville residents </a:t>
            </a:r>
          </a:p>
          <a:p>
            <a:pPr lvl="1"/>
            <a:r>
              <a:rPr lang="en-US" dirty="0" smtClean="0"/>
              <a:t>Web Development Method: MERN</a:t>
            </a:r>
          </a:p>
          <a:p>
            <a:pPr lvl="2"/>
            <a:r>
              <a:rPr lang="en-US" dirty="0" smtClean="0"/>
              <a:t>MERN </a:t>
            </a:r>
            <a:r>
              <a:rPr lang="en-US" dirty="0"/>
              <a:t>stack: MongoDB, Express, React and Node.js. </a:t>
            </a:r>
          </a:p>
        </p:txBody>
      </p:sp>
    </p:spTree>
    <p:extLst>
      <p:ext uri="{BB962C8B-B14F-4D97-AF65-F5344CB8AC3E}">
        <p14:creationId xmlns:p14="http://schemas.microsoft.com/office/powerpoint/2010/main" val="109029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Safe &amp; Play </a:t>
            </a:r>
            <a:r>
              <a:rPr lang="en-US" dirty="0" smtClean="0"/>
              <a:t>Louisville: Wireframe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Sign Up – CLASS </a:t>
            </a:r>
          </a:p>
          <a:p>
            <a:pPr lvl="1"/>
            <a:r>
              <a:rPr lang="en-US" dirty="0" smtClean="0"/>
              <a:t>New User Name</a:t>
            </a:r>
          </a:p>
          <a:p>
            <a:pPr lvl="1"/>
            <a:r>
              <a:rPr lang="en-US" dirty="0" smtClean="0"/>
              <a:t>Username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Create Profile button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Login – CLASS </a:t>
            </a:r>
          </a:p>
          <a:p>
            <a:pPr lvl="1"/>
            <a:r>
              <a:rPr lang="en-US" dirty="0" smtClean="0"/>
              <a:t>Username 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Submit button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3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Safe &amp; Play Louisville: Wireframe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 Page – App.js – CLASS </a:t>
            </a:r>
          </a:p>
          <a:p>
            <a:pPr lvl="1"/>
            <a:r>
              <a:rPr lang="en-US" dirty="0" smtClean="0"/>
              <a:t>Profile button</a:t>
            </a:r>
          </a:p>
          <a:p>
            <a:pPr lvl="1"/>
            <a:r>
              <a:rPr lang="en-US" dirty="0" smtClean="0"/>
              <a:t>Logout button</a:t>
            </a:r>
          </a:p>
          <a:p>
            <a:pPr lvl="1"/>
            <a:r>
              <a:rPr lang="en-US" dirty="0" smtClean="0"/>
              <a:t>Places to Play</a:t>
            </a:r>
          </a:p>
          <a:p>
            <a:pPr lvl="1"/>
            <a:r>
              <a:rPr lang="en-US" dirty="0" smtClean="0"/>
              <a:t>Concierge Service</a:t>
            </a:r>
          </a:p>
          <a:p>
            <a:pPr lvl="1"/>
            <a:r>
              <a:rPr lang="en-US" dirty="0" smtClean="0"/>
              <a:t>Pictures and Reviews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Profile Page – CLASS </a:t>
            </a:r>
          </a:p>
          <a:p>
            <a:pPr lvl="1"/>
            <a:r>
              <a:rPr lang="en-US" dirty="0" smtClean="0"/>
              <a:t>Able to edit profile page</a:t>
            </a:r>
          </a:p>
          <a:p>
            <a:pPr lvl="2"/>
            <a:r>
              <a:rPr lang="en-US" dirty="0" smtClean="0"/>
              <a:t>Username</a:t>
            </a:r>
          </a:p>
          <a:p>
            <a:pPr lvl="2"/>
            <a:r>
              <a:rPr lang="en-US" dirty="0" smtClean="0"/>
              <a:t>Password</a:t>
            </a:r>
          </a:p>
          <a:p>
            <a:pPr lvl="2"/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Edit </a:t>
            </a:r>
            <a:r>
              <a:rPr lang="en-US" dirty="0" smtClean="0"/>
              <a:t>Profile</a:t>
            </a:r>
          </a:p>
          <a:p>
            <a:pPr lvl="1"/>
            <a:r>
              <a:rPr lang="en-US" dirty="0" smtClean="0"/>
              <a:t>Delete Profile</a:t>
            </a:r>
          </a:p>
          <a:p>
            <a:pPr lvl="1"/>
            <a:r>
              <a:rPr lang="en-US" dirty="0" smtClean="0"/>
              <a:t>Home</a:t>
            </a:r>
          </a:p>
          <a:p>
            <a:pPr lvl="1"/>
            <a:r>
              <a:rPr lang="en-US" dirty="0" smtClean="0"/>
              <a:t>View </a:t>
            </a:r>
            <a:r>
              <a:rPr lang="en-US" dirty="0" smtClean="0"/>
              <a:t>Play Adventures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7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Safe &amp; Play Louisville: Wireframe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Places to </a:t>
            </a:r>
            <a:r>
              <a:rPr lang="en-US" dirty="0" smtClean="0"/>
              <a:t>Play Page – CLASS(Show) </a:t>
            </a:r>
            <a:endParaRPr lang="en-US" dirty="0"/>
          </a:p>
          <a:p>
            <a:pPr lvl="1"/>
            <a:r>
              <a:rPr lang="en-US" dirty="0"/>
              <a:t>Links to different staycations</a:t>
            </a:r>
          </a:p>
          <a:p>
            <a:pPr lvl="1"/>
            <a:r>
              <a:rPr lang="en-US" dirty="0"/>
              <a:t>Louisville Murals tour</a:t>
            </a:r>
          </a:p>
          <a:p>
            <a:pPr lvl="1"/>
            <a:r>
              <a:rPr lang="en-US" dirty="0"/>
              <a:t>Picnics</a:t>
            </a:r>
          </a:p>
          <a:p>
            <a:pPr lvl="1"/>
            <a:r>
              <a:rPr lang="en-US" dirty="0"/>
              <a:t>Hiking/Walking &amp; Biking Trails</a:t>
            </a:r>
          </a:p>
          <a:p>
            <a:pPr lvl="1"/>
            <a:r>
              <a:rPr lang="en-US" dirty="0"/>
              <a:t>Canoe &amp; Kayaking</a:t>
            </a:r>
          </a:p>
          <a:p>
            <a:pPr lvl="1"/>
            <a:r>
              <a:rPr lang="en-US" dirty="0"/>
              <a:t>Historical Site tours</a:t>
            </a:r>
          </a:p>
          <a:p>
            <a:pPr lvl="1"/>
            <a:r>
              <a:rPr lang="en-US" dirty="0"/>
              <a:t>Lets take a </a:t>
            </a:r>
            <a:r>
              <a:rPr lang="en-US" dirty="0" smtClean="0"/>
              <a:t>dip</a:t>
            </a:r>
          </a:p>
          <a:p>
            <a:pPr lvl="2"/>
            <a:r>
              <a:rPr lang="en-US" dirty="0" smtClean="0"/>
              <a:t>List pricing with all Play Adventures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Play Page – CLASS</a:t>
            </a:r>
          </a:p>
          <a:p>
            <a:pPr lvl="1"/>
            <a:r>
              <a:rPr lang="en-US" dirty="0" smtClean="0"/>
              <a:t>Displays Play info </a:t>
            </a:r>
          </a:p>
          <a:p>
            <a:pPr lvl="1"/>
            <a:r>
              <a:rPr lang="en-US" dirty="0" smtClean="0"/>
              <a:t>Reviews</a:t>
            </a:r>
          </a:p>
          <a:p>
            <a:pPr lvl="1"/>
            <a:r>
              <a:rPr lang="en-US" dirty="0" smtClean="0"/>
              <a:t>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8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Safe &amp; Play Louisville: Wireframe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Concierge Service - CLASS</a:t>
            </a:r>
          </a:p>
          <a:p>
            <a:pPr lvl="1"/>
            <a:r>
              <a:rPr lang="en-US" dirty="0"/>
              <a:t>Make </a:t>
            </a:r>
            <a:r>
              <a:rPr lang="en-US" dirty="0" err="1" smtClean="0"/>
              <a:t>rvsp</a:t>
            </a:r>
            <a:r>
              <a:rPr lang="en-US" dirty="0" smtClean="0"/>
              <a:t> (form)</a:t>
            </a:r>
            <a:endParaRPr lang="en-US" dirty="0"/>
          </a:p>
          <a:p>
            <a:pPr lvl="1"/>
            <a:r>
              <a:rPr lang="en-US" dirty="0"/>
              <a:t>Prepare snacks and beverages</a:t>
            </a:r>
          </a:p>
          <a:p>
            <a:pPr lvl="1"/>
            <a:r>
              <a:rPr lang="en-US" dirty="0"/>
              <a:t>Provide maps</a:t>
            </a:r>
          </a:p>
          <a:p>
            <a:pPr lvl="1"/>
            <a:r>
              <a:rPr lang="en-US" dirty="0"/>
              <a:t>Provide intimate picnic set up </a:t>
            </a:r>
            <a:endParaRPr lang="en-US" dirty="0" smtClean="0"/>
          </a:p>
          <a:p>
            <a:pPr lvl="1"/>
            <a:r>
              <a:rPr lang="en-US" dirty="0" smtClean="0"/>
              <a:t>Price List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Possible </a:t>
            </a:r>
            <a:r>
              <a:rPr lang="en-US" dirty="0" smtClean="0"/>
              <a:t>Cart Page – CLASS </a:t>
            </a:r>
            <a:endParaRPr lang="en-US" dirty="0" smtClean="0"/>
          </a:p>
          <a:p>
            <a:pPr lvl="1"/>
            <a:r>
              <a:rPr lang="en-US" dirty="0" smtClean="0"/>
              <a:t>Displays user final checkout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8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213" y="767786"/>
            <a:ext cx="6501688" cy="52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339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209</TotalTime>
  <Words>308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Stay Safe &amp; Play Louisville </vt:lpstr>
      <vt:lpstr>Stay Safe &amp; Play Louisville: MVP</vt:lpstr>
      <vt:lpstr>Stay Safe &amp; Play Louisville: Wireframe</vt:lpstr>
      <vt:lpstr>Stay Safe &amp; Play Louisville: Wireframe</vt:lpstr>
      <vt:lpstr>Stay Safe &amp; Play Louisville: Wireframe</vt:lpstr>
      <vt:lpstr>Stay Safe &amp; Play Louisville: Wireframe</vt:lpstr>
      <vt:lpstr>PowerPoint Presentation</vt:lpstr>
    </vt:vector>
  </TitlesOfParts>
  <Company>Humana,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 Safe &amp; Play Louisville </dc:title>
  <dc:creator>Asheley Brown</dc:creator>
  <cp:lastModifiedBy>Asheley Brown</cp:lastModifiedBy>
  <cp:revision>21</cp:revision>
  <dcterms:created xsi:type="dcterms:W3CDTF">2020-07-23T22:03:29Z</dcterms:created>
  <dcterms:modified xsi:type="dcterms:W3CDTF">2020-07-24T21:04:00Z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5f04f56d-34e7-4552-8dc0-67d8c46f29fc</vt:lpwstr>
  </property>
  <property fmtid="{D5CDD505-2E9C-101B-9397-08002B2CF9AE}" pid="3" name="ScannedBy">
    <vt:lpwstr>TCS-ContentScanned</vt:lpwstr>
  </property>
  <property fmtid="{D5CDD505-2E9C-101B-9397-08002B2CF9AE}" pid="4" name="HumanaClassification">
    <vt:lpwstr>I</vt:lpwstr>
  </property>
</Properties>
</file>