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hBFaj10khgngpnj+Ir+DFngYv3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0c5cc3589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10c5cc3589_1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0c5cc3589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10c5cc3589_1_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1cb82afb6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d1cb82afb6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1cb82afb6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d1cb82afb6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1cb82afb6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d1cb82afb6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0c5cc3589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10c5cc3589_1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6" name="Google Shape;66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7" name="Google Shape;67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hyperlink" Target="http://www.youtube.com/watch?v=Bzuek8DDaBY" TargetMode="External"/><Relationship Id="rId5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3.jpg"/><Relationship Id="rId6" Type="http://schemas.openxmlformats.org/officeDocument/2006/relationships/image" Target="../media/image6.jpg"/><Relationship Id="rId7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858350"/>
            <a:ext cx="77724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AI AGENT FOR IDENTIFYING LEAF DISEASES IN CROPS (Planter)</a:t>
            </a:r>
            <a:b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295400" y="3352800"/>
            <a:ext cx="7391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Mentor/S : </a:t>
            </a:r>
            <a:r>
              <a:rPr lang="en-US" sz="2400">
                <a:solidFill>
                  <a:schemeClr val="lt1"/>
                </a:solidFill>
              </a:rPr>
              <a:t>K.M.K.S.Karunanayake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Internal Supervisor/S : </a:t>
            </a:r>
            <a:r>
              <a:rPr lang="en-US" sz="2400">
                <a:solidFill>
                  <a:schemeClr val="lt1"/>
                </a:solidFill>
              </a:rPr>
              <a:t>Mr P Vigneshwaran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     : </a:t>
            </a:r>
            <a:r>
              <a:rPr lang="en-US" sz="2400">
                <a:solidFill>
                  <a:schemeClr val="lt1"/>
                </a:solidFill>
              </a:rPr>
              <a:t>A.I.Hewarathna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           	</a:t>
            </a:r>
            <a:r>
              <a:rPr lang="en-US" sz="2400">
                <a:solidFill>
                  <a:schemeClr val="lt1"/>
                </a:solidFill>
              </a:rPr>
              <a:t>17APC3081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6200" y="5562600"/>
            <a:ext cx="525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Computing &amp; Information Systems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324600" y="5562600"/>
            <a:ext cx="2819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 Project – IS 31230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228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/>
          </a:p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533400" y="1362075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Weed detector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Cultivation tip provider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7543800" y="6311900"/>
            <a:ext cx="533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/>
          </a:p>
        </p:txBody>
      </p:sp>
      <p:sp>
        <p:nvSpPr>
          <p:cNvPr id="170" name="Google Shape;170;p7"/>
          <p:cNvSpPr txBox="1"/>
          <p:nvPr/>
        </p:nvSpPr>
        <p:spPr>
          <a:xfrm>
            <a:off x="3124200" y="6553200"/>
            <a:ext cx="1828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 Project – IS 31230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228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Demonstration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7543800" y="6311900"/>
            <a:ext cx="533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3124200" y="6553200"/>
            <a:ext cx="1828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 Project – IS 31230</a:t>
            </a:r>
            <a:endParaRPr/>
          </a:p>
        </p:txBody>
      </p:sp>
      <p:pic>
        <p:nvPicPr>
          <p:cNvPr id="178" name="Google Shape;17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0"/>
            <a:ext cx="8839204" cy="294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 txBox="1"/>
          <p:nvPr/>
        </p:nvSpPr>
        <p:spPr>
          <a:xfrm>
            <a:off x="1855200" y="4754375"/>
            <a:ext cx="5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leaf disease identifier model learning history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0c5cc3589_1_7"/>
          <p:cNvSpPr txBox="1"/>
          <p:nvPr>
            <p:ph type="title"/>
          </p:nvPr>
        </p:nvSpPr>
        <p:spPr>
          <a:xfrm>
            <a:off x="228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Demonstration</a:t>
            </a:r>
            <a:endParaRPr/>
          </a:p>
        </p:txBody>
      </p:sp>
      <p:sp>
        <p:nvSpPr>
          <p:cNvPr id="185" name="Google Shape;185;g110c5cc3589_1_7"/>
          <p:cNvSpPr txBox="1"/>
          <p:nvPr/>
        </p:nvSpPr>
        <p:spPr>
          <a:xfrm>
            <a:off x="7543800" y="6311900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/>
          </a:p>
        </p:txBody>
      </p:sp>
      <p:sp>
        <p:nvSpPr>
          <p:cNvPr id="186" name="Google Shape;186;g110c5cc3589_1_7"/>
          <p:cNvSpPr txBox="1"/>
          <p:nvPr/>
        </p:nvSpPr>
        <p:spPr>
          <a:xfrm>
            <a:off x="3124200" y="6553200"/>
            <a:ext cx="182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 Project – IS 31230</a:t>
            </a:r>
            <a:endParaRPr/>
          </a:p>
        </p:txBody>
      </p:sp>
      <p:sp>
        <p:nvSpPr>
          <p:cNvPr id="187" name="Google Shape;187;g110c5cc3589_1_7"/>
          <p:cNvSpPr txBox="1"/>
          <p:nvPr/>
        </p:nvSpPr>
        <p:spPr>
          <a:xfrm>
            <a:off x="1855200" y="4754375"/>
            <a:ext cx="5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 plant in frame identifier</a:t>
            </a:r>
            <a:r>
              <a:rPr lang="en-US"/>
              <a:t> model learning history</a:t>
            </a:r>
            <a:endParaRPr/>
          </a:p>
        </p:txBody>
      </p:sp>
      <p:pic>
        <p:nvPicPr>
          <p:cNvPr id="188" name="Google Shape;188;g110c5cc3589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0"/>
            <a:ext cx="8839204" cy="294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0c5cc3589_1_31"/>
          <p:cNvSpPr txBox="1"/>
          <p:nvPr>
            <p:ph type="title"/>
          </p:nvPr>
        </p:nvSpPr>
        <p:spPr>
          <a:xfrm>
            <a:off x="228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Demonstration</a:t>
            </a:r>
            <a:endParaRPr/>
          </a:p>
        </p:txBody>
      </p:sp>
      <p:sp>
        <p:nvSpPr>
          <p:cNvPr id="194" name="Google Shape;194;g110c5cc3589_1_31"/>
          <p:cNvSpPr txBox="1"/>
          <p:nvPr/>
        </p:nvSpPr>
        <p:spPr>
          <a:xfrm>
            <a:off x="7543800" y="6311900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/>
          </a:p>
        </p:txBody>
      </p:sp>
      <p:sp>
        <p:nvSpPr>
          <p:cNvPr id="195" name="Google Shape;195;g110c5cc3589_1_31"/>
          <p:cNvSpPr txBox="1"/>
          <p:nvPr/>
        </p:nvSpPr>
        <p:spPr>
          <a:xfrm>
            <a:off x="3124200" y="6553200"/>
            <a:ext cx="182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 Project – IS 31230</a:t>
            </a:r>
            <a:endParaRPr/>
          </a:p>
        </p:txBody>
      </p:sp>
      <p:pic>
        <p:nvPicPr>
          <p:cNvPr id="196" name="Google Shape;196;g110c5cc3589_1_31" title="Planter prototype 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2388" y="1410800"/>
            <a:ext cx="5979226" cy="44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228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Functionalities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Progress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Demonstration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7543800" y="6311900"/>
            <a:ext cx="533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3124200" y="6553200"/>
            <a:ext cx="1828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 Project – IS 31230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228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 application to identify leaf diseases in crops.</a:t>
            </a:r>
            <a:endParaRPr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Model creation and integration them into android application.</a:t>
            </a:r>
            <a:endParaRPr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application can identify 12 plant types (initially 9) and common diseases.</a:t>
            </a:r>
            <a:endParaRPr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Identifying potential diseases in early-stage and propose solutions.</a:t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7543800" y="6311900"/>
            <a:ext cx="533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3124200" y="6553200"/>
            <a:ext cx="1828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 Project – IS 31230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228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Proposed Functionalities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AI based leaf </a:t>
            </a:r>
            <a:r>
              <a:rPr lang="en-US"/>
              <a:t>disease identification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Disease knowledge base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Cultivation and pest control advices from experts.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Works in even offline(disease detection).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Weed control.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7543800" y="6311900"/>
            <a:ext cx="533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3124200" y="6553200"/>
            <a:ext cx="1828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 Project – IS 31230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228600" y="228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Progress</a:t>
            </a:r>
            <a:r>
              <a:rPr lang="en-US" sz="3600">
                <a:solidFill>
                  <a:schemeClr val="lt1"/>
                </a:solidFill>
              </a:rPr>
              <a:t>: </a:t>
            </a:r>
            <a:r>
              <a:rPr lang="en-US" sz="3200">
                <a:solidFill>
                  <a:schemeClr val="lt1"/>
                </a:solidFill>
              </a:rPr>
              <a:t>Identification models (plant or not)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7543800" y="6311900"/>
            <a:ext cx="533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3124200" y="6553200"/>
            <a:ext cx="1828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 Project – IS 31230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1855200" y="4886450"/>
            <a:ext cx="5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model architecture for plant detector</a:t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0"/>
            <a:ext cx="8633424" cy="321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1cb82afb6_0_4"/>
          <p:cNvSpPr txBox="1"/>
          <p:nvPr>
            <p:ph type="title"/>
          </p:nvPr>
        </p:nvSpPr>
        <p:spPr>
          <a:xfrm>
            <a:off x="228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Progress: Identification models (disease identification)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31" name="Google Shape;131;gd1cb82afb6_0_4"/>
          <p:cNvSpPr txBox="1"/>
          <p:nvPr/>
        </p:nvSpPr>
        <p:spPr>
          <a:xfrm>
            <a:off x="7543800" y="6311900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/>
          </a:p>
        </p:txBody>
      </p:sp>
      <p:sp>
        <p:nvSpPr>
          <p:cNvPr id="132" name="Google Shape;132;gd1cb82afb6_0_4"/>
          <p:cNvSpPr txBox="1"/>
          <p:nvPr/>
        </p:nvSpPr>
        <p:spPr>
          <a:xfrm>
            <a:off x="3124200" y="6553200"/>
            <a:ext cx="182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 Project – IS 31230</a:t>
            </a:r>
            <a:endParaRPr/>
          </a:p>
        </p:txBody>
      </p:sp>
      <p:pic>
        <p:nvPicPr>
          <p:cNvPr id="133" name="Google Shape;133;gd1cb82afb6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55038"/>
            <a:ext cx="8839204" cy="2347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d1cb82afb6_0_4"/>
          <p:cNvSpPr txBox="1"/>
          <p:nvPr/>
        </p:nvSpPr>
        <p:spPr>
          <a:xfrm>
            <a:off x="1624050" y="5138375"/>
            <a:ext cx="58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model architecture of leaf disease classifier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1cb82afb6_0_25"/>
          <p:cNvSpPr txBox="1"/>
          <p:nvPr>
            <p:ph type="title"/>
          </p:nvPr>
        </p:nvSpPr>
        <p:spPr>
          <a:xfrm>
            <a:off x="228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Progress: Identification models (disease identification)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40" name="Google Shape;140;gd1cb82afb6_0_25"/>
          <p:cNvSpPr txBox="1"/>
          <p:nvPr/>
        </p:nvSpPr>
        <p:spPr>
          <a:xfrm>
            <a:off x="7543800" y="6311900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/>
          </a:p>
        </p:txBody>
      </p:sp>
      <p:sp>
        <p:nvSpPr>
          <p:cNvPr id="141" name="Google Shape;141;gd1cb82afb6_0_25"/>
          <p:cNvSpPr txBox="1"/>
          <p:nvPr/>
        </p:nvSpPr>
        <p:spPr>
          <a:xfrm>
            <a:off x="3124200" y="6553200"/>
            <a:ext cx="182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 Project – IS 31230</a:t>
            </a:r>
            <a:endParaRPr/>
          </a:p>
        </p:txBody>
      </p:sp>
      <p:sp>
        <p:nvSpPr>
          <p:cNvPr id="142" name="Google Shape;142;gd1cb82afb6_0_25"/>
          <p:cNvSpPr txBox="1"/>
          <p:nvPr/>
        </p:nvSpPr>
        <p:spPr>
          <a:xfrm>
            <a:off x="3248100" y="3364925"/>
            <a:ext cx="58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DeepWide block</a:t>
            </a:r>
            <a:r>
              <a:rPr lang="en-US"/>
              <a:t> architecture of leaf disease classifier</a:t>
            </a:r>
            <a:endParaRPr/>
          </a:p>
        </p:txBody>
      </p:sp>
      <p:pic>
        <p:nvPicPr>
          <p:cNvPr id="143" name="Google Shape;143;gd1cb82afb6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79" y="1371600"/>
            <a:ext cx="2603075" cy="461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1cb82afb6_0_11"/>
          <p:cNvSpPr txBox="1"/>
          <p:nvPr>
            <p:ph type="title"/>
          </p:nvPr>
        </p:nvSpPr>
        <p:spPr>
          <a:xfrm>
            <a:off x="228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Progress: Application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49" name="Google Shape;149;gd1cb82afb6_0_11"/>
          <p:cNvSpPr txBox="1"/>
          <p:nvPr/>
        </p:nvSpPr>
        <p:spPr>
          <a:xfrm>
            <a:off x="7543800" y="6311900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/>
          </a:p>
        </p:txBody>
      </p:sp>
      <p:sp>
        <p:nvSpPr>
          <p:cNvPr id="150" name="Google Shape;150;gd1cb82afb6_0_11"/>
          <p:cNvSpPr txBox="1"/>
          <p:nvPr/>
        </p:nvSpPr>
        <p:spPr>
          <a:xfrm>
            <a:off x="3124200" y="6553200"/>
            <a:ext cx="182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 Project – IS 31230</a:t>
            </a:r>
            <a:endParaRPr/>
          </a:p>
        </p:txBody>
      </p:sp>
      <p:pic>
        <p:nvPicPr>
          <p:cNvPr id="151" name="Google Shape;151;gd1cb82afb6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429650"/>
            <a:ext cx="1914249" cy="404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d1cb82afb6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4325" y="1408175"/>
            <a:ext cx="1914249" cy="4041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d1cb82afb6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3375" y="1408188"/>
            <a:ext cx="1914249" cy="4041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d1cb82afb6_0_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95250" y="1524000"/>
            <a:ext cx="1914249" cy="4041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0c5cc3589_1_18"/>
          <p:cNvSpPr txBox="1"/>
          <p:nvPr>
            <p:ph type="title"/>
          </p:nvPr>
        </p:nvSpPr>
        <p:spPr>
          <a:xfrm>
            <a:off x="228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Progress: Application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60" name="Google Shape;160;g110c5cc3589_1_18"/>
          <p:cNvSpPr txBox="1"/>
          <p:nvPr/>
        </p:nvSpPr>
        <p:spPr>
          <a:xfrm>
            <a:off x="7543800" y="6311900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/>
          </a:p>
        </p:txBody>
      </p:sp>
      <p:sp>
        <p:nvSpPr>
          <p:cNvPr id="161" name="Google Shape;161;g110c5cc3589_1_18"/>
          <p:cNvSpPr txBox="1"/>
          <p:nvPr/>
        </p:nvSpPr>
        <p:spPr>
          <a:xfrm>
            <a:off x="3124200" y="6553200"/>
            <a:ext cx="182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 Project – IS 31230</a:t>
            </a:r>
            <a:endParaRPr/>
          </a:p>
        </p:txBody>
      </p:sp>
      <p:sp>
        <p:nvSpPr>
          <p:cNvPr id="162" name="Google Shape;162;g110c5cc3589_1_18"/>
          <p:cNvSpPr txBox="1"/>
          <p:nvPr/>
        </p:nvSpPr>
        <p:spPr>
          <a:xfrm>
            <a:off x="1018800" y="1641400"/>
            <a:ext cx="74394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Both models are completed.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Application approximately 75% completed which initially proposed.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2012-09-09T11:11:08Z</dcterms:created>
  <dc:creator>User</dc:creator>
</cp:coreProperties>
</file>