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1"/>
    <p:restoredTop sz="94654"/>
  </p:normalViewPr>
  <p:slideViewPr>
    <p:cSldViewPr snapToGrid="0">
      <p:cViewPr varScale="1">
        <p:scale>
          <a:sx n="81" d="100"/>
          <a:sy n="81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561F1-AB64-CE48-A1D2-187332FBE158}" type="datetimeFigureOut">
              <a:rPr lang="en-LK" smtClean="0"/>
              <a:t>2023-05-28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BE65-CA9C-6741-B96E-C2A632325AC6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3466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7210-6677-CEBB-8F77-B815EF792F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058562"/>
            <a:ext cx="877388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Research Project Title</a:t>
            </a:r>
            <a:endParaRPr lang="en-L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3B7C-3EBB-2541-B61D-8259FB1E11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7330" y="4935209"/>
            <a:ext cx="8781216" cy="5030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Student Name, Email Address, Index No.</a:t>
            </a:r>
            <a:endParaRPr lang="en-L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BEA7-0E57-3B4B-F0B5-75A4A587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49B-069C-0F47-B1B4-C0B58B38CFFF}" type="datetime1">
              <a:rPr lang="en-US" smtClean="0"/>
              <a:t>5/28/23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C8A5-0DD0-6C29-2D08-B50FBD8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Computing &amp; Information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CD7A-C8B6-D353-F911-E9CB9EB1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430480-1E70-D26C-989F-15CBB8F3F13F}"/>
              </a:ext>
            </a:extLst>
          </p:cNvPr>
          <p:cNvGrpSpPr/>
          <p:nvPr userDrawn="1"/>
        </p:nvGrpSpPr>
        <p:grpSpPr>
          <a:xfrm>
            <a:off x="0" y="923182"/>
            <a:ext cx="12192000" cy="2329180"/>
            <a:chOff x="0" y="1242157"/>
            <a:chExt cx="12192000" cy="2329180"/>
          </a:xfrm>
        </p:grpSpPr>
        <p:pic>
          <p:nvPicPr>
            <p:cNvPr id="8" name="Picture Placeholder 18" descr="Logo&#10;&#10;Description automatically generated">
              <a:extLst>
                <a:ext uri="{FF2B5EF4-FFF2-40B4-BE49-F238E27FC236}">
                  <a16:creationId xmlns:a16="http://schemas.microsoft.com/office/drawing/2014/main" id="{4DD129D1-1DA4-6153-1CDB-106E4ACED4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" b="20"/>
            <a:stretch>
              <a:fillRect/>
            </a:stretch>
          </p:blipFill>
          <p:spPr>
            <a:xfrm>
              <a:off x="9136670" y="1663995"/>
              <a:ext cx="1536167" cy="1536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52C3B3-276E-D87D-57C3-1455830B48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242157"/>
              <a:ext cx="12192000" cy="2329180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1DA6868-27CB-30DD-4BF3-D1C8E8F61ACD}"/>
              </a:ext>
            </a:extLst>
          </p:cNvPr>
          <p:cNvSpPr txBox="1">
            <a:spLocks/>
          </p:cNvSpPr>
          <p:nvPr userDrawn="1"/>
        </p:nvSpPr>
        <p:spPr>
          <a:xfrm>
            <a:off x="24809" y="289000"/>
            <a:ext cx="8749078" cy="1803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800" b="1" dirty="0"/>
              <a:t>Research Project in Information Systems</a:t>
            </a:r>
          </a:p>
          <a:p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PROPOSAL DEFENSE </a:t>
            </a:r>
          </a:p>
          <a:p>
            <a:pPr>
              <a:lnSpc>
                <a:spcPct val="120000"/>
              </a:lnSpc>
            </a:pPr>
            <a:r>
              <a:rPr lang="en-US" altLang="ko-KR" sz="6000" b="1" dirty="0">
                <a:solidFill>
                  <a:schemeClr val="tx1"/>
                </a:solidFill>
                <a:cs typeface="Arial" pitchFamily="34" charset="0"/>
              </a:rPr>
              <a:t>2024</a:t>
            </a:r>
            <a:endParaRPr lang="ko-KR" altLang="en-US" sz="60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5CA-C383-3EAE-80FC-3F37ADE1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81F8F-370C-7BAA-D2DC-FF0B5D3A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C09B4-E537-CFA6-6F23-992B731B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BD4D-BD66-6868-981D-D7C923E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F0FC-C751-354B-BB98-54B8B8ABF13F}" type="datetime1">
              <a:rPr lang="en-US" smtClean="0"/>
              <a:t>5/28/23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2A6D-53E8-EE79-FB51-F40D254F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3AB3-C534-C1C8-1356-74082BED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817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5023-6EDE-CF8D-ED2D-65DADF65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0ADC-E73B-4900-8730-DAE29006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F90C-1F3A-1EE8-447E-B3032CB7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CFE6-914D-7B4D-AD0E-783F3D521AA5}" type="datetime1">
              <a:rPr lang="en-US" smtClean="0"/>
              <a:t>5/28/23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6F3E-2B68-168E-FD6F-E7B37B83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FD74-4BDD-F05F-20C7-52E1D4B1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261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A588A-6D4A-7EB8-0F50-F7E45EC5F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813A5-DF7B-D220-223E-5775C692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ED5F-8D40-107D-8F12-38D47BC4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CA9-EE5E-EF45-924E-560E609F733F}" type="datetime1">
              <a:rPr lang="en-US" smtClean="0"/>
              <a:t>5/28/23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302A-BA1A-FA83-18CC-C92D0AA9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44AC-3C2B-A190-2BEF-4F71C3C1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8755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38F0-AC99-7F03-210F-C5903709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5142" y="365125"/>
            <a:ext cx="6128657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GB" dirty="0"/>
              <a:t>Content</a:t>
            </a:r>
            <a:endParaRPr lang="en-L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96E04-FA2C-1EA6-40F7-E810534E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21D6-A2A1-5247-B057-74B2AD4CC3B2}" type="datetime1">
              <a:rPr lang="en-US" smtClean="0"/>
              <a:t>5/28/23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D04D7-306E-BA0C-D7E0-C0E3072D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6016D-FEEA-8E44-F248-BCCCF45B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ED96D9E-786D-D742-86DB-BA1110923FEC}" type="slidenum">
              <a:rPr lang="en-LK" smtClean="0"/>
              <a:pPr/>
              <a:t>‹#›</a:t>
            </a:fld>
            <a:endParaRPr lang="en-L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37F53-51EA-C2B1-071E-81AD0089F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3204" y="0"/>
            <a:ext cx="3911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89EB-C5C1-8921-D2FC-4E723E7D02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GB" dirty="0"/>
              <a:t>Slide Title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B8D4-39FB-6604-05AF-AFDE25FEF30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/>
              <a:t>Add Content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A650-CC57-7566-F303-BF412C86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DEC9-0DC9-7A43-A5C5-4AEBD07EFA6C}" type="datetime1">
              <a:rPr lang="en-US" smtClean="0"/>
              <a:t>5/28/23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39BE-8D34-9209-0794-E32B53EE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BFCD-8E9E-E9D2-D343-FF067D77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ED96D9E-786D-D742-86DB-BA1110923FEC}" type="slidenum">
              <a:rPr lang="en-LK" smtClean="0"/>
              <a:pPr/>
              <a:t>‹#›</a:t>
            </a:fld>
            <a:endParaRPr lang="en-L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8B734-9F79-AA19-B6EE-D6B5F6236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7256"/>
            <a:ext cx="12192000" cy="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DF445-AE62-2E1B-9252-8FFBD073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230A-FB94-E74A-B1BA-BCD2B65929C3}" type="datetime1">
              <a:rPr lang="en-US" smtClean="0"/>
              <a:t>5/28/23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A08C8-7002-BD6E-95D6-4C5D4962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9A3FF-04A4-6B6C-6438-B4419A0B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ED96D9E-786D-D742-86DB-BA1110923FEC}" type="slidenum">
              <a:rPr lang="en-LK" smtClean="0"/>
              <a:pPr/>
              <a:t>‹#›</a:t>
            </a:fld>
            <a:endParaRPr lang="en-L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CB731-6EBF-B88D-20DA-F99CEC27B8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9032" y="2435224"/>
            <a:ext cx="6221427" cy="175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93F553-EF39-CCE6-DFF0-401DFA861F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0"/>
            <a:ext cx="1562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1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86FD-730D-8FDF-6649-94BB574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CA0-9523-36E1-7038-B6BC8924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E856-0288-1EEB-BC89-2BBA6E72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4AE9-ED54-C248-B28D-AD9C0EA53B35}" type="datetime1">
              <a:rPr lang="en-US" smtClean="0"/>
              <a:t>5/28/23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917A-DE3A-AE0F-5D8B-F75735C8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F125-552B-3C13-C2E8-33421A18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1700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513C-D688-C8ED-FB2B-A4423615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9BD3-B4C3-5E73-2734-77F6AC6AA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D9DC-AEBB-E954-3651-31F60652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A333-D899-4160-C927-2D001BE3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9D0A-570E-DC40-ACA8-154AE39EAB3A}" type="datetime1">
              <a:rPr lang="en-US" smtClean="0"/>
              <a:t>5/28/23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0141-DEA2-4CEC-B7CF-E93E7E9D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157E-BD61-5CAE-33F2-86D7532F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278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B89-BC9E-3423-C57E-2851A8A4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4EBB-9391-42DF-BFEA-4A959DFD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FA92A-0503-6E0F-3A51-E870CAA1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17745-2BDA-A844-E3B0-58EDFBDC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B9AF2-718E-6DC6-DACE-FE708BCBA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9EFE8-409F-5954-45B4-7A6C5C02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D1D1-B922-DA48-9EAC-B4BA5CC85CA7}" type="datetime1">
              <a:rPr lang="en-US" smtClean="0"/>
              <a:t>5/28/23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08A80-7529-DFB7-5DCB-B3019C95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14F53-699A-0FB2-4CDB-F9AC07D9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869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0101-28A4-D95E-1E33-BA4ADCB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83D1B-0198-617A-EDCD-9DCE4A46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8D79-BE34-154F-B74A-DEBA537AEFC7}" type="datetime1">
              <a:rPr lang="en-US" smtClean="0"/>
              <a:t>5/28/23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E7E60-7AB1-F222-5209-E7089535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3379D-5D36-A886-D12C-BFA1776D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87381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CDA-98F5-0DED-85C7-E2E0BCA6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C114-DF43-DF2E-D5F5-7B3BB25A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98056-4C9E-A733-9E0C-7C9EB9E5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EBF8-E29A-4542-D366-A34A1EB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3B9-C219-134E-9738-5C4ABC624DAB}" type="datetime1">
              <a:rPr lang="en-US" smtClean="0"/>
              <a:t>5/28/23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59E9-66A9-8C3B-76F0-753DBCD0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B2D66-4618-B1B2-A60E-3B50E07C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164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F7B90-6F64-1DDF-C4F3-7491B08C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21E0-59D9-20F1-F91F-393C7286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94F6-CCB7-CC59-FEBA-D2AE5C08B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B3F4-5903-6E42-AAFB-3600CB92E679}" type="datetime1">
              <a:rPr lang="en-US" smtClean="0"/>
              <a:t>5/28/23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4367-B944-7442-21A0-97510117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Department of Computing &amp; Information Systems</a:t>
            </a:r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45EB-0382-522C-D1A9-04A804EC4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6D9E-786D-D742-86DB-BA1110923FEC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066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C0B-A681-7BEB-B65D-344785DA7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93779-AE7A-49CD-0471-3BEB3B9C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01FD7-D0B1-1FC2-76F1-3F9E22943B2B}"/>
              </a:ext>
            </a:extLst>
          </p:cNvPr>
          <p:cNvSpPr txBox="1"/>
          <p:nvPr/>
        </p:nvSpPr>
        <p:spPr>
          <a:xfrm>
            <a:off x="-7330" y="5745126"/>
            <a:ext cx="32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Supervisor: Name, Affiliation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67257-BB4D-0005-F95D-E59AF87C6617}"/>
              </a:ext>
            </a:extLst>
          </p:cNvPr>
          <p:cNvSpPr txBox="1"/>
          <p:nvPr/>
        </p:nvSpPr>
        <p:spPr>
          <a:xfrm>
            <a:off x="5522495" y="5745126"/>
            <a:ext cx="32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Co-Supervisor: Name, Affiliation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584E8-01E8-C06B-0DE6-9CA317FC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Computing &amp; Information Systems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34A-4A1B-8753-1611-1E8A2951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8DAAE-181F-0562-04C7-916F2D2D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2</a:t>
            </a:fld>
            <a:endParaRPr lang="en-L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57CBA-45A4-70B6-A6E6-586D7215F54C}"/>
              </a:ext>
            </a:extLst>
          </p:cNvPr>
          <p:cNvSpPr txBox="1"/>
          <p:nvPr/>
        </p:nvSpPr>
        <p:spPr>
          <a:xfrm>
            <a:off x="5225142" y="1816765"/>
            <a:ext cx="6128657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Background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Literature Review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 Gap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 Statement &amp; Research Questions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 Objectives &amp; Goals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Proposed Research Method/s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Expected Outcome/s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765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5082-2423-13C4-983F-6097EE37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B649-FBE1-ADD3-A223-0D845C5A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1D4AA-7CA5-2C1C-C0F5-39959FE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3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3108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00243-8FB2-5834-BF09-38846E8F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D9E-786D-D742-86DB-BA1110923FEC}" type="slidenum">
              <a:rPr lang="en-LK" smtClean="0"/>
              <a:t>4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4273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</dc:creator>
  <cp:lastModifiedBy>U</cp:lastModifiedBy>
  <cp:revision>10</cp:revision>
  <dcterms:created xsi:type="dcterms:W3CDTF">2022-12-21T16:57:54Z</dcterms:created>
  <dcterms:modified xsi:type="dcterms:W3CDTF">2023-05-28T14:26:14Z</dcterms:modified>
</cp:coreProperties>
</file>