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16.svg" ContentType="image/svg"/>
  <Override PartName="/ppt/media/image17.png" ContentType="image/png"/>
  <Override PartName="/ppt/media/image8.png" ContentType="image/png"/>
  <Override PartName="/ppt/media/image30.svg" ContentType="image/svg"/>
  <Override PartName="/ppt/media/image11.png" ContentType="image/png"/>
  <Override PartName="/ppt/media/image6.svg" ContentType="image/svg"/>
  <Override PartName="/ppt/media/image13.png" ContentType="image/png"/>
  <Override PartName="/ppt/media/image28.svg" ContentType="image/svg"/>
  <Override PartName="/ppt/media/image9.png" ContentType="image/png"/>
  <Override PartName="/ppt/media/image10.jpeg" ContentType="image/jpeg"/>
  <Override PartName="/ppt/media/image22.svg" ContentType="image/svg"/>
  <Override PartName="/ppt/media/image3.png" ContentType="image/png"/>
  <Override PartName="/ppt/media/image31.png" ContentType="image/png"/>
  <Override PartName="/ppt/media/image32.svg" ContentType="image/svg"/>
  <Override PartName="/ppt/media/image19.png" ContentType="image/png"/>
  <Override PartName="/ppt/media/image21.png" ContentType="image/png"/>
  <Override PartName="/ppt/media/image12.png" ContentType="image/png"/>
  <Override PartName="/ppt/media/image4.svg" ContentType="image/svg"/>
  <Override PartName="/ppt/media/image24.svg" ContentType="image/svg"/>
  <Override PartName="/ppt/media/image5.png" ContentType="image/png"/>
  <Override PartName="/ppt/media/image2.svg" ContentType="image/svg"/>
  <Override PartName="/ppt/media/image15.png" ContentType="image/png"/>
  <Override PartName="/ppt/media/image26.svg" ContentType="image/svg"/>
  <Override PartName="/ppt/media/image7.png" ContentType="image/png"/>
  <Override PartName="/ppt/media/image18.svg" ContentType="image/svg"/>
  <Override PartName="/ppt/media/image20.svg" ContentType="image/svg"/>
  <Override PartName="/ppt/media/image1.png" ContentType="image/png"/>
  <Override PartName="/ppt/media/image23.png" ContentType="image/png"/>
  <Override PartName="/ppt/media/image25.png" ContentType="image/png"/>
  <Override PartName="/ppt/media/image27.png" ContentType="image/png"/>
  <Override PartName="/ppt/media/image14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0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9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Два объекта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hyperlink" Target="https://tantorlabs.ru/" TargetMode="External"/><Relationship Id="rId10" Type="http://schemas.openxmlformats.org/officeDocument/2006/relationships/image" Target="../media/image12.png"/><Relationship Id="rId11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hyperlink" Target="https://tantorlabs.ru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svg"/><Relationship Id="rId11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3.png"/><Relationship Id="rId8" Type="http://schemas.openxmlformats.org/officeDocument/2006/relationships/image" Target="../media/image4.svg"/><Relationship Id="rId9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327431B7-9130-4713-883E-2E1D66623EBE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2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4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2160"/>
            <a:ext cx="1619280" cy="3426840"/>
          </a:xfrm>
          <a:prstGeom prst="rect">
            <a:avLst/>
          </a:prstGeom>
          <a:ln w="0">
            <a:noFill/>
          </a:ln>
        </p:spPr>
      </p:pic>
      <p:pic>
        <p:nvPicPr>
          <p:cNvPr id="6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2840" y="3429000"/>
            <a:ext cx="1619280" cy="3426840"/>
          </a:xfrm>
          <a:prstGeom prst="rect">
            <a:avLst/>
          </a:prstGeom>
          <a:ln w="0">
            <a:noFill/>
          </a:ln>
        </p:spPr>
      </p:pic>
      <p:sp>
        <p:nvSpPr>
          <p:cNvPr id="7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grpSp>
        <p:nvGrpSpPr>
          <p:cNvPr id="8" name="Group 6"/>
          <p:cNvGrpSpPr/>
          <p:nvPr/>
        </p:nvGrpSpPr>
        <p:grpSpPr>
          <a:xfrm>
            <a:off x="588960" y="614880"/>
            <a:ext cx="2218320" cy="875880"/>
            <a:chOff x="588960" y="614880"/>
            <a:chExt cx="2218320" cy="875880"/>
          </a:xfrm>
        </p:grpSpPr>
        <p:sp>
          <p:nvSpPr>
            <p:cNvPr id="9" name="Freeform: Shape 7"/>
            <p:cNvSpPr/>
            <p:nvPr/>
          </p:nvSpPr>
          <p:spPr>
            <a:xfrm>
              <a:off x="1879920" y="976320"/>
              <a:ext cx="204480" cy="514080"/>
            </a:xfrm>
            <a:custGeom>
              <a:avLst/>
              <a:gdLst>
                <a:gd name="textAreaLeft" fmla="*/ 0 w 204480"/>
                <a:gd name="textAreaRight" fmla="*/ 206640 w 204480"/>
                <a:gd name="textAreaTop" fmla="*/ 0 h 514080"/>
                <a:gd name="textAreaBottom" fmla="*/ 516240 h 51408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" name="Freeform: Shape 8"/>
            <p:cNvSpPr/>
            <p:nvPr/>
          </p:nvSpPr>
          <p:spPr>
            <a:xfrm>
              <a:off x="2138040" y="1079640"/>
              <a:ext cx="411120" cy="411120"/>
            </a:xfrm>
            <a:custGeom>
              <a:avLst/>
              <a:gdLst>
                <a:gd name="textAreaLeft" fmla="*/ 0 w 411120"/>
                <a:gd name="textAreaRight" fmla="*/ 413280 w 41112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" name="Freeform: Shape 9"/>
            <p:cNvSpPr/>
            <p:nvPr/>
          </p:nvSpPr>
          <p:spPr>
            <a:xfrm>
              <a:off x="2602800" y="1080000"/>
              <a:ext cx="204480" cy="410760"/>
            </a:xfrm>
            <a:custGeom>
              <a:avLst/>
              <a:gdLst>
                <a:gd name="textAreaLeft" fmla="*/ 0 w 204480"/>
                <a:gd name="textAreaRight" fmla="*/ 206640 w 204480"/>
                <a:gd name="textAreaTop" fmla="*/ 0 h 410760"/>
                <a:gd name="textAreaBottom" fmla="*/ 412920 h 41076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2" name="Freeform: Shape 10"/>
            <p:cNvSpPr/>
            <p:nvPr/>
          </p:nvSpPr>
          <p:spPr>
            <a:xfrm>
              <a:off x="950400" y="1079640"/>
              <a:ext cx="410760" cy="411120"/>
            </a:xfrm>
            <a:custGeom>
              <a:avLst/>
              <a:gdLst>
                <a:gd name="textAreaLeft" fmla="*/ 0 w 410760"/>
                <a:gd name="textAreaRight" fmla="*/ 412920 w 41076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3" name="Freeform: Shape 11"/>
            <p:cNvSpPr/>
            <p:nvPr/>
          </p:nvSpPr>
          <p:spPr>
            <a:xfrm>
              <a:off x="1415160" y="1079640"/>
              <a:ext cx="410760" cy="411120"/>
            </a:xfrm>
            <a:custGeom>
              <a:avLst/>
              <a:gdLst>
                <a:gd name="textAreaLeft" fmla="*/ 0 w 410760"/>
                <a:gd name="textAreaRight" fmla="*/ 412920 w 41076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4" name="Freeform: Shape 12"/>
            <p:cNvSpPr/>
            <p:nvPr/>
          </p:nvSpPr>
          <p:spPr>
            <a:xfrm>
              <a:off x="588960" y="976680"/>
              <a:ext cx="307800" cy="514080"/>
            </a:xfrm>
            <a:custGeom>
              <a:avLst/>
              <a:gdLst>
                <a:gd name="textAreaLeft" fmla="*/ 0 w 307800"/>
                <a:gd name="textAreaRight" fmla="*/ 309960 w 307800"/>
                <a:gd name="textAreaTop" fmla="*/ 0 h 514080"/>
                <a:gd name="textAreaBottom" fmla="*/ 516240 h 51408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5" name="Freeform: Shape 13"/>
            <p:cNvSpPr/>
            <p:nvPr/>
          </p:nvSpPr>
          <p:spPr>
            <a:xfrm>
              <a:off x="846720" y="924480"/>
              <a:ext cx="101880" cy="101880"/>
            </a:xfrm>
            <a:custGeom>
              <a:avLst/>
              <a:gdLst>
                <a:gd name="textAreaLeft" fmla="*/ 0 w 101880"/>
                <a:gd name="textAreaRight" fmla="*/ 104040 w 101880"/>
                <a:gd name="textAreaTop" fmla="*/ 0 h 101880"/>
                <a:gd name="textAreaBottom" fmla="*/ 104040 h 10188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6" name="Freeform: Shape 14"/>
            <p:cNvSpPr/>
            <p:nvPr/>
          </p:nvSpPr>
          <p:spPr>
            <a:xfrm>
              <a:off x="692280" y="614880"/>
              <a:ext cx="824040" cy="521640"/>
            </a:xfrm>
            <a:custGeom>
              <a:avLst/>
              <a:gdLst>
                <a:gd name="textAreaLeft" fmla="*/ 0 w 824040"/>
                <a:gd name="textAreaRight" fmla="*/ 826200 w 824040"/>
                <a:gd name="textAreaTop" fmla="*/ 0 h 521640"/>
                <a:gd name="textAreaBottom" fmla="*/ 523800 h 5216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7" name="Прямая соединительная линия 17"/>
          <p:cNvSpPr/>
          <p:nvPr/>
        </p:nvSpPr>
        <p:spPr>
          <a:xfrm>
            <a:off x="10570320" y="0"/>
            <a:ext cx="360" cy="690228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C9B8EA60-8F73-496B-8E19-A15C9DC01D35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95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6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55220B7-625E-4857-9DE3-17D09473AC20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00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01" name="вставленный-фильм.png" descr="вставленный-фильм.png"/>
          <p:cNvPicPr/>
          <p:nvPr/>
        </p:nvPicPr>
        <p:blipFill>
          <a:blip r:embed="rId4">
            <a:alphaModFix amt="38000"/>
          </a:blip>
          <a:srcRect l="628" t="0" r="0" b="0"/>
          <a:stretch/>
        </p:blipFill>
        <p:spPr>
          <a:xfrm>
            <a:off x="0" y="0"/>
            <a:ext cx="12155760" cy="6855840"/>
          </a:xfrm>
          <a:prstGeom prst="rect">
            <a:avLst/>
          </a:prstGeom>
          <a:ln w="12700">
            <a:noFill/>
          </a:ln>
        </p:spPr>
      </p:pic>
      <p:sp>
        <p:nvSpPr>
          <p:cNvPr id="10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03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8FC5969C-8DA7-4E15-8CD4-301F0C935FB4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06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grpSp>
        <p:nvGrpSpPr>
          <p:cNvPr id="107" name="Group 6"/>
          <p:cNvGrpSpPr/>
          <p:nvPr/>
        </p:nvGrpSpPr>
        <p:grpSpPr>
          <a:xfrm>
            <a:off x="588960" y="614160"/>
            <a:ext cx="1467000" cy="578520"/>
            <a:chOff x="588960" y="614160"/>
            <a:chExt cx="1467000" cy="578520"/>
          </a:xfrm>
        </p:grpSpPr>
        <p:sp>
          <p:nvSpPr>
            <p:cNvPr id="108" name="Freeform: Shape 7"/>
            <p:cNvSpPr/>
            <p:nvPr/>
          </p:nvSpPr>
          <p:spPr>
            <a:xfrm>
              <a:off x="1443240" y="853200"/>
              <a:ext cx="134640" cy="339480"/>
            </a:xfrm>
            <a:custGeom>
              <a:avLst/>
              <a:gdLst>
                <a:gd name="textAreaLeft" fmla="*/ 0 w 134640"/>
                <a:gd name="textAreaRight" fmla="*/ 136800 w 134640"/>
                <a:gd name="textAreaTop" fmla="*/ 0 h 339480"/>
                <a:gd name="textAreaBottom" fmla="*/ 341640 h 33948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09" name="Freeform: Shape 8"/>
            <p:cNvSpPr/>
            <p:nvPr/>
          </p:nvSpPr>
          <p:spPr>
            <a:xfrm>
              <a:off x="1613880" y="921600"/>
              <a:ext cx="271080" cy="271080"/>
            </a:xfrm>
            <a:custGeom>
              <a:avLst/>
              <a:gdLst>
                <a:gd name="textAreaLeft" fmla="*/ 0 w 271080"/>
                <a:gd name="textAreaRight" fmla="*/ 273240 w 271080"/>
                <a:gd name="textAreaTop" fmla="*/ 0 h 271080"/>
                <a:gd name="textAreaBottom" fmla="*/ 273240 h 27108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0" name="Freeform: Shape 9"/>
            <p:cNvSpPr/>
            <p:nvPr/>
          </p:nvSpPr>
          <p:spPr>
            <a:xfrm>
              <a:off x="1921320" y="921600"/>
              <a:ext cx="134640" cy="271080"/>
            </a:xfrm>
            <a:custGeom>
              <a:avLst/>
              <a:gdLst>
                <a:gd name="textAreaLeft" fmla="*/ 0 w 134640"/>
                <a:gd name="textAreaRight" fmla="*/ 136800 w 134640"/>
                <a:gd name="textAreaTop" fmla="*/ 0 h 271080"/>
                <a:gd name="textAreaBottom" fmla="*/ 273240 h 27108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1" name="Freeform: Shape 10"/>
            <p:cNvSpPr/>
            <p:nvPr/>
          </p:nvSpPr>
          <p:spPr>
            <a:xfrm>
              <a:off x="828000" y="921600"/>
              <a:ext cx="271080" cy="271080"/>
            </a:xfrm>
            <a:custGeom>
              <a:avLst/>
              <a:gdLst>
                <a:gd name="textAreaLeft" fmla="*/ 0 w 271080"/>
                <a:gd name="textAreaRight" fmla="*/ 273240 w 271080"/>
                <a:gd name="textAreaTop" fmla="*/ 0 h 271080"/>
                <a:gd name="textAreaBottom" fmla="*/ 273240 h 2710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2" name="Freeform: Shape 11"/>
            <p:cNvSpPr/>
            <p:nvPr/>
          </p:nvSpPr>
          <p:spPr>
            <a:xfrm>
              <a:off x="1135440" y="921600"/>
              <a:ext cx="271080" cy="271080"/>
            </a:xfrm>
            <a:custGeom>
              <a:avLst/>
              <a:gdLst>
                <a:gd name="textAreaLeft" fmla="*/ 0 w 271080"/>
                <a:gd name="textAreaRight" fmla="*/ 273240 w 271080"/>
                <a:gd name="textAreaTop" fmla="*/ 0 h 271080"/>
                <a:gd name="textAreaBottom" fmla="*/ 273240 h 27108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3" name="Freeform: Shape 12"/>
            <p:cNvSpPr/>
            <p:nvPr/>
          </p:nvSpPr>
          <p:spPr>
            <a:xfrm>
              <a:off x="588960" y="853200"/>
              <a:ext cx="202680" cy="339480"/>
            </a:xfrm>
            <a:custGeom>
              <a:avLst/>
              <a:gdLst>
                <a:gd name="textAreaLeft" fmla="*/ 0 w 202680"/>
                <a:gd name="textAreaRight" fmla="*/ 204840 w 202680"/>
                <a:gd name="textAreaTop" fmla="*/ 0 h 339480"/>
                <a:gd name="textAreaBottom" fmla="*/ 341640 h 33948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4" name="Freeform: Shape 13"/>
            <p:cNvSpPr/>
            <p:nvPr/>
          </p:nvSpPr>
          <p:spPr>
            <a:xfrm>
              <a:off x="759600" y="819000"/>
              <a:ext cx="66600" cy="66600"/>
            </a:xfrm>
            <a:custGeom>
              <a:avLst/>
              <a:gdLst>
                <a:gd name="textAreaLeft" fmla="*/ 0 w 66600"/>
                <a:gd name="textAreaRight" fmla="*/ 68760 w 66600"/>
                <a:gd name="textAreaTop" fmla="*/ 0 h 66600"/>
                <a:gd name="textAreaBottom" fmla="*/ 68760 h 6660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115" name="Freeform: Shape 14"/>
            <p:cNvSpPr/>
            <p:nvPr/>
          </p:nvSpPr>
          <p:spPr>
            <a:xfrm>
              <a:off x="657360" y="614160"/>
              <a:ext cx="544320" cy="344160"/>
            </a:xfrm>
            <a:custGeom>
              <a:avLst/>
              <a:gdLst>
                <a:gd name="textAreaLeft" fmla="*/ 0 w 544320"/>
                <a:gd name="textAreaRight" fmla="*/ 546480 w 544320"/>
                <a:gd name="textAreaTop" fmla="*/ 0 h 344160"/>
                <a:gd name="textAreaBottom" fmla="*/ 346320 h 34416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116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17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76EACE17-C7BA-4E94-B959-8A76AC14006B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20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1" name="andrew-kliatskyi-ZV79vhL6ppk-unsplash.jpg" descr="andrew-kliatskyi-ZV79vhL6ppk-unsplash.jpg"/>
          <p:cNvPicPr/>
          <p:nvPr/>
        </p:nvPicPr>
        <p:blipFill>
          <a:blip r:embed="rId4"/>
          <a:stretch/>
        </p:blipFill>
        <p:spPr>
          <a:xfrm flipH="1" rot="5400000">
            <a:off x="2668680" y="-2682720"/>
            <a:ext cx="6856920" cy="12191400"/>
          </a:xfrm>
          <a:prstGeom prst="rect">
            <a:avLst/>
          </a:prstGeom>
          <a:ln w="12700">
            <a:noFill/>
          </a:ln>
        </p:spPr>
      </p:pic>
      <p:pic>
        <p:nvPicPr>
          <p:cNvPr id="122" name="Рисунок 33" descr="Рисунок 33"/>
          <p:cNvPicPr/>
          <p:nvPr/>
        </p:nvPicPr>
        <p:blipFill>
          <a:blip r:embed="rId5"/>
          <a:srcRect l="0" t="0" r="0" b="51458"/>
          <a:stretch/>
        </p:blipFill>
        <p:spPr>
          <a:xfrm flipH="1">
            <a:off x="10522800" y="5103000"/>
            <a:ext cx="1669320" cy="1765440"/>
          </a:xfrm>
          <a:prstGeom prst="rect">
            <a:avLst/>
          </a:prstGeom>
          <a:ln w="12700">
            <a:noFill/>
          </a:ln>
        </p:spPr>
      </p:pic>
      <p:pic>
        <p:nvPicPr>
          <p:cNvPr id="123" name="Рисунок 3" descr="Рисунок 3"/>
          <p:cNvPicPr/>
          <p:nvPr/>
        </p:nvPicPr>
        <p:blipFill>
          <a:blip r:embed="rId6"/>
          <a:stretch/>
        </p:blipFill>
        <p:spPr>
          <a:xfrm>
            <a:off x="588960" y="614880"/>
            <a:ext cx="1456920" cy="57780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9585AB9-0E68-443D-A8F6-DEF10B6F2120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26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27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flipH="1">
            <a:off x="10522800" y="5103000"/>
            <a:ext cx="1669320" cy="1765440"/>
          </a:xfrm>
          <a:prstGeom prst="rect">
            <a:avLst/>
          </a:prstGeom>
          <a:ln w="12700">
            <a:noFill/>
          </a:ln>
        </p:spPr>
      </p:pic>
      <p:pic>
        <p:nvPicPr>
          <p:cNvPr id="128" name="Рисунок 3" descr="Рисунок 3"/>
          <p:cNvPicPr/>
          <p:nvPr/>
        </p:nvPicPr>
        <p:blipFill>
          <a:blip r:embed="rId5"/>
          <a:stretch/>
        </p:blipFill>
        <p:spPr>
          <a:xfrm>
            <a:off x="588960" y="614880"/>
            <a:ext cx="1456920" cy="577800"/>
          </a:xfrm>
          <a:prstGeom prst="rect">
            <a:avLst/>
          </a:prstGeom>
          <a:ln w="127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959B1EF-111F-4188-9DD6-328D776DE41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31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3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33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2781720" y="4512600"/>
            <a:ext cx="1669320" cy="1765440"/>
          </a:xfrm>
          <a:prstGeom prst="rect">
            <a:avLst/>
          </a:prstGeom>
          <a:ln w="12700">
            <a:noFill/>
          </a:ln>
        </p:spPr>
      </p:pic>
      <p:pic>
        <p:nvPicPr>
          <p:cNvPr id="134" name="Рисунок 7" descr="Рисунок 7"/>
          <p:cNvPicPr/>
          <p:nvPr/>
        </p:nvPicPr>
        <p:blipFill>
          <a:blip r:embed="rId5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135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6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53535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386631E-3024-4C6E-97BD-179F92DE7BAA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43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4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6440" cy="875520"/>
          </a:xfrm>
          <a:prstGeom prst="rect">
            <a:avLst/>
          </a:prstGeom>
          <a:ln w="12700">
            <a:noFill/>
          </a:ln>
        </p:spPr>
      </p:pic>
      <p:sp>
        <p:nvSpPr>
          <p:cNvPr id="146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47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2160"/>
            <a:ext cx="1619280" cy="342684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2840" y="3429000"/>
            <a:ext cx="1619280" cy="3426840"/>
          </a:xfrm>
          <a:prstGeom prst="rect">
            <a:avLst/>
          </a:prstGeom>
          <a:ln w="0">
            <a:noFill/>
          </a:ln>
        </p:spPr>
      </p:pic>
      <p:sp>
        <p:nvSpPr>
          <p:cNvPr id="149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0" name="Прямая соединительная линия 7"/>
          <p:cNvSpPr/>
          <p:nvPr/>
        </p:nvSpPr>
        <p:spPr>
          <a:xfrm>
            <a:off x="466092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51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9"/>
              </a:rPr>
              <a:t>www.tantorlabs.ru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2" name="Рисунок 17" descr=""/>
          <p:cNvPicPr/>
          <p:nvPr/>
        </p:nvPicPr>
        <p:blipFill>
          <a:blip r:embed="rId10"/>
          <a:stretch/>
        </p:blipFill>
        <p:spPr>
          <a:xfrm>
            <a:off x="482760" y="4313880"/>
            <a:ext cx="2076120" cy="2076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11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1685816-3254-4DD8-B8B9-D025AB97380C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55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56" name="PlaceHolder 1"/>
          <p:cNvSpPr>
            <a:spLocks noGrp="1"/>
          </p:cNvSpPr>
          <p:nvPr>
            <p:ph type="ftr" idx="2"/>
          </p:nvPr>
        </p:nvSpPr>
        <p:spPr>
          <a:xfrm>
            <a:off x="442800" y="6343920"/>
            <a:ext cx="7661880" cy="2340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A00C833-3A71-4471-8AD9-F5DE7B134519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61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ftr" idx="3"/>
          </p:nvPr>
        </p:nvSpPr>
        <p:spPr>
          <a:xfrm>
            <a:off x="442800" y="6343920"/>
            <a:ext cx="7661880" cy="2340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0393D6F6-BF2F-4732-B8EF-EEBC4D5D86E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65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8EBFDED-5100-482A-8205-C9961E01425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22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3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24" name="Рисунок 1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flipH="1" rot="10800000">
            <a:off x="10570680" y="2160"/>
            <a:ext cx="1619280" cy="3426840"/>
          </a:xfrm>
          <a:prstGeom prst="rect">
            <a:avLst/>
          </a:prstGeom>
          <a:ln w="0">
            <a:noFill/>
          </a:ln>
        </p:spPr>
      </p:pic>
      <p:pic>
        <p:nvPicPr>
          <p:cNvPr id="25" name="Рисунок 2" descr="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 flipH="1">
            <a:off x="10572840" y="3429000"/>
            <a:ext cx="1619280" cy="3426840"/>
          </a:xfrm>
          <a:prstGeom prst="rect">
            <a:avLst/>
          </a:prstGeom>
          <a:ln w="0">
            <a:noFill/>
          </a:ln>
        </p:spPr>
      </p:pic>
      <p:sp>
        <p:nvSpPr>
          <p:cNvPr id="26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27" name="TextBox 14"/>
          <p:cNvSpPr/>
          <p:nvPr/>
        </p:nvSpPr>
        <p:spPr>
          <a:xfrm>
            <a:off x="4624200" y="6000840"/>
            <a:ext cx="208296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38160" wrap="none" horzOverflow="overflow" lIns="45720" rIns="4572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c5c2b"/>
                </a:solidFill>
                <a:uFillTx/>
                <a:latin typeface="Cygre"/>
                <a:hlinkClick r:id="rId8"/>
              </a:rPr>
              <a:t>www.tantorlabs.ru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" name="Group 6"/>
          <p:cNvGrpSpPr/>
          <p:nvPr/>
        </p:nvGrpSpPr>
        <p:grpSpPr>
          <a:xfrm>
            <a:off x="588960" y="614880"/>
            <a:ext cx="2218320" cy="875880"/>
            <a:chOff x="588960" y="614880"/>
            <a:chExt cx="2218320" cy="875880"/>
          </a:xfrm>
        </p:grpSpPr>
        <p:sp>
          <p:nvSpPr>
            <p:cNvPr id="29" name="Freeform: Shape 7"/>
            <p:cNvSpPr/>
            <p:nvPr/>
          </p:nvSpPr>
          <p:spPr>
            <a:xfrm>
              <a:off x="1879920" y="976320"/>
              <a:ext cx="204480" cy="514080"/>
            </a:xfrm>
            <a:custGeom>
              <a:avLst/>
              <a:gdLst>
                <a:gd name="textAreaLeft" fmla="*/ 0 w 204480"/>
                <a:gd name="textAreaRight" fmla="*/ 206640 w 204480"/>
                <a:gd name="textAreaTop" fmla="*/ 0 h 514080"/>
                <a:gd name="textAreaBottom" fmla="*/ 516240 h 514080"/>
              </a:gdLst>
              <a:ahLst/>
              <a:rect l="textAreaLeft" t="textAreaTop" r="textAreaRight" b="textAreaBottom"/>
              <a:pathLst>
                <a:path w="245840" h="614552">
                  <a:moveTo>
                    <a:pt x="122873" y="0"/>
                  </a:moveTo>
                  <a:lnTo>
                    <a:pt x="0" y="0"/>
                  </a:lnTo>
                  <a:lnTo>
                    <a:pt x="0" y="368713"/>
                  </a:lnTo>
                  <a:cubicBezTo>
                    <a:pt x="0" y="504539"/>
                    <a:pt x="110014" y="614553"/>
                    <a:pt x="245840" y="614553"/>
                  </a:cubicBezTo>
                  <a:lnTo>
                    <a:pt x="245840" y="491776"/>
                  </a:lnTo>
                  <a:cubicBezTo>
                    <a:pt x="177832" y="491776"/>
                    <a:pt x="122968" y="436721"/>
                    <a:pt x="122968" y="368903"/>
                  </a:cubicBezTo>
                  <a:lnTo>
                    <a:pt x="122968" y="246031"/>
                  </a:lnTo>
                  <a:lnTo>
                    <a:pt x="245840" y="246031"/>
                  </a:lnTo>
                  <a:lnTo>
                    <a:pt x="245840" y="123158"/>
                  </a:lnTo>
                  <a:lnTo>
                    <a:pt x="122968" y="123158"/>
                  </a:lnTo>
                  <a:lnTo>
                    <a:pt x="122968" y="95"/>
                  </a:lnTo>
                  <a:close/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0" name="Freeform: Shape 8"/>
            <p:cNvSpPr/>
            <p:nvPr/>
          </p:nvSpPr>
          <p:spPr>
            <a:xfrm>
              <a:off x="2138040" y="1079640"/>
              <a:ext cx="411120" cy="411120"/>
            </a:xfrm>
            <a:custGeom>
              <a:avLst/>
              <a:gdLst>
                <a:gd name="textAreaLeft" fmla="*/ 0 w 411120"/>
                <a:gd name="textAreaRight" fmla="*/ 413280 w 41112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680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381667" y="491681"/>
                    <a:pt x="491680" y="381667"/>
                    <a:pt x="491680" y="245840"/>
                  </a:cubicBezTo>
                  <a:cubicBezTo>
                    <a:pt x="491680" y="110014"/>
                    <a:pt x="381667" y="0"/>
                    <a:pt x="245840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1" name="Freeform: Shape 9"/>
            <p:cNvSpPr/>
            <p:nvPr/>
          </p:nvSpPr>
          <p:spPr>
            <a:xfrm>
              <a:off x="2602800" y="1080000"/>
              <a:ext cx="204480" cy="410760"/>
            </a:xfrm>
            <a:custGeom>
              <a:avLst/>
              <a:gdLst>
                <a:gd name="textAreaLeft" fmla="*/ 0 w 204480"/>
                <a:gd name="textAreaRight" fmla="*/ 206640 w 204480"/>
                <a:gd name="textAreaTop" fmla="*/ 0 h 410760"/>
                <a:gd name="textAreaBottom" fmla="*/ 412920 h 410760"/>
              </a:gdLst>
              <a:ahLst/>
              <a:rect l="textAreaLeft" t="textAreaTop" r="textAreaRight" b="textAreaBottom"/>
              <a:pathLst>
                <a:path w="245840" h="491585">
                  <a:moveTo>
                    <a:pt x="95" y="245745"/>
                  </a:moveTo>
                  <a:lnTo>
                    <a:pt x="95" y="491585"/>
                  </a:lnTo>
                  <a:lnTo>
                    <a:pt x="122968" y="491585"/>
                  </a:lnTo>
                  <a:lnTo>
                    <a:pt x="122968" y="245745"/>
                  </a:lnTo>
                  <a:cubicBezTo>
                    <a:pt x="122968" y="177927"/>
                    <a:pt x="177927" y="122873"/>
                    <a:pt x="245840" y="122873"/>
                  </a:cubicBezTo>
                  <a:lnTo>
                    <a:pt x="245840" y="0"/>
                  </a:lnTo>
                  <a:cubicBezTo>
                    <a:pt x="110014" y="0"/>
                    <a:pt x="0" y="110014"/>
                    <a:pt x="0" y="24584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2" name="Freeform: Shape 10"/>
            <p:cNvSpPr/>
            <p:nvPr/>
          </p:nvSpPr>
          <p:spPr>
            <a:xfrm>
              <a:off x="950400" y="1079640"/>
              <a:ext cx="410760" cy="411120"/>
            </a:xfrm>
            <a:custGeom>
              <a:avLst/>
              <a:gdLst>
                <a:gd name="textAreaLeft" fmla="*/ 0 w 410760"/>
                <a:gd name="textAreaRight" fmla="*/ 412920 w 41076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368713"/>
                  </a:moveTo>
                  <a:cubicBezTo>
                    <a:pt x="178022" y="368713"/>
                    <a:pt x="122968" y="313658"/>
                    <a:pt x="122968" y="245840"/>
                  </a:cubicBezTo>
                  <a:cubicBezTo>
                    <a:pt x="122968" y="178022"/>
                    <a:pt x="178022" y="122968"/>
                    <a:pt x="245840" y="122968"/>
                  </a:cubicBezTo>
                  <a:cubicBezTo>
                    <a:pt x="313658" y="122968"/>
                    <a:pt x="368713" y="178022"/>
                    <a:pt x="368713" y="245840"/>
                  </a:cubicBezTo>
                  <a:cubicBezTo>
                    <a:pt x="368713" y="313658"/>
                    <a:pt x="313658" y="368713"/>
                    <a:pt x="245840" y="368713"/>
                  </a:cubicBezTo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cubicBezTo>
                    <a:pt x="0" y="381667"/>
                    <a:pt x="110014" y="491681"/>
                    <a:pt x="245840" y="491681"/>
                  </a:cubicBezTo>
                  <a:cubicBezTo>
                    <a:pt x="290703" y="491681"/>
                    <a:pt x="332613" y="479489"/>
                    <a:pt x="368713" y="458533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109"/>
                    <a:pt x="381572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3" name="Freeform: Shape 11"/>
            <p:cNvSpPr/>
            <p:nvPr/>
          </p:nvSpPr>
          <p:spPr>
            <a:xfrm>
              <a:off x="1415160" y="1079640"/>
              <a:ext cx="410760" cy="411120"/>
            </a:xfrm>
            <a:custGeom>
              <a:avLst/>
              <a:gdLst>
                <a:gd name="textAreaLeft" fmla="*/ 0 w 410760"/>
                <a:gd name="textAreaRight" fmla="*/ 412920 w 410760"/>
                <a:gd name="textAreaTop" fmla="*/ 0 h 411120"/>
                <a:gd name="textAreaBottom" fmla="*/ 413280 h 411120"/>
              </a:gdLst>
              <a:ahLst/>
              <a:rect l="textAreaLeft" t="textAreaTop" r="textAreaRight" b="textAreaBottom"/>
              <a:pathLst>
                <a:path w="491585" h="491680">
                  <a:moveTo>
                    <a:pt x="245840" y="0"/>
                  </a:moveTo>
                  <a:cubicBezTo>
                    <a:pt x="110014" y="0"/>
                    <a:pt x="0" y="110014"/>
                    <a:pt x="0" y="245840"/>
                  </a:cubicBezTo>
                  <a:lnTo>
                    <a:pt x="0" y="491681"/>
                  </a:lnTo>
                  <a:lnTo>
                    <a:pt x="122872" y="491681"/>
                  </a:lnTo>
                  <a:lnTo>
                    <a:pt x="122872" y="245840"/>
                  </a:lnTo>
                  <a:cubicBezTo>
                    <a:pt x="122872" y="178022"/>
                    <a:pt x="177832" y="122968"/>
                    <a:pt x="245840" y="122968"/>
                  </a:cubicBezTo>
                  <a:cubicBezTo>
                    <a:pt x="313849" y="122968"/>
                    <a:pt x="368713" y="178022"/>
                    <a:pt x="368713" y="245840"/>
                  </a:cubicBezTo>
                  <a:lnTo>
                    <a:pt x="368713" y="491681"/>
                  </a:lnTo>
                  <a:lnTo>
                    <a:pt x="491585" y="491681"/>
                  </a:lnTo>
                  <a:lnTo>
                    <a:pt x="491585" y="245840"/>
                  </a:lnTo>
                  <a:cubicBezTo>
                    <a:pt x="491585" y="110014"/>
                    <a:pt x="381476" y="0"/>
                    <a:pt x="245745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4" name="Freeform: Shape 12"/>
            <p:cNvSpPr/>
            <p:nvPr/>
          </p:nvSpPr>
          <p:spPr>
            <a:xfrm>
              <a:off x="588960" y="976680"/>
              <a:ext cx="307800" cy="514080"/>
            </a:xfrm>
            <a:custGeom>
              <a:avLst/>
              <a:gdLst>
                <a:gd name="textAreaLeft" fmla="*/ 0 w 307800"/>
                <a:gd name="textAreaRight" fmla="*/ 309960 w 307800"/>
                <a:gd name="textAreaTop" fmla="*/ 0 h 514080"/>
                <a:gd name="textAreaBottom" fmla="*/ 516240 h 514080"/>
              </a:gdLst>
              <a:ahLst/>
              <a:rect l="textAreaLeft" t="textAreaTop" r="textAreaRight" b="textAreaBottom"/>
              <a:pathLst>
                <a:path w="368712" h="614457">
                  <a:moveTo>
                    <a:pt x="184404" y="0"/>
                  </a:moveTo>
                  <a:lnTo>
                    <a:pt x="122968" y="0"/>
                  </a:lnTo>
                  <a:lnTo>
                    <a:pt x="122968" y="122873"/>
                  </a:lnTo>
                  <a:lnTo>
                    <a:pt x="0" y="122873"/>
                  </a:lnTo>
                  <a:cubicBezTo>
                    <a:pt x="0" y="156782"/>
                    <a:pt x="13716" y="187547"/>
                    <a:pt x="36005" y="209741"/>
                  </a:cubicBezTo>
                  <a:cubicBezTo>
                    <a:pt x="58293" y="232029"/>
                    <a:pt x="88964" y="245745"/>
                    <a:pt x="122873" y="245745"/>
                  </a:cubicBezTo>
                  <a:lnTo>
                    <a:pt x="122873" y="368618"/>
                  </a:lnTo>
                  <a:cubicBezTo>
                    <a:pt x="122873" y="504444"/>
                    <a:pt x="232886" y="614458"/>
                    <a:pt x="368713" y="614458"/>
                  </a:cubicBezTo>
                  <a:lnTo>
                    <a:pt x="368713" y="491585"/>
                  </a:lnTo>
                  <a:cubicBezTo>
                    <a:pt x="300704" y="491585"/>
                    <a:pt x="245840" y="436531"/>
                    <a:pt x="245840" y="368713"/>
                  </a:cubicBezTo>
                  <a:lnTo>
                    <a:pt x="245840" y="245840"/>
                  </a:lnTo>
                  <a:lnTo>
                    <a:pt x="368713" y="245840"/>
                  </a:lnTo>
                  <a:lnTo>
                    <a:pt x="368713" y="184404"/>
                  </a:lnTo>
                  <a:cubicBezTo>
                    <a:pt x="266986" y="184404"/>
                    <a:pt x="184309" y="101822"/>
                    <a:pt x="184309" y="0"/>
                  </a:cubicBezTo>
                </a:path>
              </a:pathLst>
            </a:custGeom>
            <a:solidFill>
              <a:srgbClr val="cc3b03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5" name="Freeform: Shape 13"/>
            <p:cNvSpPr/>
            <p:nvPr/>
          </p:nvSpPr>
          <p:spPr>
            <a:xfrm>
              <a:off x="846720" y="924480"/>
              <a:ext cx="101880" cy="101880"/>
            </a:xfrm>
            <a:custGeom>
              <a:avLst/>
              <a:gdLst>
                <a:gd name="textAreaLeft" fmla="*/ 0 w 101880"/>
                <a:gd name="textAreaRight" fmla="*/ 104040 w 101880"/>
                <a:gd name="textAreaTop" fmla="*/ 0 h 101880"/>
                <a:gd name="textAreaBottom" fmla="*/ 104040 h 101880"/>
              </a:gdLst>
              <a:ahLst/>
              <a:rect l="textAreaLeft" t="textAreaTop" r="textAreaRight" b="textAreaBottom"/>
              <a:pathLst>
                <a:path w="123825" h="123825">
                  <a:moveTo>
                    <a:pt x="61913" y="0"/>
                  </a:moveTo>
                  <a:cubicBezTo>
                    <a:pt x="27718" y="0"/>
                    <a:pt x="0" y="27623"/>
                    <a:pt x="0" y="61913"/>
                  </a:cubicBezTo>
                  <a:cubicBezTo>
                    <a:pt x="0" y="96202"/>
                    <a:pt x="27623" y="123825"/>
                    <a:pt x="61913" y="123825"/>
                  </a:cubicBezTo>
                  <a:cubicBezTo>
                    <a:pt x="96203" y="123825"/>
                    <a:pt x="123825" y="96202"/>
                    <a:pt x="123825" y="61913"/>
                  </a:cubicBezTo>
                  <a:cubicBezTo>
                    <a:pt x="123825" y="27623"/>
                    <a:pt x="96012" y="0"/>
                    <a:pt x="61913" y="0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  <p:sp>
          <p:nvSpPr>
            <p:cNvPr id="36" name="Freeform: Shape 14"/>
            <p:cNvSpPr/>
            <p:nvPr/>
          </p:nvSpPr>
          <p:spPr>
            <a:xfrm>
              <a:off x="692280" y="614880"/>
              <a:ext cx="824040" cy="521640"/>
            </a:xfrm>
            <a:custGeom>
              <a:avLst/>
              <a:gdLst>
                <a:gd name="textAreaLeft" fmla="*/ 0 w 824040"/>
                <a:gd name="textAreaRight" fmla="*/ 826200 w 824040"/>
                <a:gd name="textAreaTop" fmla="*/ 0 h 521640"/>
                <a:gd name="textAreaBottom" fmla="*/ 523800 h 521640"/>
              </a:gdLst>
              <a:ahLst/>
              <a:rect l="textAreaLeft" t="textAreaTop" r="textAreaRight" b="textAreaBottom"/>
              <a:pathLst>
                <a:path w="983265" h="623220">
                  <a:moveTo>
                    <a:pt x="983266" y="184404"/>
                  </a:moveTo>
                  <a:lnTo>
                    <a:pt x="983266" y="308134"/>
                  </a:lnTo>
                  <a:cubicBezTo>
                    <a:pt x="983266" y="311563"/>
                    <a:pt x="982980" y="315182"/>
                    <a:pt x="982980" y="318611"/>
                  </a:cubicBezTo>
                  <a:cubicBezTo>
                    <a:pt x="982885" y="321564"/>
                    <a:pt x="982885" y="324612"/>
                    <a:pt x="982599" y="327565"/>
                  </a:cubicBezTo>
                  <a:cubicBezTo>
                    <a:pt x="982313" y="331946"/>
                    <a:pt x="981932" y="336423"/>
                    <a:pt x="981647" y="340805"/>
                  </a:cubicBezTo>
                  <a:cubicBezTo>
                    <a:pt x="981551" y="342995"/>
                    <a:pt x="981266" y="345186"/>
                    <a:pt x="980980" y="347472"/>
                  </a:cubicBezTo>
                  <a:cubicBezTo>
                    <a:pt x="980504" y="352139"/>
                    <a:pt x="979837" y="356902"/>
                    <a:pt x="979265" y="361569"/>
                  </a:cubicBezTo>
                  <a:cubicBezTo>
                    <a:pt x="979075" y="363188"/>
                    <a:pt x="978789" y="364617"/>
                    <a:pt x="978503" y="366236"/>
                  </a:cubicBezTo>
                  <a:cubicBezTo>
                    <a:pt x="977646" y="371380"/>
                    <a:pt x="976789" y="376523"/>
                    <a:pt x="975646" y="381762"/>
                  </a:cubicBezTo>
                  <a:cubicBezTo>
                    <a:pt x="975646" y="382048"/>
                    <a:pt x="975551" y="382334"/>
                    <a:pt x="975551" y="382715"/>
                  </a:cubicBezTo>
                  <a:cubicBezTo>
                    <a:pt x="956596" y="474631"/>
                    <a:pt x="903637" y="554069"/>
                    <a:pt x="830199" y="607028"/>
                  </a:cubicBezTo>
                  <a:cubicBezTo>
                    <a:pt x="830199" y="606933"/>
                    <a:pt x="830104" y="606743"/>
                    <a:pt x="830104" y="606647"/>
                  </a:cubicBezTo>
                  <a:cubicBezTo>
                    <a:pt x="822008" y="612458"/>
                    <a:pt x="813626" y="617982"/>
                    <a:pt x="805148" y="623221"/>
                  </a:cubicBezTo>
                  <a:cubicBezTo>
                    <a:pt x="780098" y="587121"/>
                    <a:pt x="747522" y="556736"/>
                    <a:pt x="709517" y="534353"/>
                  </a:cubicBezTo>
                  <a:cubicBezTo>
                    <a:pt x="790670" y="500444"/>
                    <a:pt x="849630" y="424148"/>
                    <a:pt x="858965" y="333185"/>
                  </a:cubicBezTo>
                  <a:cubicBezTo>
                    <a:pt x="858965" y="332804"/>
                    <a:pt x="859060" y="332518"/>
                    <a:pt x="859060" y="332232"/>
                  </a:cubicBezTo>
                  <a:cubicBezTo>
                    <a:pt x="859822" y="324136"/>
                    <a:pt x="860298" y="316040"/>
                    <a:pt x="860298" y="307658"/>
                  </a:cubicBezTo>
                  <a:cubicBezTo>
                    <a:pt x="860298" y="298704"/>
                    <a:pt x="859822" y="184404"/>
                    <a:pt x="859822" y="184404"/>
                  </a:cubicBezTo>
                  <a:cubicBezTo>
                    <a:pt x="859822" y="150686"/>
                    <a:pt x="832580" y="123444"/>
                    <a:pt x="798862" y="123444"/>
                  </a:cubicBezTo>
                  <a:lnTo>
                    <a:pt x="383096" y="123444"/>
                  </a:lnTo>
                  <a:cubicBezTo>
                    <a:pt x="381762" y="123349"/>
                    <a:pt x="380524" y="123158"/>
                    <a:pt x="379190" y="123158"/>
                  </a:cubicBezTo>
                  <a:cubicBezTo>
                    <a:pt x="375761" y="123063"/>
                    <a:pt x="372142" y="122873"/>
                    <a:pt x="368713" y="122873"/>
                  </a:cubicBezTo>
                  <a:cubicBezTo>
                    <a:pt x="232886" y="122873"/>
                    <a:pt x="122873" y="232886"/>
                    <a:pt x="122873" y="368713"/>
                  </a:cubicBezTo>
                  <a:lnTo>
                    <a:pt x="0" y="368713"/>
                  </a:lnTo>
                  <a:cubicBezTo>
                    <a:pt x="-95" y="165068"/>
                    <a:pt x="164973" y="0"/>
                    <a:pt x="368713" y="0"/>
                  </a:cubicBezTo>
                  <a:lnTo>
                    <a:pt x="798862" y="0"/>
                  </a:lnTo>
                  <a:cubicBezTo>
                    <a:pt x="900589" y="0"/>
                    <a:pt x="983266" y="82582"/>
                    <a:pt x="983266" y="184404"/>
                  </a:cubicBezTo>
                </a:path>
              </a:pathLst>
            </a:custGeom>
            <a:solidFill>
              <a:srgbClr val="f2662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2150" spc="-1" strike="noStrike">
                <a:solidFill>
                  <a:srgbClr val="000000"/>
                </a:solidFill>
                <a:latin typeface="PT Astra Fact"/>
              </a:endParaRPr>
            </a:p>
          </p:txBody>
        </p:sp>
      </p:grpSp>
      <p:sp>
        <p:nvSpPr>
          <p:cNvPr id="37" name="Прямая соединительная линия 38"/>
          <p:cNvSpPr/>
          <p:nvPr/>
        </p:nvSpPr>
        <p:spPr>
          <a:xfrm>
            <a:off x="1055592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38" name="Прямая соединительная линия 38"/>
          <p:cNvSpPr/>
          <p:nvPr/>
        </p:nvSpPr>
        <p:spPr>
          <a:xfrm>
            <a:off x="469836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39" name="Рисунок 21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482760" y="4425120"/>
            <a:ext cx="1943280" cy="19432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1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36D149E-7B57-4AF6-8863-BF4C91E5825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68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69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0" name="Прямая соединительная линия 13"/>
          <p:cNvSpPr/>
          <p:nvPr/>
        </p:nvSpPr>
        <p:spPr>
          <a:xfrm>
            <a:off x="4016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1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172" name="Прямая соединительная линия 13"/>
          <p:cNvSpPr/>
          <p:nvPr/>
        </p:nvSpPr>
        <p:spPr>
          <a:xfrm>
            <a:off x="4016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173" name="Рисунок 19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6200000">
            <a:off x="10646280" y="5314680"/>
            <a:ext cx="990000" cy="20962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1052A98E-0A16-4CC0-9497-3CAFB5FA829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76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77" name="Прямоугольник 4"/>
          <p:cNvSpPr/>
          <p:nvPr/>
        </p:nvSpPr>
        <p:spPr>
          <a:xfrm>
            <a:off x="3533760" y="633960"/>
            <a:ext cx="2624760" cy="5587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78" name="Прямоугольник 5"/>
          <p:cNvSpPr/>
          <p:nvPr/>
        </p:nvSpPr>
        <p:spPr>
          <a:xfrm>
            <a:off x="9281160" y="633960"/>
            <a:ext cx="2624760" cy="5587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cxnSp>
        <p:nvCxnSpPr>
          <p:cNvPr id="179" name="Прямая соединительная линия 8"/>
          <p:cNvCxnSpPr/>
          <p:nvPr/>
        </p:nvCxnSpPr>
        <p:spPr>
          <a:xfrm>
            <a:off x="0" y="622368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180" name="Прямоугольник: один скругленный угол 9"/>
          <p:cNvSpPr/>
          <p:nvPr/>
        </p:nvSpPr>
        <p:spPr>
          <a:xfrm rot="10800000">
            <a:off x="11482200" y="636480"/>
            <a:ext cx="416880" cy="41688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1" name="Прямоугольник: один скругленный угол 10"/>
          <p:cNvSpPr/>
          <p:nvPr/>
        </p:nvSpPr>
        <p:spPr>
          <a:xfrm rot="10800000">
            <a:off x="5739480" y="636480"/>
            <a:ext cx="416880" cy="41688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2" name="Прямоугольник 11"/>
          <p:cNvSpPr/>
          <p:nvPr/>
        </p:nvSpPr>
        <p:spPr>
          <a:xfrm>
            <a:off x="6405480" y="633960"/>
            <a:ext cx="2624760" cy="5587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3" name="Прямоугольник: один скругленный угол 12"/>
          <p:cNvSpPr/>
          <p:nvPr/>
        </p:nvSpPr>
        <p:spPr>
          <a:xfrm rot="10800000">
            <a:off x="8610840" y="636480"/>
            <a:ext cx="416880" cy="416880"/>
          </a:xfrm>
          <a:prstGeom prst="round1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Cygre"/>
            </a:endParaRPr>
          </a:p>
        </p:txBody>
      </p:sp>
      <p:sp>
        <p:nvSpPr>
          <p:cNvPr id="184" name="TextBox 15"/>
          <p:cNvSpPr/>
          <p:nvPr/>
        </p:nvSpPr>
        <p:spPr>
          <a:xfrm>
            <a:off x="11638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3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16"/>
          <p:cNvSpPr/>
          <p:nvPr/>
        </p:nvSpPr>
        <p:spPr>
          <a:xfrm>
            <a:off x="589644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1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17"/>
          <p:cNvSpPr/>
          <p:nvPr/>
        </p:nvSpPr>
        <p:spPr>
          <a:xfrm>
            <a:off x="8767080" y="730080"/>
            <a:ext cx="10008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spcAft>
                <a:spcPts val="300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f2f2f2"/>
                </a:solidFill>
                <a:latin typeface="Cygre"/>
              </a:rPr>
              <a:t>2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Рисунок 52" descr="Рисунок 52"/>
          <p:cNvPicPr/>
          <p:nvPr/>
        </p:nvPicPr>
        <p:blipFill>
          <a:blip r:embed="rId4"/>
          <a:stretch/>
        </p:blipFill>
        <p:spPr>
          <a:xfrm flipH="1" rot="5400000">
            <a:off x="9838080" y="4678200"/>
            <a:ext cx="990000" cy="2096280"/>
          </a:xfrm>
          <a:prstGeom prst="rect">
            <a:avLst/>
          </a:prstGeom>
          <a:ln w="12700">
            <a:noFill/>
          </a:ln>
        </p:spPr>
      </p:pic>
      <p:sp>
        <p:nvSpPr>
          <p:cNvPr id="188" name="CustomShape 1"/>
          <p:cNvSpPr/>
          <p:nvPr/>
        </p:nvSpPr>
        <p:spPr>
          <a:xfrm>
            <a:off x="3759120" y="890280"/>
            <a:ext cx="82980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"/>
          <p:cNvSpPr/>
          <p:nvPr/>
        </p:nvSpPr>
        <p:spPr>
          <a:xfrm>
            <a:off x="6638040" y="890280"/>
            <a:ext cx="82980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"/>
          <p:cNvSpPr/>
          <p:nvPr/>
        </p:nvSpPr>
        <p:spPr>
          <a:xfrm>
            <a:off x="9506520" y="890280"/>
            <a:ext cx="829800" cy="493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00" indent="-180000" defTabSz="384120">
              <a:lnSpc>
                <a:spcPct val="90000"/>
              </a:lnSpc>
              <a:buClr>
                <a:srgbClr val="cd3b17"/>
              </a:buClr>
              <a:buFont typeface="PT Astra Fact"/>
              <a:buChar char="›"/>
            </a:pPr>
            <a:r>
              <a:rPr b="0" lang="ru-RU" sz="3600" spc="-1" strike="noStrike">
                <a:solidFill>
                  <a:srgbClr val="cd3b17"/>
                </a:solidFill>
                <a:latin typeface="PT Astra Fact"/>
                <a:ea typeface="PT Astra Fact"/>
              </a:rPr>
              <a:t>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Рисунок 59" descr="Рисунок 59"/>
          <p:cNvPicPr/>
          <p:nvPr/>
        </p:nvPicPr>
        <p:blipFill>
          <a:blip r:embed="rId5"/>
          <a:stretch/>
        </p:blipFill>
        <p:spPr>
          <a:xfrm rot="16200000">
            <a:off x="4608720" y="4671720"/>
            <a:ext cx="990000" cy="2096280"/>
          </a:xfrm>
          <a:prstGeom prst="rect">
            <a:avLst/>
          </a:prstGeom>
          <a:ln w="12700">
            <a:noFill/>
          </a:ln>
        </p:spPr>
      </p:pic>
      <p:sp>
        <p:nvSpPr>
          <p:cNvPr id="192" name="Прямоугольник 74"/>
          <p:cNvSpPr/>
          <p:nvPr/>
        </p:nvSpPr>
        <p:spPr>
          <a:xfrm>
            <a:off x="6409800" y="5222880"/>
            <a:ext cx="2620080" cy="540000"/>
          </a:xfrm>
          <a:prstGeom prst="rect">
            <a:avLst/>
          </a:prstGeom>
          <a:solidFill>
            <a:srgbClr val="cc3b0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A44C517-B235-48FA-A810-3E97502314A9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95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AF54CD69-160D-4CD0-B61C-7B09E6B05201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198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199" name="Рисунок 33" descr="Рисунок 33"/>
          <p:cNvPicPr/>
          <p:nvPr/>
        </p:nvPicPr>
        <p:blipFill>
          <a:blip r:embed="rId4"/>
          <a:srcRect l="0" t="0" r="0" b="51458"/>
          <a:stretch/>
        </p:blipFill>
        <p:spPr>
          <a:xfrm rot="16200000">
            <a:off x="10472400" y="4506480"/>
            <a:ext cx="1669320" cy="1765440"/>
          </a:xfrm>
          <a:prstGeom prst="rect">
            <a:avLst/>
          </a:prstGeom>
          <a:ln w="12700">
            <a:noFill/>
          </a:ln>
        </p:spPr>
      </p:pic>
      <p:sp>
        <p:nvSpPr>
          <p:cNvPr id="200" name="Прямая соединительная линия 4"/>
          <p:cNvSpPr/>
          <p:nvPr/>
        </p:nvSpPr>
        <p:spPr>
          <a:xfrm>
            <a:off x="0" y="6223680"/>
            <a:ext cx="12191760" cy="3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sp>
        <p:nvSpPr>
          <p:cNvPr id="201" name="Прямая соединительная линия 38"/>
          <p:cNvSpPr/>
          <p:nvPr/>
        </p:nvSpPr>
        <p:spPr>
          <a:xfrm>
            <a:off x="4497840" y="-2880"/>
            <a:ext cx="360" cy="6863760"/>
          </a:xfrm>
          <a:prstGeom prst="line">
            <a:avLst/>
          </a:prstGeom>
          <a:ln w="12700">
            <a:solidFill>
              <a:srgbClr val="cecec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chemeClr val="dk1"/>
              </a:solidFill>
              <a:latin typeface="Cygre"/>
            </a:endParaRPr>
          </a:p>
        </p:txBody>
      </p:sp>
      <p:pic>
        <p:nvPicPr>
          <p:cNvPr id="202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203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D6D192C-05EB-4F4D-A2B8-98C672A71D3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210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1" name="PlaceHolder 1"/>
          <p:cNvSpPr>
            <a:spLocks noGrp="1"/>
          </p:cNvSpPr>
          <p:nvPr>
            <p:ph type="ftr" idx="4"/>
          </p:nvPr>
        </p:nvSpPr>
        <p:spPr>
          <a:xfrm>
            <a:off x="442800" y="6343920"/>
            <a:ext cx="7661880" cy="2340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285E033-F9F1-430B-82BB-81157CCA5783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216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217" name="PlaceHolder 1"/>
          <p:cNvSpPr>
            <a:spLocks noGrp="1"/>
          </p:cNvSpPr>
          <p:nvPr>
            <p:ph type="ftr" idx="5"/>
          </p:nvPr>
        </p:nvSpPr>
        <p:spPr>
          <a:xfrm>
            <a:off x="442800" y="6343920"/>
            <a:ext cx="7661880" cy="2340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FD7CE92C-66A8-45E6-81BC-33B12203F90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44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45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6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2206440" cy="875520"/>
          </a:xfrm>
          <a:prstGeom prst="rect">
            <a:avLst/>
          </a:prstGeom>
          <a:ln w="12700">
            <a:noFill/>
          </a:ln>
        </p:spPr>
      </p:pic>
      <p:sp>
        <p:nvSpPr>
          <p:cNvPr id="47" name="Прямая соединительная линия 17"/>
          <p:cNvSpPr/>
          <p:nvPr/>
        </p:nvSpPr>
        <p:spPr>
          <a:xfrm>
            <a:off x="1057032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48" name="Рисунок 1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 flipH="1" rot="10800000">
            <a:off x="10570680" y="2160"/>
            <a:ext cx="1619280" cy="3426840"/>
          </a:xfrm>
          <a:prstGeom prst="rect">
            <a:avLst/>
          </a:prstGeom>
          <a:ln w="0">
            <a:noFill/>
          </a:ln>
        </p:spPr>
      </p:pic>
      <p:pic>
        <p:nvPicPr>
          <p:cNvPr id="49" name="Рисунок 2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 flipH="1">
            <a:off x="10572840" y="3429000"/>
            <a:ext cx="1619280" cy="3426840"/>
          </a:xfrm>
          <a:prstGeom prst="rect">
            <a:avLst/>
          </a:prstGeom>
          <a:ln w="0">
            <a:noFill/>
          </a:ln>
        </p:spPr>
      </p:pic>
      <p:sp>
        <p:nvSpPr>
          <p:cNvPr id="50" name="Прямая соединительная линия 17"/>
          <p:cNvSpPr/>
          <p:nvPr/>
        </p:nvSpPr>
        <p:spPr>
          <a:xfrm>
            <a:off x="12191760" y="3428640"/>
            <a:ext cx="360" cy="36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5C915923-70B1-473D-8DA9-2ED00886B55F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2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53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54" name="Прямая соединительная линия 6"/>
          <p:cNvSpPr/>
          <p:nvPr/>
        </p:nvSpPr>
        <p:spPr>
          <a:xfrm>
            <a:off x="588960" y="-21960"/>
            <a:ext cx="360" cy="690192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55" name="Рисунок 3" descr="Рисунок 3"/>
          <p:cNvPicPr/>
          <p:nvPr/>
        </p:nvPicPr>
        <p:blipFill>
          <a:blip r:embed="rId4"/>
          <a:stretch/>
        </p:blipFill>
        <p:spPr>
          <a:xfrm>
            <a:off x="599040" y="614880"/>
            <a:ext cx="1456920" cy="577800"/>
          </a:xfrm>
          <a:prstGeom prst="rect">
            <a:avLst/>
          </a:prstGeom>
          <a:ln w="12700">
            <a:noFill/>
          </a:ln>
        </p:spPr>
      </p:pic>
      <p:sp>
        <p:nvSpPr>
          <p:cNvPr id="56" name="Прямая соединительная линия 17"/>
          <p:cNvSpPr/>
          <p:nvPr/>
        </p:nvSpPr>
        <p:spPr>
          <a:xfrm>
            <a:off x="5776560" y="-44280"/>
            <a:ext cx="360" cy="6902280"/>
          </a:xfrm>
          <a:prstGeom prst="line">
            <a:avLst/>
          </a:prstGeom>
          <a:ln w="12700">
            <a:solidFill>
              <a:srgbClr val="ffffff">
                <a:alpha val="2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2F5C3BA2-EA49-4B08-A517-5D18B2E4610D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59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6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6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62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4F1CB48-C793-4CFC-BC10-9A9D5715CF9A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"/>
          </p:nvPr>
        </p:nvSpPr>
        <p:spPr>
          <a:xfrm>
            <a:off x="442800" y="6343920"/>
            <a:ext cx="7661880" cy="234000"/>
          </a:xfrm>
          <a:prstGeom prst="rect">
            <a:avLst/>
          </a:prstGeom>
          <a:noFill/>
          <a:ln w="0">
            <a:noFill/>
          </a:ln>
        </p:spPr>
        <p:txBody>
          <a:bodyPr lIns="36000" rIns="36000" tIns="36000" bIns="36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DE88AB15-2B23-4F11-8A77-6EB3DA457B32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66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pic>
        <p:nvPicPr>
          <p:cNvPr id="67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68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E8A30CF2-061C-4A84-9E35-E78395D50970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71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7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74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72C12D0-AF14-43A5-983C-0EF97830BA5E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66CF34F7-8685-410C-9EEF-4291D64C65D8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6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77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78" name="Прямая соединительная линия 13"/>
          <p:cNvSpPr/>
          <p:nvPr/>
        </p:nvSpPr>
        <p:spPr>
          <a:xfrm>
            <a:off x="44280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79" name="Прямая соединительная линия 13"/>
          <p:cNvSpPr/>
          <p:nvPr/>
        </p:nvSpPr>
        <p:spPr>
          <a:xfrm>
            <a:off x="463716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0" name="Прямая соединительная линия 13"/>
          <p:cNvSpPr/>
          <p:nvPr/>
        </p:nvSpPr>
        <p:spPr>
          <a:xfrm>
            <a:off x="44280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1" name="Прямая соединительная линия 13"/>
          <p:cNvSpPr/>
          <p:nvPr/>
        </p:nvSpPr>
        <p:spPr>
          <a:xfrm>
            <a:off x="463716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2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83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84" name="Прямая соединительная линия 13"/>
          <p:cNvSpPr/>
          <p:nvPr/>
        </p:nvSpPr>
        <p:spPr>
          <a:xfrm>
            <a:off x="8831520" y="235908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5" name="Прямая соединительная линия 13"/>
          <p:cNvSpPr/>
          <p:nvPr/>
        </p:nvSpPr>
        <p:spPr>
          <a:xfrm>
            <a:off x="8831520" y="4536720"/>
            <a:ext cx="1147680" cy="360"/>
          </a:xfrm>
          <a:prstGeom prst="line">
            <a:avLst/>
          </a:prstGeom>
          <a:ln w="38100">
            <a:solidFill>
              <a:srgbClr val="cc3b0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sp>
        <p:nvSpPr>
          <p:cNvPr id="86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B5CFE22D-7966-4439-84E8-FA84BBF365B9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  <a:lumOff val="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Номер слайда" hidden="1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7E77711-3701-4170-AB1F-C30BC73EAC27}" type="slidenum">
              <a:rPr b="0" lang="ru-RU" sz="1000" spc="-1" strike="noStrike">
                <a:solidFill>
                  <a:srgbClr val="bfbfbf"/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" name="Рисунок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0">
            <a:noFill/>
          </a:ln>
        </p:spPr>
      </p:pic>
      <p:cxnSp>
        <p:nvCxnSpPr>
          <p:cNvPr id="89" name="Прямая соединительная линия 2"/>
          <p:cNvCxnSpPr/>
          <p:nvPr/>
        </p:nvCxnSpPr>
        <p:spPr>
          <a:xfrm>
            <a:off x="0" y="633960"/>
            <a:ext cx="12193920" cy="2160"/>
          </a:xfrm>
          <a:prstGeom prst="straightConnector1">
            <a:avLst/>
          </a:prstGeom>
          <a:ln w="12700">
            <a:solidFill>
              <a:srgbClr val="cecece"/>
            </a:solidFill>
            <a:round/>
          </a:ln>
        </p:spPr>
      </p:cxnSp>
      <p:sp>
        <p:nvSpPr>
          <p:cNvPr id="90" name="Прямая соединительная линия 38"/>
          <p:cNvSpPr/>
          <p:nvPr/>
        </p:nvSpPr>
        <p:spPr>
          <a:xfrm>
            <a:off x="0" y="633960"/>
            <a:ext cx="12191760" cy="360"/>
          </a:xfrm>
          <a:prstGeom prst="line">
            <a:avLst/>
          </a:prstGeom>
          <a:ln w="12700">
            <a:solidFill>
              <a:srgbClr val="32323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ygre"/>
            </a:endParaRPr>
          </a:p>
        </p:txBody>
      </p:sp>
      <p:pic>
        <p:nvPicPr>
          <p:cNvPr id="91" name="Рисунок 7" descr="Рисунок 7"/>
          <p:cNvPicPr/>
          <p:nvPr/>
        </p:nvPicPr>
        <p:blipFill>
          <a:blip r:embed="rId4">
            <a:alphaModFix amt="26000"/>
          </a:blip>
          <a:stretch/>
        </p:blipFill>
        <p:spPr>
          <a:xfrm>
            <a:off x="442800" y="172080"/>
            <a:ext cx="712440" cy="281880"/>
          </a:xfrm>
          <a:prstGeom prst="rect">
            <a:avLst/>
          </a:prstGeom>
          <a:ln w="12700">
            <a:noFill/>
          </a:ln>
        </p:spPr>
      </p:pic>
      <p:sp>
        <p:nvSpPr>
          <p:cNvPr id="92" name="Номер слайда"/>
          <p:cNvSpPr/>
          <p:nvPr/>
        </p:nvSpPr>
        <p:spPr>
          <a:xfrm>
            <a:off x="11379960" y="214560"/>
            <a:ext cx="573120" cy="1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fld id="{48C2CB5D-5327-408A-99F2-E2743E5185A4}" type="slidenum">
              <a:rPr b="0" lang="ru-RU" sz="10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Cygre"/>
                <a:ea typeface="Cygre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svg"/><Relationship Id="rId3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svg"/><Relationship Id="rId3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svg"/><Relationship Id="rId3" Type="http://schemas.openxmlformats.org/officeDocument/2006/relationships/image" Target="../media/image23.png"/><Relationship Id="rId4" Type="http://schemas.openxmlformats.org/officeDocument/2006/relationships/image" Target="../media/image24.sv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svg"/><Relationship Id="rId3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88960" y="2858400"/>
            <a:ext cx="8177040" cy="1323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ygre"/>
                <a:ea typeface="Cygre"/>
              </a:rPr>
              <a:t>Отладка планировщика PostgreSQL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88960" y="4392720"/>
            <a:ext cx="8177040" cy="1227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accent2"/>
                </a:solidFill>
                <a:latin typeface="Cygre"/>
                <a:ea typeface="Cygre"/>
              </a:rPr>
              <a:t>Сергей Соловьев, «Тантор Лабс»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631800" y="5532480"/>
            <a:ext cx="2593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TODO: ссылка на репу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Расширение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28760" y="1620360"/>
            <a:ext cx="11332440" cy="49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88960" y="1875600"/>
            <a:ext cx="8177040" cy="970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cc3b03"/>
                </a:solidFill>
                <a:latin typeface="Cygre"/>
                <a:ea typeface="Cygre"/>
              </a:rPr>
              <a:t>Спасибо!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Обработка запроса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834840" y="1224000"/>
            <a:ext cx="10520640" cy="544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Организация исходного кода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930400" y="1080360"/>
            <a:ext cx="6329160" cy="59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Узлы и деревья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73880" y="1548360"/>
            <a:ext cx="11842200" cy="48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Структуры данных планировщика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49000" y="1188360"/>
            <a:ext cx="11092320" cy="546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Range Table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622800" y="927720"/>
            <a:ext cx="6676560" cy="573228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956000" y="2661840"/>
            <a:ext cx="388800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Constraint Exclusion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34720" y="1317240"/>
            <a:ext cx="11793240" cy="54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Быстрое начало отладки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64600" y="2292120"/>
            <a:ext cx="11661120" cy="37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42800" y="651600"/>
            <a:ext cx="11304000" cy="107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ygre"/>
                <a:ea typeface="Calibri Light"/>
              </a:rPr>
              <a:t>Средства PostgreSQL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33200" y="2414880"/>
            <a:ext cx="11925720" cy="29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6">
      <a:dk1>
        <a:srgbClr val="000000"/>
      </a:dk1>
      <a:lt1>
        <a:srgbClr val="f2f2f2"/>
      </a:lt1>
      <a:dk2>
        <a:srgbClr val="cecece"/>
      </a:dk2>
      <a:lt2>
        <a:srgbClr val="797979"/>
      </a:lt2>
      <a:accent1>
        <a:srgbClr val="fc5c2b"/>
      </a:accent1>
      <a:accent2>
        <a:srgbClr val="cc3b03"/>
      </a:accent2>
      <a:accent3>
        <a:srgbClr val="00b0f0"/>
      </a:accent3>
      <a:accent4>
        <a:srgbClr val="0070c0"/>
      </a:accent4>
      <a:accent5>
        <a:srgbClr val="7030a0"/>
      </a:accent5>
      <a:accent6>
        <a:srgbClr val="c00000"/>
      </a:accent6>
      <a:hlink>
        <a:srgbClr val="fc5c2b"/>
      </a:hlink>
      <a:folHlink>
        <a:srgbClr val="cc3b03"/>
      </a:folHlink>
    </a:clrScheme>
    <a:fontScheme name="Tantor">
      <a:majorFont>
        <a:latin typeface="Cygre" pitchFamily="0" charset="1"/>
        <a:ea typeface=""/>
        <a:cs typeface=""/>
      </a:majorFont>
      <a:minorFont>
        <a:latin typeface="Cygr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Application>LibreOffice/24.2.5.2$Linux_X86_64 LibreOffice_project/420$Build-2</Application>
  <AppVersion>15.0000</AppVersion>
  <Words>76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Мария Чижова</dc:creator>
  <dc:description/>
  <dc:language>ru-RU</dc:language>
  <cp:lastModifiedBy/>
  <dcterms:modified xsi:type="dcterms:W3CDTF">2024-09-07T16:37:53Z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