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19.xml.rels" ContentType="application/vnd.openxmlformats-package.relationships+xml"/>
  <Override PartName="/ppt/slideMasters/slideMaster14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1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_rels/presentation.xml.rels" ContentType="application/vnd.openxmlformats-package.relationships+xml"/>
  <Override PartName="/ppt/media/image12.png" ContentType="image/png"/>
  <Override PartName="/ppt/media/image4.svg" ContentType="image/svg"/>
  <Override PartName="/ppt/media/image11.png" ContentType="image/png"/>
  <Override PartName="/ppt/media/image3.png" ContentType="image/png"/>
  <Override PartName="/ppt/media/image22.svg" ContentType="image/svg"/>
  <Override PartName="/ppt/media/image17.png" ContentType="image/png"/>
  <Override PartName="/ppt/media/image8.png" ContentType="image/png"/>
  <Override PartName="/ppt/media/image30.svg" ContentType="image/svg"/>
  <Override PartName="/ppt/media/image6.svg" ContentType="image/svg"/>
  <Override PartName="/ppt/media/image13.png" ContentType="image/png"/>
  <Override PartName="/ppt/media/image28.svg" ContentType="image/svg"/>
  <Override PartName="/ppt/media/image9.png" ContentType="image/png"/>
  <Override PartName="/ppt/media/image10.jpeg" ContentType="image/jpeg"/>
  <Override PartName="/ppt/media/image24.svg" ContentType="image/svg"/>
  <Override PartName="/ppt/media/image5.png" ContentType="image/png"/>
  <Override PartName="/ppt/media/image2.svg" ContentType="image/svg"/>
  <Override PartName="/ppt/media/image15.png" ContentType="image/png"/>
  <Override PartName="/ppt/media/image26.svg" ContentType="image/svg"/>
  <Override PartName="/ppt/media/image7.png" ContentType="image/png"/>
  <Override PartName="/ppt/media/image18.svg" ContentType="image/svg"/>
  <Override PartName="/ppt/media/image20.svg" ContentType="image/svg"/>
  <Override PartName="/ppt/media/image1.png" ContentType="image/png"/>
  <Override PartName="/ppt/media/image19.png" ContentType="image/png"/>
  <Override PartName="/ppt/media/image21.png" ContentType="image/png"/>
  <Override PartName="/ppt/media/image23.png" ContentType="image/png"/>
  <Override PartName="/ppt/media/image25.png" ContentType="image/png"/>
  <Override PartName="/ppt/media/image14.svg" ContentType="image/svg"/>
  <Override PartName="/ppt/media/image27.png" ContentType="image/png"/>
  <Override PartName="/ppt/media/image29.png" ContentType="image/png"/>
  <Override PartName="/ppt/media/image16.svg" ContentType="image/svg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</p:sldMasterIdLst>
  <p:sldIdLst>
    <p:sldId id="256" r:id="rId27"/>
    <p:sldId id="257" r:id="rId28"/>
    <p:sldId id="258" r:id="rId29"/>
    <p:sldId id="259" r:id="rId30"/>
    <p:sldId id="260" r:id="rId31"/>
    <p:sldId id="261" r:id="rId32"/>
    <p:sldId id="262" r:id="rId33"/>
    <p:sldId id="263" r:id="rId34"/>
    <p:sldId id="264" r:id="rId35"/>
    <p:sldId id="265" r:id="rId36"/>
    <p:sldId id="266" r:id="rId3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" Target="slides/slide1.xml"/><Relationship Id="rId28" Type="http://schemas.openxmlformats.org/officeDocument/2006/relationships/slide" Target="slides/slide2.xml"/><Relationship Id="rId29" Type="http://schemas.openxmlformats.org/officeDocument/2006/relationships/slide" Target="slides/slide3.xml"/><Relationship Id="rId30" Type="http://schemas.openxmlformats.org/officeDocument/2006/relationships/slide" Target="slides/slide4.xml"/><Relationship Id="rId31" Type="http://schemas.openxmlformats.org/officeDocument/2006/relationships/slide" Target="slides/slide5.xml"/><Relationship Id="rId32" Type="http://schemas.openxmlformats.org/officeDocument/2006/relationships/slide" Target="slides/slide6.xml"/><Relationship Id="rId33" Type="http://schemas.openxmlformats.org/officeDocument/2006/relationships/slide" Target="slides/slide7.xml"/><Relationship Id="rId34" Type="http://schemas.openxmlformats.org/officeDocument/2006/relationships/slide" Target="slides/slide8.xml"/><Relationship Id="rId35" Type="http://schemas.openxmlformats.org/officeDocument/2006/relationships/slide" Target="slides/slide9.xml"/><Relationship Id="rId36" Type="http://schemas.openxmlformats.org/officeDocument/2006/relationships/slide" Target="slides/slide10.xml"/><Relationship Id="rId37" Type="http://schemas.openxmlformats.org/officeDocument/2006/relationships/slide" Target="slides/slide11.xml"/><Relationship Id="rId3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0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2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3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9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3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3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2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3_Два объекта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3_Два объекта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2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4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7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8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6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5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4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png"/><Relationship Id="rId5" Type="http://schemas.openxmlformats.org/officeDocument/2006/relationships/image" Target="../media/image4.svg"/><Relationship Id="rId6" Type="http://schemas.openxmlformats.org/officeDocument/2006/relationships/image" Target="../media/image3.png"/><Relationship Id="rId7" Type="http://schemas.openxmlformats.org/officeDocument/2006/relationships/image" Target="../media/image4.svg"/><Relationship Id="rId8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10.jpeg"/><Relationship Id="rId5" Type="http://schemas.openxmlformats.org/officeDocument/2006/relationships/image" Target="../media/image11.png"/><Relationship Id="rId6" Type="http://schemas.openxmlformats.org/officeDocument/2006/relationships/image" Target="../media/image7.png"/><Relationship Id="rId7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svg"/><Relationship Id="rId7" Type="http://schemas.openxmlformats.org/officeDocument/2006/relationships/image" Target="../media/image3.png"/><Relationship Id="rId8" Type="http://schemas.openxmlformats.org/officeDocument/2006/relationships/image" Target="../media/image4.svg"/><Relationship Id="rId9" Type="http://schemas.openxmlformats.org/officeDocument/2006/relationships/hyperlink" Target="https://tantorlabs.ru/" TargetMode="External"/><Relationship Id="rId10" Type="http://schemas.openxmlformats.org/officeDocument/2006/relationships/image" Target="../media/image12.png"/><Relationship Id="rId11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png"/><Relationship Id="rId5" Type="http://schemas.openxmlformats.org/officeDocument/2006/relationships/image" Target="../media/image4.svg"/><Relationship Id="rId6" Type="http://schemas.openxmlformats.org/officeDocument/2006/relationships/image" Target="../media/image3.png"/><Relationship Id="rId7" Type="http://schemas.openxmlformats.org/officeDocument/2006/relationships/image" Target="../media/image4.svg"/><Relationship Id="rId8" Type="http://schemas.openxmlformats.org/officeDocument/2006/relationships/hyperlink" Target="https://tantorlabs.ru/" TargetMode="External"/><Relationship Id="rId9" Type="http://schemas.openxmlformats.org/officeDocument/2006/relationships/image" Target="../media/image5.png"/><Relationship Id="rId10" Type="http://schemas.openxmlformats.org/officeDocument/2006/relationships/image" Target="../media/image6.svg"/><Relationship Id="rId11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png"/><Relationship Id="rId5" Type="http://schemas.openxmlformats.org/officeDocument/2006/relationships/image" Target="../media/image4.svg"/><Relationship Id="rId6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11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2.svg"/><Relationship Id="rId7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25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svg"/><Relationship Id="rId7" Type="http://schemas.openxmlformats.org/officeDocument/2006/relationships/image" Target="../media/image3.png"/><Relationship Id="rId8" Type="http://schemas.openxmlformats.org/officeDocument/2006/relationships/image" Target="../media/image4.svg"/><Relationship Id="rId9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Номер слайда" hidden="1"/>
          <p:cNvSpPr/>
          <p:nvPr/>
        </p:nvSpPr>
        <p:spPr>
          <a:xfrm>
            <a:off x="11379960" y="214560"/>
            <a:ext cx="573480" cy="16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F8EB5F14-9861-40CF-BB3E-CA5C83603CB0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2800" cy="282240"/>
          </a:xfrm>
          <a:prstGeom prst="rect">
            <a:avLst/>
          </a:prstGeom>
          <a:ln w="0">
            <a:noFill/>
          </a:ln>
        </p:spPr>
      </p:pic>
      <p:cxnSp>
        <p:nvCxnSpPr>
          <p:cNvPr id="2" name="Прямая соединительная линия 2"/>
          <p:cNvCxnSpPr/>
          <p:nvPr/>
        </p:nvCxnSpPr>
        <p:spPr>
          <a:xfrm>
            <a:off x="0" y="633960"/>
            <a:ext cx="12193560" cy="180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sp>
        <p:nvSpPr>
          <p:cNvPr id="3" name="Прямая соединительная линия 6"/>
          <p:cNvSpPr/>
          <p:nvPr/>
        </p:nvSpPr>
        <p:spPr>
          <a:xfrm>
            <a:off x="588960" y="-21960"/>
            <a:ext cx="360" cy="6901920"/>
          </a:xfrm>
          <a:prstGeom prst="line">
            <a:avLst/>
          </a:prstGeom>
          <a:ln w="12700">
            <a:solidFill>
              <a:srgbClr val="ffffff">
                <a:alpha val="20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sp>
        <p:nvSpPr>
          <p:cNvPr id="4" name="Прямая соединительная линия 17"/>
          <p:cNvSpPr/>
          <p:nvPr/>
        </p:nvSpPr>
        <p:spPr>
          <a:xfrm>
            <a:off x="10570320" y="-44280"/>
            <a:ext cx="360" cy="6902280"/>
          </a:xfrm>
          <a:prstGeom prst="line">
            <a:avLst/>
          </a:prstGeom>
          <a:ln w="12700">
            <a:solidFill>
              <a:srgbClr val="ffffff">
                <a:alpha val="20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pic>
        <p:nvPicPr>
          <p:cNvPr id="5" name="Рисунок 1" descr=""/>
          <p:cNvPicPr/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>
          <a:xfrm flipH="1" rot="10800000">
            <a:off x="10570680" y="1800"/>
            <a:ext cx="1619640" cy="3427200"/>
          </a:xfrm>
          <a:prstGeom prst="rect">
            <a:avLst/>
          </a:prstGeom>
          <a:ln w="0">
            <a:noFill/>
          </a:ln>
        </p:spPr>
      </p:pic>
      <p:pic>
        <p:nvPicPr>
          <p:cNvPr id="6" name="Рисунок 2" descr=""/>
          <p:cNvPicPr/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/>
        </p:blipFill>
        <p:spPr>
          <a:xfrm flipH="1">
            <a:off x="10572480" y="3429000"/>
            <a:ext cx="1619640" cy="3427200"/>
          </a:xfrm>
          <a:prstGeom prst="rect">
            <a:avLst/>
          </a:prstGeom>
          <a:ln w="0">
            <a:noFill/>
          </a:ln>
        </p:spPr>
      </p:pic>
      <p:sp>
        <p:nvSpPr>
          <p:cNvPr id="7" name="Прямая соединительная линия 17"/>
          <p:cNvSpPr/>
          <p:nvPr/>
        </p:nvSpPr>
        <p:spPr>
          <a:xfrm>
            <a:off x="12191760" y="3428640"/>
            <a:ext cx="360" cy="360"/>
          </a:xfrm>
          <a:prstGeom prst="line">
            <a:avLst/>
          </a:prstGeom>
          <a:ln w="12700">
            <a:solidFill>
              <a:srgbClr val="ffffff">
                <a:alpha val="20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-44640" bIns="-4464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grpSp>
        <p:nvGrpSpPr>
          <p:cNvPr id="8" name="Group 6"/>
          <p:cNvGrpSpPr/>
          <p:nvPr/>
        </p:nvGrpSpPr>
        <p:grpSpPr>
          <a:xfrm>
            <a:off x="588960" y="614880"/>
            <a:ext cx="2218680" cy="876240"/>
            <a:chOff x="588960" y="614880"/>
            <a:chExt cx="2218680" cy="876240"/>
          </a:xfrm>
        </p:grpSpPr>
        <p:sp>
          <p:nvSpPr>
            <p:cNvPr id="9" name="Freeform: Shape 7"/>
            <p:cNvSpPr/>
            <p:nvPr/>
          </p:nvSpPr>
          <p:spPr>
            <a:xfrm>
              <a:off x="1879920" y="976320"/>
              <a:ext cx="204840" cy="514440"/>
            </a:xfrm>
            <a:custGeom>
              <a:avLst/>
              <a:gdLst>
                <a:gd name="textAreaLeft" fmla="*/ 0 w 204840"/>
                <a:gd name="textAreaRight" fmla="*/ 206640 w 204840"/>
                <a:gd name="textAreaTop" fmla="*/ 0 h 514440"/>
                <a:gd name="textAreaBottom" fmla="*/ 516240 h 514440"/>
              </a:gdLst>
              <a:ahLst/>
              <a:rect l="textAreaLeft" t="textAreaTop" r="textAreaRight" b="textAreaBottom"/>
              <a:pathLst>
                <a:path w="245840" h="614552">
                  <a:moveTo>
                    <a:pt x="122873" y="0"/>
                  </a:moveTo>
                  <a:lnTo>
                    <a:pt x="0" y="0"/>
                  </a:lnTo>
                  <a:lnTo>
                    <a:pt x="0" y="368713"/>
                  </a:lnTo>
                  <a:cubicBezTo>
                    <a:pt x="0" y="504539"/>
                    <a:pt x="110014" y="614553"/>
                    <a:pt x="245840" y="614553"/>
                  </a:cubicBezTo>
                  <a:lnTo>
                    <a:pt x="245840" y="491776"/>
                  </a:lnTo>
                  <a:cubicBezTo>
                    <a:pt x="177832" y="491776"/>
                    <a:pt x="122968" y="436721"/>
                    <a:pt x="122968" y="368903"/>
                  </a:cubicBezTo>
                  <a:lnTo>
                    <a:pt x="122968" y="246031"/>
                  </a:lnTo>
                  <a:lnTo>
                    <a:pt x="245840" y="246031"/>
                  </a:lnTo>
                  <a:lnTo>
                    <a:pt x="245840" y="123158"/>
                  </a:lnTo>
                  <a:lnTo>
                    <a:pt x="122968" y="123158"/>
                  </a:lnTo>
                  <a:lnTo>
                    <a:pt x="122968" y="95"/>
                  </a:lnTo>
                  <a:close/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  <p:sp>
          <p:nvSpPr>
            <p:cNvPr id="10" name="Freeform: Shape 8"/>
            <p:cNvSpPr/>
            <p:nvPr/>
          </p:nvSpPr>
          <p:spPr>
            <a:xfrm>
              <a:off x="2138040" y="1079640"/>
              <a:ext cx="411480" cy="411480"/>
            </a:xfrm>
            <a:custGeom>
              <a:avLst/>
              <a:gdLst>
                <a:gd name="textAreaLeft" fmla="*/ 0 w 411480"/>
                <a:gd name="textAreaRight" fmla="*/ 413280 w 411480"/>
                <a:gd name="textAreaTop" fmla="*/ 0 h 411480"/>
                <a:gd name="textAreaBottom" fmla="*/ 413280 h 411480"/>
              </a:gdLst>
              <a:ahLst/>
              <a:rect l="textAreaLeft" t="textAreaTop" r="textAreaRight" b="textAreaBottom"/>
              <a:pathLst>
                <a:path w="491680" h="491680">
                  <a:moveTo>
                    <a:pt x="245840" y="368713"/>
                  </a:moveTo>
                  <a:cubicBezTo>
                    <a:pt x="178022" y="368713"/>
                    <a:pt x="122968" y="313658"/>
                    <a:pt x="122968" y="245840"/>
                  </a:cubicBezTo>
                  <a:cubicBezTo>
                    <a:pt x="122968" y="178022"/>
                    <a:pt x="178022" y="122968"/>
                    <a:pt x="245840" y="122968"/>
                  </a:cubicBezTo>
                  <a:cubicBezTo>
                    <a:pt x="313658" y="122968"/>
                    <a:pt x="368713" y="178022"/>
                    <a:pt x="368713" y="245840"/>
                  </a:cubicBezTo>
                  <a:cubicBezTo>
                    <a:pt x="368713" y="313658"/>
                    <a:pt x="313658" y="368713"/>
                    <a:pt x="245840" y="368713"/>
                  </a:cubicBezTo>
                  <a:moveTo>
                    <a:pt x="245840" y="0"/>
                  </a:moveTo>
                  <a:cubicBezTo>
                    <a:pt x="110014" y="0"/>
                    <a:pt x="0" y="110014"/>
                    <a:pt x="0" y="245840"/>
                  </a:cubicBezTo>
                  <a:cubicBezTo>
                    <a:pt x="0" y="381667"/>
                    <a:pt x="110014" y="491681"/>
                    <a:pt x="245840" y="491681"/>
                  </a:cubicBezTo>
                  <a:cubicBezTo>
                    <a:pt x="381667" y="491681"/>
                    <a:pt x="491680" y="381667"/>
                    <a:pt x="491680" y="245840"/>
                  </a:cubicBezTo>
                  <a:cubicBezTo>
                    <a:pt x="491680" y="110014"/>
                    <a:pt x="381667" y="0"/>
                    <a:pt x="245840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  <p:sp>
          <p:nvSpPr>
            <p:cNvPr id="11" name="Freeform: Shape 9"/>
            <p:cNvSpPr/>
            <p:nvPr/>
          </p:nvSpPr>
          <p:spPr>
            <a:xfrm>
              <a:off x="2602800" y="1080000"/>
              <a:ext cx="204840" cy="411120"/>
            </a:xfrm>
            <a:custGeom>
              <a:avLst/>
              <a:gdLst>
                <a:gd name="textAreaLeft" fmla="*/ 0 w 204840"/>
                <a:gd name="textAreaRight" fmla="*/ 206640 w 204840"/>
                <a:gd name="textAreaTop" fmla="*/ 0 h 411120"/>
                <a:gd name="textAreaBottom" fmla="*/ 412920 h 411120"/>
              </a:gdLst>
              <a:ahLst/>
              <a:rect l="textAreaLeft" t="textAreaTop" r="textAreaRight" b="textAreaBottom"/>
              <a:pathLst>
                <a:path w="245840" h="491585">
                  <a:moveTo>
                    <a:pt x="95" y="245745"/>
                  </a:moveTo>
                  <a:lnTo>
                    <a:pt x="95" y="491585"/>
                  </a:lnTo>
                  <a:lnTo>
                    <a:pt x="122968" y="491585"/>
                  </a:lnTo>
                  <a:lnTo>
                    <a:pt x="122968" y="245745"/>
                  </a:lnTo>
                  <a:cubicBezTo>
                    <a:pt x="122968" y="177927"/>
                    <a:pt x="177927" y="122873"/>
                    <a:pt x="245840" y="122873"/>
                  </a:cubicBezTo>
                  <a:lnTo>
                    <a:pt x="245840" y="0"/>
                  </a:lnTo>
                  <a:cubicBezTo>
                    <a:pt x="110014" y="0"/>
                    <a:pt x="0" y="110014"/>
                    <a:pt x="0" y="24584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  <p:sp>
          <p:nvSpPr>
            <p:cNvPr id="12" name="Freeform: Shape 10"/>
            <p:cNvSpPr/>
            <p:nvPr/>
          </p:nvSpPr>
          <p:spPr>
            <a:xfrm>
              <a:off x="950400" y="1079640"/>
              <a:ext cx="411120" cy="411480"/>
            </a:xfrm>
            <a:custGeom>
              <a:avLst/>
              <a:gdLst>
                <a:gd name="textAreaLeft" fmla="*/ 0 w 411120"/>
                <a:gd name="textAreaRight" fmla="*/ 412920 w 411120"/>
                <a:gd name="textAreaTop" fmla="*/ 0 h 411480"/>
                <a:gd name="textAreaBottom" fmla="*/ 413280 h 411480"/>
              </a:gdLst>
              <a:ahLst/>
              <a:rect l="textAreaLeft" t="textAreaTop" r="textAreaRight" b="textAreaBottom"/>
              <a:pathLst>
                <a:path w="491585" h="491680">
                  <a:moveTo>
                    <a:pt x="245840" y="368713"/>
                  </a:moveTo>
                  <a:cubicBezTo>
                    <a:pt x="178022" y="368713"/>
                    <a:pt x="122968" y="313658"/>
                    <a:pt x="122968" y="245840"/>
                  </a:cubicBezTo>
                  <a:cubicBezTo>
                    <a:pt x="122968" y="178022"/>
                    <a:pt x="178022" y="122968"/>
                    <a:pt x="245840" y="122968"/>
                  </a:cubicBezTo>
                  <a:cubicBezTo>
                    <a:pt x="313658" y="122968"/>
                    <a:pt x="368713" y="178022"/>
                    <a:pt x="368713" y="245840"/>
                  </a:cubicBezTo>
                  <a:cubicBezTo>
                    <a:pt x="368713" y="313658"/>
                    <a:pt x="313658" y="368713"/>
                    <a:pt x="245840" y="368713"/>
                  </a:cubicBezTo>
                  <a:moveTo>
                    <a:pt x="245840" y="0"/>
                  </a:moveTo>
                  <a:cubicBezTo>
                    <a:pt x="110014" y="0"/>
                    <a:pt x="0" y="110014"/>
                    <a:pt x="0" y="245840"/>
                  </a:cubicBezTo>
                  <a:cubicBezTo>
                    <a:pt x="0" y="381667"/>
                    <a:pt x="110014" y="491681"/>
                    <a:pt x="245840" y="491681"/>
                  </a:cubicBezTo>
                  <a:cubicBezTo>
                    <a:pt x="290703" y="491681"/>
                    <a:pt x="332613" y="479489"/>
                    <a:pt x="368713" y="458533"/>
                  </a:cubicBezTo>
                  <a:lnTo>
                    <a:pt x="368713" y="491681"/>
                  </a:lnTo>
                  <a:lnTo>
                    <a:pt x="491585" y="491681"/>
                  </a:lnTo>
                  <a:lnTo>
                    <a:pt x="491585" y="245840"/>
                  </a:lnTo>
                  <a:cubicBezTo>
                    <a:pt x="491585" y="110109"/>
                    <a:pt x="381572" y="0"/>
                    <a:pt x="245745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  <p:sp>
          <p:nvSpPr>
            <p:cNvPr id="13" name="Freeform: Shape 11"/>
            <p:cNvSpPr/>
            <p:nvPr/>
          </p:nvSpPr>
          <p:spPr>
            <a:xfrm>
              <a:off x="1415160" y="1079640"/>
              <a:ext cx="411120" cy="411480"/>
            </a:xfrm>
            <a:custGeom>
              <a:avLst/>
              <a:gdLst>
                <a:gd name="textAreaLeft" fmla="*/ 0 w 411120"/>
                <a:gd name="textAreaRight" fmla="*/ 412920 w 411120"/>
                <a:gd name="textAreaTop" fmla="*/ 0 h 411480"/>
                <a:gd name="textAreaBottom" fmla="*/ 413280 h 411480"/>
              </a:gdLst>
              <a:ahLst/>
              <a:rect l="textAreaLeft" t="textAreaTop" r="textAreaRight" b="textAreaBottom"/>
              <a:pathLst>
                <a:path w="491585" h="491680">
                  <a:moveTo>
                    <a:pt x="245840" y="0"/>
                  </a:moveTo>
                  <a:cubicBezTo>
                    <a:pt x="110014" y="0"/>
                    <a:pt x="0" y="110014"/>
                    <a:pt x="0" y="245840"/>
                  </a:cubicBezTo>
                  <a:lnTo>
                    <a:pt x="0" y="491681"/>
                  </a:lnTo>
                  <a:lnTo>
                    <a:pt x="122872" y="491681"/>
                  </a:lnTo>
                  <a:lnTo>
                    <a:pt x="122872" y="245840"/>
                  </a:lnTo>
                  <a:cubicBezTo>
                    <a:pt x="122872" y="178022"/>
                    <a:pt x="177832" y="122968"/>
                    <a:pt x="245840" y="122968"/>
                  </a:cubicBezTo>
                  <a:cubicBezTo>
                    <a:pt x="313849" y="122968"/>
                    <a:pt x="368713" y="178022"/>
                    <a:pt x="368713" y="245840"/>
                  </a:cubicBezTo>
                  <a:lnTo>
                    <a:pt x="368713" y="491681"/>
                  </a:lnTo>
                  <a:lnTo>
                    <a:pt x="491585" y="491681"/>
                  </a:lnTo>
                  <a:lnTo>
                    <a:pt x="491585" y="245840"/>
                  </a:lnTo>
                  <a:cubicBezTo>
                    <a:pt x="491585" y="110014"/>
                    <a:pt x="381476" y="0"/>
                    <a:pt x="245745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  <p:sp>
          <p:nvSpPr>
            <p:cNvPr id="14" name="Freeform: Shape 12"/>
            <p:cNvSpPr/>
            <p:nvPr/>
          </p:nvSpPr>
          <p:spPr>
            <a:xfrm>
              <a:off x="588960" y="976680"/>
              <a:ext cx="308160" cy="514440"/>
            </a:xfrm>
            <a:custGeom>
              <a:avLst/>
              <a:gdLst>
                <a:gd name="textAreaLeft" fmla="*/ 0 w 308160"/>
                <a:gd name="textAreaRight" fmla="*/ 309960 w 308160"/>
                <a:gd name="textAreaTop" fmla="*/ 0 h 514440"/>
                <a:gd name="textAreaBottom" fmla="*/ 516240 h 514440"/>
              </a:gdLst>
              <a:ahLst/>
              <a:rect l="textAreaLeft" t="textAreaTop" r="textAreaRight" b="textAreaBottom"/>
              <a:pathLst>
                <a:path w="368712" h="614457">
                  <a:moveTo>
                    <a:pt x="184404" y="0"/>
                  </a:moveTo>
                  <a:lnTo>
                    <a:pt x="122968" y="0"/>
                  </a:lnTo>
                  <a:lnTo>
                    <a:pt x="122968" y="122873"/>
                  </a:lnTo>
                  <a:lnTo>
                    <a:pt x="0" y="122873"/>
                  </a:lnTo>
                  <a:cubicBezTo>
                    <a:pt x="0" y="156782"/>
                    <a:pt x="13716" y="187547"/>
                    <a:pt x="36005" y="209741"/>
                  </a:cubicBezTo>
                  <a:cubicBezTo>
                    <a:pt x="58293" y="232029"/>
                    <a:pt x="88964" y="245745"/>
                    <a:pt x="122873" y="245745"/>
                  </a:cubicBezTo>
                  <a:lnTo>
                    <a:pt x="122873" y="368618"/>
                  </a:lnTo>
                  <a:cubicBezTo>
                    <a:pt x="122873" y="504444"/>
                    <a:pt x="232886" y="614458"/>
                    <a:pt x="368713" y="614458"/>
                  </a:cubicBezTo>
                  <a:lnTo>
                    <a:pt x="368713" y="491585"/>
                  </a:lnTo>
                  <a:cubicBezTo>
                    <a:pt x="300704" y="491585"/>
                    <a:pt x="245840" y="436531"/>
                    <a:pt x="245840" y="368713"/>
                  </a:cubicBezTo>
                  <a:lnTo>
                    <a:pt x="245840" y="245840"/>
                  </a:lnTo>
                  <a:lnTo>
                    <a:pt x="368713" y="245840"/>
                  </a:lnTo>
                  <a:lnTo>
                    <a:pt x="368713" y="184404"/>
                  </a:lnTo>
                  <a:cubicBezTo>
                    <a:pt x="266986" y="184404"/>
                    <a:pt x="184309" y="101822"/>
                    <a:pt x="184309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  <p:sp>
          <p:nvSpPr>
            <p:cNvPr id="15" name="Freeform: Shape 13"/>
            <p:cNvSpPr/>
            <p:nvPr/>
          </p:nvSpPr>
          <p:spPr>
            <a:xfrm>
              <a:off x="846720" y="924480"/>
              <a:ext cx="102240" cy="102240"/>
            </a:xfrm>
            <a:custGeom>
              <a:avLst/>
              <a:gdLst>
                <a:gd name="textAreaLeft" fmla="*/ 0 w 102240"/>
                <a:gd name="textAreaRight" fmla="*/ 104040 w 102240"/>
                <a:gd name="textAreaTop" fmla="*/ 0 h 102240"/>
                <a:gd name="textAreaBottom" fmla="*/ 104040 h 102240"/>
              </a:gdLst>
              <a:ahLst/>
              <a:rect l="textAreaLeft" t="textAreaTop" r="textAreaRight" b="textAreaBottom"/>
              <a:pathLst>
                <a:path w="123825" h="123825">
                  <a:moveTo>
                    <a:pt x="61913" y="0"/>
                  </a:moveTo>
                  <a:cubicBezTo>
                    <a:pt x="27718" y="0"/>
                    <a:pt x="0" y="27623"/>
                    <a:pt x="0" y="61913"/>
                  </a:cubicBezTo>
                  <a:cubicBezTo>
                    <a:pt x="0" y="96202"/>
                    <a:pt x="27623" y="123825"/>
                    <a:pt x="61913" y="123825"/>
                  </a:cubicBezTo>
                  <a:cubicBezTo>
                    <a:pt x="96203" y="123825"/>
                    <a:pt x="123825" y="96202"/>
                    <a:pt x="123825" y="61913"/>
                  </a:cubicBezTo>
                  <a:cubicBezTo>
                    <a:pt x="123825" y="27623"/>
                    <a:pt x="96012" y="0"/>
                    <a:pt x="61913" y="0"/>
                  </a:cubicBezTo>
                </a:path>
              </a:pathLst>
            </a:custGeom>
            <a:solidFill>
              <a:srgbClr val="f2662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  <p:sp>
          <p:nvSpPr>
            <p:cNvPr id="16" name="Freeform: Shape 14"/>
            <p:cNvSpPr/>
            <p:nvPr/>
          </p:nvSpPr>
          <p:spPr>
            <a:xfrm>
              <a:off x="692280" y="614880"/>
              <a:ext cx="824400" cy="522000"/>
            </a:xfrm>
            <a:custGeom>
              <a:avLst/>
              <a:gdLst>
                <a:gd name="textAreaLeft" fmla="*/ 0 w 824400"/>
                <a:gd name="textAreaRight" fmla="*/ 826200 w 824400"/>
                <a:gd name="textAreaTop" fmla="*/ 0 h 522000"/>
                <a:gd name="textAreaBottom" fmla="*/ 523800 h 522000"/>
              </a:gdLst>
              <a:ahLst/>
              <a:rect l="textAreaLeft" t="textAreaTop" r="textAreaRight" b="textAreaBottom"/>
              <a:pathLst>
                <a:path w="983265" h="623220">
                  <a:moveTo>
                    <a:pt x="983266" y="184404"/>
                  </a:moveTo>
                  <a:lnTo>
                    <a:pt x="983266" y="308134"/>
                  </a:lnTo>
                  <a:cubicBezTo>
                    <a:pt x="983266" y="311563"/>
                    <a:pt x="982980" y="315182"/>
                    <a:pt x="982980" y="318611"/>
                  </a:cubicBezTo>
                  <a:cubicBezTo>
                    <a:pt x="982885" y="321564"/>
                    <a:pt x="982885" y="324612"/>
                    <a:pt x="982599" y="327565"/>
                  </a:cubicBezTo>
                  <a:cubicBezTo>
                    <a:pt x="982313" y="331946"/>
                    <a:pt x="981932" y="336423"/>
                    <a:pt x="981647" y="340805"/>
                  </a:cubicBezTo>
                  <a:cubicBezTo>
                    <a:pt x="981551" y="342995"/>
                    <a:pt x="981266" y="345186"/>
                    <a:pt x="980980" y="347472"/>
                  </a:cubicBezTo>
                  <a:cubicBezTo>
                    <a:pt x="980504" y="352139"/>
                    <a:pt x="979837" y="356902"/>
                    <a:pt x="979265" y="361569"/>
                  </a:cubicBezTo>
                  <a:cubicBezTo>
                    <a:pt x="979075" y="363188"/>
                    <a:pt x="978789" y="364617"/>
                    <a:pt x="978503" y="366236"/>
                  </a:cubicBezTo>
                  <a:cubicBezTo>
                    <a:pt x="977646" y="371380"/>
                    <a:pt x="976789" y="376523"/>
                    <a:pt x="975646" y="381762"/>
                  </a:cubicBezTo>
                  <a:cubicBezTo>
                    <a:pt x="975646" y="382048"/>
                    <a:pt x="975551" y="382334"/>
                    <a:pt x="975551" y="382715"/>
                  </a:cubicBezTo>
                  <a:cubicBezTo>
                    <a:pt x="956596" y="474631"/>
                    <a:pt x="903637" y="554069"/>
                    <a:pt x="830199" y="607028"/>
                  </a:cubicBezTo>
                  <a:cubicBezTo>
                    <a:pt x="830199" y="606933"/>
                    <a:pt x="830104" y="606743"/>
                    <a:pt x="830104" y="606647"/>
                  </a:cubicBezTo>
                  <a:cubicBezTo>
                    <a:pt x="822008" y="612458"/>
                    <a:pt x="813626" y="617982"/>
                    <a:pt x="805148" y="623221"/>
                  </a:cubicBezTo>
                  <a:cubicBezTo>
                    <a:pt x="780098" y="587121"/>
                    <a:pt x="747522" y="556736"/>
                    <a:pt x="709517" y="534353"/>
                  </a:cubicBezTo>
                  <a:cubicBezTo>
                    <a:pt x="790670" y="500444"/>
                    <a:pt x="849630" y="424148"/>
                    <a:pt x="858965" y="333185"/>
                  </a:cubicBezTo>
                  <a:cubicBezTo>
                    <a:pt x="858965" y="332804"/>
                    <a:pt x="859060" y="332518"/>
                    <a:pt x="859060" y="332232"/>
                  </a:cubicBezTo>
                  <a:cubicBezTo>
                    <a:pt x="859822" y="324136"/>
                    <a:pt x="860298" y="316040"/>
                    <a:pt x="860298" y="307658"/>
                  </a:cubicBezTo>
                  <a:cubicBezTo>
                    <a:pt x="860298" y="298704"/>
                    <a:pt x="859822" y="184404"/>
                    <a:pt x="859822" y="184404"/>
                  </a:cubicBezTo>
                  <a:cubicBezTo>
                    <a:pt x="859822" y="150686"/>
                    <a:pt x="832580" y="123444"/>
                    <a:pt x="798862" y="123444"/>
                  </a:cubicBezTo>
                  <a:lnTo>
                    <a:pt x="383096" y="123444"/>
                  </a:lnTo>
                  <a:cubicBezTo>
                    <a:pt x="381762" y="123349"/>
                    <a:pt x="380524" y="123158"/>
                    <a:pt x="379190" y="123158"/>
                  </a:cubicBezTo>
                  <a:cubicBezTo>
                    <a:pt x="375761" y="123063"/>
                    <a:pt x="372142" y="122873"/>
                    <a:pt x="368713" y="122873"/>
                  </a:cubicBezTo>
                  <a:cubicBezTo>
                    <a:pt x="232886" y="122873"/>
                    <a:pt x="122873" y="232886"/>
                    <a:pt x="122873" y="368713"/>
                  </a:cubicBezTo>
                  <a:lnTo>
                    <a:pt x="0" y="368713"/>
                  </a:lnTo>
                  <a:cubicBezTo>
                    <a:pt x="-95" y="165068"/>
                    <a:pt x="164973" y="0"/>
                    <a:pt x="368713" y="0"/>
                  </a:cubicBezTo>
                  <a:lnTo>
                    <a:pt x="798862" y="0"/>
                  </a:lnTo>
                  <a:cubicBezTo>
                    <a:pt x="900589" y="0"/>
                    <a:pt x="983266" y="82582"/>
                    <a:pt x="983266" y="184404"/>
                  </a:cubicBezTo>
                </a:path>
              </a:pathLst>
            </a:custGeom>
            <a:solidFill>
              <a:srgbClr val="f2662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</p:grpSp>
      <p:sp>
        <p:nvSpPr>
          <p:cNvPr id="17" name="Прямая соединительная линия 17"/>
          <p:cNvSpPr/>
          <p:nvPr/>
        </p:nvSpPr>
        <p:spPr>
          <a:xfrm>
            <a:off x="10570320" y="0"/>
            <a:ext cx="360" cy="6902280"/>
          </a:xfrm>
          <a:prstGeom prst="line">
            <a:avLst/>
          </a:prstGeom>
          <a:ln w="12700">
            <a:solidFill>
              <a:srgbClr val="cecec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45720" rIns="45720" tIns="45000" bIns="45000" anchor="t">
            <a:noAutofit/>
          </a:bodyPr>
          <a:p>
            <a:endParaRPr b="0" lang="ru-RU" sz="1800" spc="-1" strike="noStrike">
              <a:solidFill>
                <a:schemeClr val="dk1"/>
              </a:solidFill>
              <a:latin typeface="Cygre"/>
            </a:endParaRPr>
          </a:p>
        </p:txBody>
      </p:sp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8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>
            <a:lumMod val="95000"/>
            <a:lumOff val="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Номер слайда" hidden="1"/>
          <p:cNvSpPr/>
          <p:nvPr/>
        </p:nvSpPr>
        <p:spPr>
          <a:xfrm>
            <a:off x="11379960" y="214560"/>
            <a:ext cx="573480" cy="16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59DE599F-D1EE-4ECC-A4AB-429A4BC58F28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4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2800" cy="282240"/>
          </a:xfrm>
          <a:prstGeom prst="rect">
            <a:avLst/>
          </a:prstGeom>
          <a:ln w="0">
            <a:noFill/>
          </a:ln>
        </p:spPr>
      </p:pic>
      <p:cxnSp>
        <p:nvCxnSpPr>
          <p:cNvPr id="95" name="Прямая соединительная линия 2"/>
          <p:cNvCxnSpPr/>
          <p:nvPr/>
        </p:nvCxnSpPr>
        <p:spPr>
          <a:xfrm>
            <a:off x="0" y="633960"/>
            <a:ext cx="12193560" cy="180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sp>
        <p:nvSpPr>
          <p:cNvPr id="96" name="Прямая соединительная линия 38"/>
          <p:cNvSpPr/>
          <p:nvPr/>
        </p:nvSpPr>
        <p:spPr>
          <a:xfrm>
            <a:off x="0" y="633960"/>
            <a:ext cx="12191760" cy="360"/>
          </a:xfrm>
          <a:prstGeom prst="line">
            <a:avLst/>
          </a:prstGeom>
          <a:ln w="12700">
            <a:solidFill>
              <a:srgbClr val="32323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-45000" bIns="-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pic>
        <p:nvPicPr>
          <p:cNvPr id="97" name="Рисунок 7" descr="Рисунок 7"/>
          <p:cNvPicPr/>
          <p:nvPr/>
        </p:nvPicPr>
        <p:blipFill>
          <a:blip r:embed="rId4">
            <a:alphaModFix amt="26000"/>
          </a:blip>
          <a:stretch/>
        </p:blipFill>
        <p:spPr>
          <a:xfrm>
            <a:off x="442800" y="172080"/>
            <a:ext cx="712800" cy="282240"/>
          </a:xfrm>
          <a:prstGeom prst="rect">
            <a:avLst/>
          </a:prstGeom>
          <a:ln w="1270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5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>
            <a:lumMod val="95000"/>
            <a:lumOff val="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Номер слайда" hidden="1"/>
          <p:cNvSpPr/>
          <p:nvPr/>
        </p:nvSpPr>
        <p:spPr>
          <a:xfrm>
            <a:off x="11379960" y="214560"/>
            <a:ext cx="573480" cy="16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11AC5FB9-C6A5-43B4-AAB2-031543BF753F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9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2800" cy="282240"/>
          </a:xfrm>
          <a:prstGeom prst="rect">
            <a:avLst/>
          </a:prstGeom>
          <a:ln w="0">
            <a:noFill/>
          </a:ln>
        </p:spPr>
      </p:pic>
      <p:cxnSp>
        <p:nvCxnSpPr>
          <p:cNvPr id="100" name="Прямая соединительная линия 2"/>
          <p:cNvCxnSpPr/>
          <p:nvPr/>
        </p:nvCxnSpPr>
        <p:spPr>
          <a:xfrm>
            <a:off x="0" y="633960"/>
            <a:ext cx="12193560" cy="180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pic>
        <p:nvPicPr>
          <p:cNvPr id="101" name="вставленный-фильм.png" descr="вставленный-фильм.png"/>
          <p:cNvPicPr/>
          <p:nvPr/>
        </p:nvPicPr>
        <p:blipFill>
          <a:blip r:embed="rId4">
            <a:alphaModFix amt="38000"/>
          </a:blip>
          <a:srcRect l="628" t="0" r="0" b="0"/>
          <a:stretch/>
        </p:blipFill>
        <p:spPr>
          <a:xfrm>
            <a:off x="0" y="0"/>
            <a:ext cx="12156120" cy="6856200"/>
          </a:xfrm>
          <a:prstGeom prst="rect">
            <a:avLst/>
          </a:prstGeom>
          <a:ln w="12700">
            <a:noFill/>
          </a:ln>
        </p:spPr>
      </p:pic>
      <p:sp>
        <p:nvSpPr>
          <p:cNvPr id="102" name="Прямая соединительная линия 38"/>
          <p:cNvSpPr/>
          <p:nvPr/>
        </p:nvSpPr>
        <p:spPr>
          <a:xfrm>
            <a:off x="0" y="633960"/>
            <a:ext cx="12191760" cy="360"/>
          </a:xfrm>
          <a:prstGeom prst="line">
            <a:avLst/>
          </a:prstGeom>
          <a:ln w="12700">
            <a:solidFill>
              <a:srgbClr val="32323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-45000" bIns="-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pic>
        <p:nvPicPr>
          <p:cNvPr id="103" name="Рисунок 7" descr="Рисунок 7"/>
          <p:cNvPicPr/>
          <p:nvPr/>
        </p:nvPicPr>
        <p:blipFill>
          <a:blip r:embed="rId5">
            <a:alphaModFix amt="26000"/>
          </a:blip>
          <a:stretch/>
        </p:blipFill>
        <p:spPr>
          <a:xfrm>
            <a:off x="442800" y="172080"/>
            <a:ext cx="712800" cy="282240"/>
          </a:xfrm>
          <a:prstGeom prst="rect">
            <a:avLst/>
          </a:prstGeom>
          <a:ln w="1270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6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Номер слайда" hidden="1"/>
          <p:cNvSpPr/>
          <p:nvPr/>
        </p:nvSpPr>
        <p:spPr>
          <a:xfrm>
            <a:off x="11379960" y="214560"/>
            <a:ext cx="573480" cy="16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FADBEE6F-270D-4FFA-B4E5-B1FB39DE3D63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2800" cy="282240"/>
          </a:xfrm>
          <a:prstGeom prst="rect">
            <a:avLst/>
          </a:prstGeom>
          <a:ln w="0">
            <a:noFill/>
          </a:ln>
        </p:spPr>
      </p:pic>
      <p:cxnSp>
        <p:nvCxnSpPr>
          <p:cNvPr id="106" name="Прямая соединительная линия 2"/>
          <p:cNvCxnSpPr/>
          <p:nvPr/>
        </p:nvCxnSpPr>
        <p:spPr>
          <a:xfrm>
            <a:off x="0" y="633960"/>
            <a:ext cx="12193560" cy="180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grpSp>
        <p:nvGrpSpPr>
          <p:cNvPr id="107" name="Group 6"/>
          <p:cNvGrpSpPr/>
          <p:nvPr/>
        </p:nvGrpSpPr>
        <p:grpSpPr>
          <a:xfrm>
            <a:off x="588960" y="614160"/>
            <a:ext cx="1467360" cy="578880"/>
            <a:chOff x="588960" y="614160"/>
            <a:chExt cx="1467360" cy="578880"/>
          </a:xfrm>
        </p:grpSpPr>
        <p:sp>
          <p:nvSpPr>
            <p:cNvPr id="108" name="Freeform: Shape 7"/>
            <p:cNvSpPr/>
            <p:nvPr/>
          </p:nvSpPr>
          <p:spPr>
            <a:xfrm>
              <a:off x="1443240" y="853200"/>
              <a:ext cx="135000" cy="339840"/>
            </a:xfrm>
            <a:custGeom>
              <a:avLst/>
              <a:gdLst>
                <a:gd name="textAreaLeft" fmla="*/ 0 w 135000"/>
                <a:gd name="textAreaRight" fmla="*/ 136800 w 135000"/>
                <a:gd name="textAreaTop" fmla="*/ 0 h 339840"/>
                <a:gd name="textAreaBottom" fmla="*/ 341640 h 339840"/>
              </a:gdLst>
              <a:ahLst/>
              <a:rect l="textAreaLeft" t="textAreaTop" r="textAreaRight" b="textAreaBottom"/>
              <a:pathLst>
                <a:path w="245840" h="614552">
                  <a:moveTo>
                    <a:pt x="122873" y="0"/>
                  </a:moveTo>
                  <a:lnTo>
                    <a:pt x="0" y="0"/>
                  </a:lnTo>
                  <a:lnTo>
                    <a:pt x="0" y="368713"/>
                  </a:lnTo>
                  <a:cubicBezTo>
                    <a:pt x="0" y="504539"/>
                    <a:pt x="110014" y="614553"/>
                    <a:pt x="245840" y="614553"/>
                  </a:cubicBezTo>
                  <a:lnTo>
                    <a:pt x="245840" y="491776"/>
                  </a:lnTo>
                  <a:cubicBezTo>
                    <a:pt x="177832" y="491776"/>
                    <a:pt x="122968" y="436721"/>
                    <a:pt x="122968" y="368903"/>
                  </a:cubicBezTo>
                  <a:lnTo>
                    <a:pt x="122968" y="246031"/>
                  </a:lnTo>
                  <a:lnTo>
                    <a:pt x="245840" y="246031"/>
                  </a:lnTo>
                  <a:lnTo>
                    <a:pt x="245840" y="123158"/>
                  </a:lnTo>
                  <a:lnTo>
                    <a:pt x="122968" y="123158"/>
                  </a:lnTo>
                  <a:lnTo>
                    <a:pt x="122968" y="95"/>
                  </a:lnTo>
                  <a:close/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  <p:sp>
          <p:nvSpPr>
            <p:cNvPr id="109" name="Freeform: Shape 8"/>
            <p:cNvSpPr/>
            <p:nvPr/>
          </p:nvSpPr>
          <p:spPr>
            <a:xfrm>
              <a:off x="1613880" y="921600"/>
              <a:ext cx="271440" cy="271440"/>
            </a:xfrm>
            <a:custGeom>
              <a:avLst/>
              <a:gdLst>
                <a:gd name="textAreaLeft" fmla="*/ 0 w 271440"/>
                <a:gd name="textAreaRight" fmla="*/ 273240 w 271440"/>
                <a:gd name="textAreaTop" fmla="*/ 0 h 271440"/>
                <a:gd name="textAreaBottom" fmla="*/ 273240 h 271440"/>
              </a:gdLst>
              <a:ahLst/>
              <a:rect l="textAreaLeft" t="textAreaTop" r="textAreaRight" b="textAreaBottom"/>
              <a:pathLst>
                <a:path w="491680" h="491680">
                  <a:moveTo>
                    <a:pt x="245840" y="368713"/>
                  </a:moveTo>
                  <a:cubicBezTo>
                    <a:pt x="178022" y="368713"/>
                    <a:pt x="122968" y="313658"/>
                    <a:pt x="122968" y="245840"/>
                  </a:cubicBezTo>
                  <a:cubicBezTo>
                    <a:pt x="122968" y="178022"/>
                    <a:pt x="178022" y="122968"/>
                    <a:pt x="245840" y="122968"/>
                  </a:cubicBezTo>
                  <a:cubicBezTo>
                    <a:pt x="313658" y="122968"/>
                    <a:pt x="368713" y="178022"/>
                    <a:pt x="368713" y="245840"/>
                  </a:cubicBezTo>
                  <a:cubicBezTo>
                    <a:pt x="368713" y="313658"/>
                    <a:pt x="313658" y="368713"/>
                    <a:pt x="245840" y="368713"/>
                  </a:cubicBezTo>
                  <a:moveTo>
                    <a:pt x="245840" y="0"/>
                  </a:moveTo>
                  <a:cubicBezTo>
                    <a:pt x="110014" y="0"/>
                    <a:pt x="0" y="110014"/>
                    <a:pt x="0" y="245840"/>
                  </a:cubicBezTo>
                  <a:cubicBezTo>
                    <a:pt x="0" y="381667"/>
                    <a:pt x="110014" y="491681"/>
                    <a:pt x="245840" y="491681"/>
                  </a:cubicBezTo>
                  <a:cubicBezTo>
                    <a:pt x="381667" y="491681"/>
                    <a:pt x="491680" y="381667"/>
                    <a:pt x="491680" y="245840"/>
                  </a:cubicBezTo>
                  <a:cubicBezTo>
                    <a:pt x="491680" y="110014"/>
                    <a:pt x="381667" y="0"/>
                    <a:pt x="245840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  <p:sp>
          <p:nvSpPr>
            <p:cNvPr id="110" name="Freeform: Shape 9"/>
            <p:cNvSpPr/>
            <p:nvPr/>
          </p:nvSpPr>
          <p:spPr>
            <a:xfrm>
              <a:off x="1921320" y="921600"/>
              <a:ext cx="135000" cy="271440"/>
            </a:xfrm>
            <a:custGeom>
              <a:avLst/>
              <a:gdLst>
                <a:gd name="textAreaLeft" fmla="*/ 0 w 135000"/>
                <a:gd name="textAreaRight" fmla="*/ 136800 w 135000"/>
                <a:gd name="textAreaTop" fmla="*/ 0 h 271440"/>
                <a:gd name="textAreaBottom" fmla="*/ 273240 h 271440"/>
              </a:gdLst>
              <a:ahLst/>
              <a:rect l="textAreaLeft" t="textAreaTop" r="textAreaRight" b="textAreaBottom"/>
              <a:pathLst>
                <a:path w="245840" h="491585">
                  <a:moveTo>
                    <a:pt x="95" y="245745"/>
                  </a:moveTo>
                  <a:lnTo>
                    <a:pt x="95" y="491585"/>
                  </a:lnTo>
                  <a:lnTo>
                    <a:pt x="122968" y="491585"/>
                  </a:lnTo>
                  <a:lnTo>
                    <a:pt x="122968" y="245745"/>
                  </a:lnTo>
                  <a:cubicBezTo>
                    <a:pt x="122968" y="177927"/>
                    <a:pt x="177927" y="122873"/>
                    <a:pt x="245840" y="122873"/>
                  </a:cubicBezTo>
                  <a:lnTo>
                    <a:pt x="245840" y="0"/>
                  </a:lnTo>
                  <a:cubicBezTo>
                    <a:pt x="110014" y="0"/>
                    <a:pt x="0" y="110014"/>
                    <a:pt x="0" y="24584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  <p:sp>
          <p:nvSpPr>
            <p:cNvPr id="111" name="Freeform: Shape 10"/>
            <p:cNvSpPr/>
            <p:nvPr/>
          </p:nvSpPr>
          <p:spPr>
            <a:xfrm>
              <a:off x="828000" y="921600"/>
              <a:ext cx="271440" cy="271440"/>
            </a:xfrm>
            <a:custGeom>
              <a:avLst/>
              <a:gdLst>
                <a:gd name="textAreaLeft" fmla="*/ 0 w 271440"/>
                <a:gd name="textAreaRight" fmla="*/ 273240 w 271440"/>
                <a:gd name="textAreaTop" fmla="*/ 0 h 271440"/>
                <a:gd name="textAreaBottom" fmla="*/ 273240 h 271440"/>
              </a:gdLst>
              <a:ahLst/>
              <a:rect l="textAreaLeft" t="textAreaTop" r="textAreaRight" b="textAreaBottom"/>
              <a:pathLst>
                <a:path w="491585" h="491680">
                  <a:moveTo>
                    <a:pt x="245840" y="368713"/>
                  </a:moveTo>
                  <a:cubicBezTo>
                    <a:pt x="178022" y="368713"/>
                    <a:pt x="122968" y="313658"/>
                    <a:pt x="122968" y="245840"/>
                  </a:cubicBezTo>
                  <a:cubicBezTo>
                    <a:pt x="122968" y="178022"/>
                    <a:pt x="178022" y="122968"/>
                    <a:pt x="245840" y="122968"/>
                  </a:cubicBezTo>
                  <a:cubicBezTo>
                    <a:pt x="313658" y="122968"/>
                    <a:pt x="368713" y="178022"/>
                    <a:pt x="368713" y="245840"/>
                  </a:cubicBezTo>
                  <a:cubicBezTo>
                    <a:pt x="368713" y="313658"/>
                    <a:pt x="313658" y="368713"/>
                    <a:pt x="245840" y="368713"/>
                  </a:cubicBezTo>
                  <a:moveTo>
                    <a:pt x="245840" y="0"/>
                  </a:moveTo>
                  <a:cubicBezTo>
                    <a:pt x="110014" y="0"/>
                    <a:pt x="0" y="110014"/>
                    <a:pt x="0" y="245840"/>
                  </a:cubicBezTo>
                  <a:cubicBezTo>
                    <a:pt x="0" y="381667"/>
                    <a:pt x="110014" y="491681"/>
                    <a:pt x="245840" y="491681"/>
                  </a:cubicBezTo>
                  <a:cubicBezTo>
                    <a:pt x="290703" y="491681"/>
                    <a:pt x="332613" y="479489"/>
                    <a:pt x="368713" y="458533"/>
                  </a:cubicBezTo>
                  <a:lnTo>
                    <a:pt x="368713" y="491681"/>
                  </a:lnTo>
                  <a:lnTo>
                    <a:pt x="491585" y="491681"/>
                  </a:lnTo>
                  <a:lnTo>
                    <a:pt x="491585" y="245840"/>
                  </a:lnTo>
                  <a:cubicBezTo>
                    <a:pt x="491585" y="110109"/>
                    <a:pt x="381572" y="0"/>
                    <a:pt x="245745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  <p:sp>
          <p:nvSpPr>
            <p:cNvPr id="112" name="Freeform: Shape 11"/>
            <p:cNvSpPr/>
            <p:nvPr/>
          </p:nvSpPr>
          <p:spPr>
            <a:xfrm>
              <a:off x="1135440" y="921600"/>
              <a:ext cx="271440" cy="271440"/>
            </a:xfrm>
            <a:custGeom>
              <a:avLst/>
              <a:gdLst>
                <a:gd name="textAreaLeft" fmla="*/ 0 w 271440"/>
                <a:gd name="textAreaRight" fmla="*/ 273240 w 271440"/>
                <a:gd name="textAreaTop" fmla="*/ 0 h 271440"/>
                <a:gd name="textAreaBottom" fmla="*/ 273240 h 271440"/>
              </a:gdLst>
              <a:ahLst/>
              <a:rect l="textAreaLeft" t="textAreaTop" r="textAreaRight" b="textAreaBottom"/>
              <a:pathLst>
                <a:path w="491585" h="491680">
                  <a:moveTo>
                    <a:pt x="245840" y="0"/>
                  </a:moveTo>
                  <a:cubicBezTo>
                    <a:pt x="110014" y="0"/>
                    <a:pt x="0" y="110014"/>
                    <a:pt x="0" y="245840"/>
                  </a:cubicBezTo>
                  <a:lnTo>
                    <a:pt x="0" y="491681"/>
                  </a:lnTo>
                  <a:lnTo>
                    <a:pt x="122872" y="491681"/>
                  </a:lnTo>
                  <a:lnTo>
                    <a:pt x="122872" y="245840"/>
                  </a:lnTo>
                  <a:cubicBezTo>
                    <a:pt x="122872" y="178022"/>
                    <a:pt x="177832" y="122968"/>
                    <a:pt x="245840" y="122968"/>
                  </a:cubicBezTo>
                  <a:cubicBezTo>
                    <a:pt x="313849" y="122968"/>
                    <a:pt x="368713" y="178022"/>
                    <a:pt x="368713" y="245840"/>
                  </a:cubicBezTo>
                  <a:lnTo>
                    <a:pt x="368713" y="491681"/>
                  </a:lnTo>
                  <a:lnTo>
                    <a:pt x="491585" y="491681"/>
                  </a:lnTo>
                  <a:lnTo>
                    <a:pt x="491585" y="245840"/>
                  </a:lnTo>
                  <a:cubicBezTo>
                    <a:pt x="491585" y="110014"/>
                    <a:pt x="381476" y="0"/>
                    <a:pt x="245745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  <p:sp>
          <p:nvSpPr>
            <p:cNvPr id="113" name="Freeform: Shape 12"/>
            <p:cNvSpPr/>
            <p:nvPr/>
          </p:nvSpPr>
          <p:spPr>
            <a:xfrm>
              <a:off x="588960" y="853200"/>
              <a:ext cx="203040" cy="339840"/>
            </a:xfrm>
            <a:custGeom>
              <a:avLst/>
              <a:gdLst>
                <a:gd name="textAreaLeft" fmla="*/ 0 w 203040"/>
                <a:gd name="textAreaRight" fmla="*/ 204840 w 203040"/>
                <a:gd name="textAreaTop" fmla="*/ 0 h 339840"/>
                <a:gd name="textAreaBottom" fmla="*/ 341640 h 339840"/>
              </a:gdLst>
              <a:ahLst/>
              <a:rect l="textAreaLeft" t="textAreaTop" r="textAreaRight" b="textAreaBottom"/>
              <a:pathLst>
                <a:path w="368712" h="614457">
                  <a:moveTo>
                    <a:pt x="184404" y="0"/>
                  </a:moveTo>
                  <a:lnTo>
                    <a:pt x="122968" y="0"/>
                  </a:lnTo>
                  <a:lnTo>
                    <a:pt x="122968" y="122873"/>
                  </a:lnTo>
                  <a:lnTo>
                    <a:pt x="0" y="122873"/>
                  </a:lnTo>
                  <a:cubicBezTo>
                    <a:pt x="0" y="156782"/>
                    <a:pt x="13716" y="187547"/>
                    <a:pt x="36005" y="209741"/>
                  </a:cubicBezTo>
                  <a:cubicBezTo>
                    <a:pt x="58293" y="232029"/>
                    <a:pt x="88964" y="245745"/>
                    <a:pt x="122873" y="245745"/>
                  </a:cubicBezTo>
                  <a:lnTo>
                    <a:pt x="122873" y="368618"/>
                  </a:lnTo>
                  <a:cubicBezTo>
                    <a:pt x="122873" y="504444"/>
                    <a:pt x="232886" y="614458"/>
                    <a:pt x="368713" y="614458"/>
                  </a:cubicBezTo>
                  <a:lnTo>
                    <a:pt x="368713" y="491585"/>
                  </a:lnTo>
                  <a:cubicBezTo>
                    <a:pt x="300704" y="491585"/>
                    <a:pt x="245840" y="436531"/>
                    <a:pt x="245840" y="368713"/>
                  </a:cubicBezTo>
                  <a:lnTo>
                    <a:pt x="245840" y="245840"/>
                  </a:lnTo>
                  <a:lnTo>
                    <a:pt x="368713" y="245840"/>
                  </a:lnTo>
                  <a:lnTo>
                    <a:pt x="368713" y="184404"/>
                  </a:lnTo>
                  <a:cubicBezTo>
                    <a:pt x="266986" y="184404"/>
                    <a:pt x="184309" y="101822"/>
                    <a:pt x="184309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  <p:sp>
          <p:nvSpPr>
            <p:cNvPr id="114" name="Freeform: Shape 13"/>
            <p:cNvSpPr/>
            <p:nvPr/>
          </p:nvSpPr>
          <p:spPr>
            <a:xfrm>
              <a:off x="759600" y="819000"/>
              <a:ext cx="66960" cy="66960"/>
            </a:xfrm>
            <a:custGeom>
              <a:avLst/>
              <a:gdLst>
                <a:gd name="textAreaLeft" fmla="*/ 0 w 66960"/>
                <a:gd name="textAreaRight" fmla="*/ 68760 w 66960"/>
                <a:gd name="textAreaTop" fmla="*/ 0 h 66960"/>
                <a:gd name="textAreaBottom" fmla="*/ 68760 h 66960"/>
              </a:gdLst>
              <a:ahLst/>
              <a:rect l="textAreaLeft" t="textAreaTop" r="textAreaRight" b="textAreaBottom"/>
              <a:pathLst>
                <a:path w="123825" h="123825">
                  <a:moveTo>
                    <a:pt x="61913" y="0"/>
                  </a:moveTo>
                  <a:cubicBezTo>
                    <a:pt x="27718" y="0"/>
                    <a:pt x="0" y="27623"/>
                    <a:pt x="0" y="61913"/>
                  </a:cubicBezTo>
                  <a:cubicBezTo>
                    <a:pt x="0" y="96202"/>
                    <a:pt x="27623" y="123825"/>
                    <a:pt x="61913" y="123825"/>
                  </a:cubicBezTo>
                  <a:cubicBezTo>
                    <a:pt x="96203" y="123825"/>
                    <a:pt x="123825" y="96202"/>
                    <a:pt x="123825" y="61913"/>
                  </a:cubicBezTo>
                  <a:cubicBezTo>
                    <a:pt x="123825" y="27623"/>
                    <a:pt x="96012" y="0"/>
                    <a:pt x="61913" y="0"/>
                  </a:cubicBezTo>
                </a:path>
              </a:pathLst>
            </a:custGeom>
            <a:solidFill>
              <a:srgbClr val="f2662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  <p:sp>
          <p:nvSpPr>
            <p:cNvPr id="115" name="Freeform: Shape 14"/>
            <p:cNvSpPr/>
            <p:nvPr/>
          </p:nvSpPr>
          <p:spPr>
            <a:xfrm>
              <a:off x="657360" y="614160"/>
              <a:ext cx="544680" cy="344520"/>
            </a:xfrm>
            <a:custGeom>
              <a:avLst/>
              <a:gdLst>
                <a:gd name="textAreaLeft" fmla="*/ 0 w 544680"/>
                <a:gd name="textAreaRight" fmla="*/ 546480 w 544680"/>
                <a:gd name="textAreaTop" fmla="*/ 0 h 344520"/>
                <a:gd name="textAreaBottom" fmla="*/ 346320 h 344520"/>
              </a:gdLst>
              <a:ahLst/>
              <a:rect l="textAreaLeft" t="textAreaTop" r="textAreaRight" b="textAreaBottom"/>
              <a:pathLst>
                <a:path w="983265" h="623220">
                  <a:moveTo>
                    <a:pt x="983266" y="184404"/>
                  </a:moveTo>
                  <a:lnTo>
                    <a:pt x="983266" y="308134"/>
                  </a:lnTo>
                  <a:cubicBezTo>
                    <a:pt x="983266" y="311563"/>
                    <a:pt x="982980" y="315182"/>
                    <a:pt x="982980" y="318611"/>
                  </a:cubicBezTo>
                  <a:cubicBezTo>
                    <a:pt x="982885" y="321564"/>
                    <a:pt x="982885" y="324612"/>
                    <a:pt x="982599" y="327565"/>
                  </a:cubicBezTo>
                  <a:cubicBezTo>
                    <a:pt x="982313" y="331946"/>
                    <a:pt x="981932" y="336423"/>
                    <a:pt x="981647" y="340805"/>
                  </a:cubicBezTo>
                  <a:cubicBezTo>
                    <a:pt x="981551" y="342995"/>
                    <a:pt x="981266" y="345186"/>
                    <a:pt x="980980" y="347472"/>
                  </a:cubicBezTo>
                  <a:cubicBezTo>
                    <a:pt x="980504" y="352139"/>
                    <a:pt x="979837" y="356902"/>
                    <a:pt x="979265" y="361569"/>
                  </a:cubicBezTo>
                  <a:cubicBezTo>
                    <a:pt x="979075" y="363188"/>
                    <a:pt x="978789" y="364617"/>
                    <a:pt x="978503" y="366236"/>
                  </a:cubicBezTo>
                  <a:cubicBezTo>
                    <a:pt x="977646" y="371380"/>
                    <a:pt x="976789" y="376523"/>
                    <a:pt x="975646" y="381762"/>
                  </a:cubicBezTo>
                  <a:cubicBezTo>
                    <a:pt x="975646" y="382048"/>
                    <a:pt x="975551" y="382334"/>
                    <a:pt x="975551" y="382715"/>
                  </a:cubicBezTo>
                  <a:cubicBezTo>
                    <a:pt x="956596" y="474631"/>
                    <a:pt x="903637" y="554069"/>
                    <a:pt x="830199" y="607028"/>
                  </a:cubicBezTo>
                  <a:cubicBezTo>
                    <a:pt x="830199" y="606933"/>
                    <a:pt x="830104" y="606743"/>
                    <a:pt x="830104" y="606647"/>
                  </a:cubicBezTo>
                  <a:cubicBezTo>
                    <a:pt x="822008" y="612458"/>
                    <a:pt x="813626" y="617982"/>
                    <a:pt x="805148" y="623221"/>
                  </a:cubicBezTo>
                  <a:cubicBezTo>
                    <a:pt x="780098" y="587121"/>
                    <a:pt x="747522" y="556736"/>
                    <a:pt x="709517" y="534353"/>
                  </a:cubicBezTo>
                  <a:cubicBezTo>
                    <a:pt x="790670" y="500444"/>
                    <a:pt x="849630" y="424148"/>
                    <a:pt x="858965" y="333185"/>
                  </a:cubicBezTo>
                  <a:cubicBezTo>
                    <a:pt x="858965" y="332804"/>
                    <a:pt x="859060" y="332518"/>
                    <a:pt x="859060" y="332232"/>
                  </a:cubicBezTo>
                  <a:cubicBezTo>
                    <a:pt x="859822" y="324136"/>
                    <a:pt x="860298" y="316040"/>
                    <a:pt x="860298" y="307658"/>
                  </a:cubicBezTo>
                  <a:cubicBezTo>
                    <a:pt x="860298" y="298704"/>
                    <a:pt x="859822" y="184404"/>
                    <a:pt x="859822" y="184404"/>
                  </a:cubicBezTo>
                  <a:cubicBezTo>
                    <a:pt x="859822" y="150686"/>
                    <a:pt x="832580" y="123444"/>
                    <a:pt x="798862" y="123444"/>
                  </a:cubicBezTo>
                  <a:lnTo>
                    <a:pt x="383096" y="123444"/>
                  </a:lnTo>
                  <a:cubicBezTo>
                    <a:pt x="381762" y="123349"/>
                    <a:pt x="380524" y="123158"/>
                    <a:pt x="379190" y="123158"/>
                  </a:cubicBezTo>
                  <a:cubicBezTo>
                    <a:pt x="375761" y="123063"/>
                    <a:pt x="372142" y="122873"/>
                    <a:pt x="368713" y="122873"/>
                  </a:cubicBezTo>
                  <a:cubicBezTo>
                    <a:pt x="232886" y="122873"/>
                    <a:pt x="122873" y="232886"/>
                    <a:pt x="122873" y="368713"/>
                  </a:cubicBezTo>
                  <a:lnTo>
                    <a:pt x="0" y="368713"/>
                  </a:lnTo>
                  <a:cubicBezTo>
                    <a:pt x="-95" y="165068"/>
                    <a:pt x="164973" y="0"/>
                    <a:pt x="368713" y="0"/>
                  </a:cubicBezTo>
                  <a:lnTo>
                    <a:pt x="798862" y="0"/>
                  </a:lnTo>
                  <a:cubicBezTo>
                    <a:pt x="900589" y="0"/>
                    <a:pt x="983266" y="82582"/>
                    <a:pt x="983266" y="184404"/>
                  </a:cubicBezTo>
                </a:path>
              </a:pathLst>
            </a:custGeom>
            <a:solidFill>
              <a:srgbClr val="f2662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</p:grpSp>
      <p:sp>
        <p:nvSpPr>
          <p:cNvPr id="116" name="Прямая соединительная линия 6"/>
          <p:cNvSpPr/>
          <p:nvPr/>
        </p:nvSpPr>
        <p:spPr>
          <a:xfrm>
            <a:off x="588960" y="-21960"/>
            <a:ext cx="360" cy="6901920"/>
          </a:xfrm>
          <a:prstGeom prst="line">
            <a:avLst/>
          </a:prstGeom>
          <a:ln w="12700">
            <a:solidFill>
              <a:srgbClr val="ffffff">
                <a:alpha val="20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sp>
        <p:nvSpPr>
          <p:cNvPr id="117" name="Прямая соединительная линия 17"/>
          <p:cNvSpPr/>
          <p:nvPr/>
        </p:nvSpPr>
        <p:spPr>
          <a:xfrm>
            <a:off x="5776560" y="-44280"/>
            <a:ext cx="360" cy="6902280"/>
          </a:xfrm>
          <a:prstGeom prst="line">
            <a:avLst/>
          </a:prstGeom>
          <a:ln w="12700">
            <a:solidFill>
              <a:srgbClr val="ffffff">
                <a:alpha val="20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4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>
            <a:lumMod val="95000"/>
            <a:lumOff val="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Номер слайда" hidden="1"/>
          <p:cNvSpPr/>
          <p:nvPr/>
        </p:nvSpPr>
        <p:spPr>
          <a:xfrm>
            <a:off x="11379960" y="214560"/>
            <a:ext cx="573480" cy="16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A216D2F4-74E4-4AB0-804A-3496DEA999A8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9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2800" cy="282240"/>
          </a:xfrm>
          <a:prstGeom prst="rect">
            <a:avLst/>
          </a:prstGeom>
          <a:ln w="0">
            <a:noFill/>
          </a:ln>
        </p:spPr>
      </p:pic>
      <p:cxnSp>
        <p:nvCxnSpPr>
          <p:cNvPr id="120" name="Прямая соединительная линия 2"/>
          <p:cNvCxnSpPr/>
          <p:nvPr/>
        </p:nvCxnSpPr>
        <p:spPr>
          <a:xfrm>
            <a:off x="0" y="633960"/>
            <a:ext cx="12193560" cy="180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pic>
        <p:nvPicPr>
          <p:cNvPr id="121" name="andrew-kliatskyi-ZV79vhL6ppk-unsplash.jpg" descr="andrew-kliatskyi-ZV79vhL6ppk-unsplash.jpg"/>
          <p:cNvPicPr/>
          <p:nvPr/>
        </p:nvPicPr>
        <p:blipFill>
          <a:blip r:embed="rId4"/>
          <a:stretch/>
        </p:blipFill>
        <p:spPr>
          <a:xfrm flipH="1" rot="5400000">
            <a:off x="2668320" y="-2683080"/>
            <a:ext cx="6857280" cy="12191760"/>
          </a:xfrm>
          <a:prstGeom prst="rect">
            <a:avLst/>
          </a:prstGeom>
          <a:ln w="12700">
            <a:noFill/>
          </a:ln>
        </p:spPr>
      </p:pic>
      <p:pic>
        <p:nvPicPr>
          <p:cNvPr id="122" name="Рисунок 33" descr="Рисунок 33"/>
          <p:cNvPicPr/>
          <p:nvPr/>
        </p:nvPicPr>
        <p:blipFill>
          <a:blip r:embed="rId5"/>
          <a:srcRect l="0" t="0" r="0" b="51458"/>
          <a:stretch/>
        </p:blipFill>
        <p:spPr>
          <a:xfrm flipH="1">
            <a:off x="10522440" y="5103000"/>
            <a:ext cx="1669680" cy="1765800"/>
          </a:xfrm>
          <a:prstGeom prst="rect">
            <a:avLst/>
          </a:prstGeom>
          <a:ln w="12700">
            <a:noFill/>
          </a:ln>
        </p:spPr>
      </p:pic>
      <p:pic>
        <p:nvPicPr>
          <p:cNvPr id="123" name="Рисунок 3" descr="Рисунок 3"/>
          <p:cNvPicPr/>
          <p:nvPr/>
        </p:nvPicPr>
        <p:blipFill>
          <a:blip r:embed="rId6"/>
          <a:stretch/>
        </p:blipFill>
        <p:spPr>
          <a:xfrm>
            <a:off x="588960" y="614880"/>
            <a:ext cx="1457280" cy="578160"/>
          </a:xfrm>
          <a:prstGeom prst="rect">
            <a:avLst/>
          </a:prstGeom>
          <a:ln w="1270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7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>
            <a:lumMod val="95000"/>
            <a:lumOff val="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Номер слайда" hidden="1"/>
          <p:cNvSpPr/>
          <p:nvPr/>
        </p:nvSpPr>
        <p:spPr>
          <a:xfrm>
            <a:off x="11379960" y="214560"/>
            <a:ext cx="573480" cy="16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E58A344A-65DA-4EA0-B69E-7F0C64770163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25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2800" cy="282240"/>
          </a:xfrm>
          <a:prstGeom prst="rect">
            <a:avLst/>
          </a:prstGeom>
          <a:ln w="0">
            <a:noFill/>
          </a:ln>
        </p:spPr>
      </p:pic>
      <p:cxnSp>
        <p:nvCxnSpPr>
          <p:cNvPr id="126" name="Прямая соединительная линия 2"/>
          <p:cNvCxnSpPr/>
          <p:nvPr/>
        </p:nvCxnSpPr>
        <p:spPr>
          <a:xfrm>
            <a:off x="0" y="633960"/>
            <a:ext cx="12193560" cy="180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pic>
        <p:nvPicPr>
          <p:cNvPr id="127" name="Рисунок 33" descr="Рисунок 33"/>
          <p:cNvPicPr/>
          <p:nvPr/>
        </p:nvPicPr>
        <p:blipFill>
          <a:blip r:embed="rId4"/>
          <a:srcRect l="0" t="0" r="0" b="51458"/>
          <a:stretch/>
        </p:blipFill>
        <p:spPr>
          <a:xfrm flipH="1">
            <a:off x="10522440" y="5103000"/>
            <a:ext cx="1669680" cy="1765800"/>
          </a:xfrm>
          <a:prstGeom prst="rect">
            <a:avLst/>
          </a:prstGeom>
          <a:ln w="12700">
            <a:noFill/>
          </a:ln>
        </p:spPr>
      </p:pic>
      <p:pic>
        <p:nvPicPr>
          <p:cNvPr id="128" name="Рисунок 3" descr="Рисунок 3"/>
          <p:cNvPicPr/>
          <p:nvPr/>
        </p:nvPicPr>
        <p:blipFill>
          <a:blip r:embed="rId5"/>
          <a:stretch/>
        </p:blipFill>
        <p:spPr>
          <a:xfrm>
            <a:off x="588960" y="614880"/>
            <a:ext cx="1457280" cy="578160"/>
          </a:xfrm>
          <a:prstGeom prst="rect">
            <a:avLst/>
          </a:prstGeom>
          <a:ln w="1270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6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>
            <a:lumMod val="95000"/>
            <a:lumOff val="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Номер слайда" hidden="1"/>
          <p:cNvSpPr/>
          <p:nvPr/>
        </p:nvSpPr>
        <p:spPr>
          <a:xfrm>
            <a:off x="11379960" y="214560"/>
            <a:ext cx="573480" cy="16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6C2F72FC-29EB-445F-897D-CF842568A58E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30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2800" cy="282240"/>
          </a:xfrm>
          <a:prstGeom prst="rect">
            <a:avLst/>
          </a:prstGeom>
          <a:ln w="0">
            <a:noFill/>
          </a:ln>
        </p:spPr>
      </p:pic>
      <p:cxnSp>
        <p:nvCxnSpPr>
          <p:cNvPr id="131" name="Прямая соединительная линия 2"/>
          <p:cNvCxnSpPr/>
          <p:nvPr/>
        </p:nvCxnSpPr>
        <p:spPr>
          <a:xfrm>
            <a:off x="0" y="633960"/>
            <a:ext cx="12193560" cy="180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sp>
        <p:nvSpPr>
          <p:cNvPr id="132" name="Прямая соединительная линия 38"/>
          <p:cNvSpPr/>
          <p:nvPr/>
        </p:nvSpPr>
        <p:spPr>
          <a:xfrm>
            <a:off x="0" y="633960"/>
            <a:ext cx="12191760" cy="360"/>
          </a:xfrm>
          <a:prstGeom prst="line">
            <a:avLst/>
          </a:prstGeom>
          <a:ln w="12700">
            <a:solidFill>
              <a:srgbClr val="32323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-45000" bIns="-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pic>
        <p:nvPicPr>
          <p:cNvPr id="133" name="Рисунок 33" descr="Рисунок 33"/>
          <p:cNvPicPr/>
          <p:nvPr/>
        </p:nvPicPr>
        <p:blipFill>
          <a:blip r:embed="rId4"/>
          <a:srcRect l="0" t="0" r="0" b="51458"/>
          <a:stretch/>
        </p:blipFill>
        <p:spPr>
          <a:xfrm rot="16200000">
            <a:off x="2781720" y="4512240"/>
            <a:ext cx="1669680" cy="1765800"/>
          </a:xfrm>
          <a:prstGeom prst="rect">
            <a:avLst/>
          </a:prstGeom>
          <a:ln w="12700">
            <a:noFill/>
          </a:ln>
        </p:spPr>
      </p:pic>
      <p:pic>
        <p:nvPicPr>
          <p:cNvPr id="134" name="Рисунок 7" descr="Рисунок 7"/>
          <p:cNvPicPr/>
          <p:nvPr/>
        </p:nvPicPr>
        <p:blipFill>
          <a:blip r:embed="rId5">
            <a:alphaModFix amt="26000"/>
          </a:blip>
          <a:stretch/>
        </p:blipFill>
        <p:spPr>
          <a:xfrm>
            <a:off x="442800" y="172080"/>
            <a:ext cx="712800" cy="282240"/>
          </a:xfrm>
          <a:prstGeom prst="rect">
            <a:avLst/>
          </a:prstGeom>
          <a:ln w="12700">
            <a:noFill/>
          </a:ln>
        </p:spPr>
      </p:pic>
      <p:sp>
        <p:nvSpPr>
          <p:cNvPr id="135" name="Прямая соединительная линия 4"/>
          <p:cNvSpPr/>
          <p:nvPr/>
        </p:nvSpPr>
        <p:spPr>
          <a:xfrm>
            <a:off x="0" y="6223680"/>
            <a:ext cx="12191760" cy="360"/>
          </a:xfrm>
          <a:prstGeom prst="line">
            <a:avLst/>
          </a:prstGeom>
          <a:ln w="12700">
            <a:solidFill>
              <a:srgbClr val="53535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-45000" bIns="-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sp>
        <p:nvSpPr>
          <p:cNvPr id="136" name="Прямая соединительная линия 38"/>
          <p:cNvSpPr/>
          <p:nvPr/>
        </p:nvSpPr>
        <p:spPr>
          <a:xfrm>
            <a:off x="4497840" y="-2880"/>
            <a:ext cx="360" cy="6863760"/>
          </a:xfrm>
          <a:prstGeom prst="line">
            <a:avLst/>
          </a:prstGeom>
          <a:ln w="12700">
            <a:solidFill>
              <a:srgbClr val="53535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0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6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>
            <a:lumMod val="95000"/>
            <a:lumOff val="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Номер слайда" hidden="1"/>
          <p:cNvSpPr/>
          <p:nvPr/>
        </p:nvSpPr>
        <p:spPr>
          <a:xfrm>
            <a:off x="11379960" y="214560"/>
            <a:ext cx="573480" cy="16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AF0B1FCF-6B58-4BB1-ACF8-5B41E9E2F663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42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2800" cy="282240"/>
          </a:xfrm>
          <a:prstGeom prst="rect">
            <a:avLst/>
          </a:prstGeom>
          <a:ln w="0">
            <a:noFill/>
          </a:ln>
        </p:spPr>
      </p:pic>
      <p:cxnSp>
        <p:nvCxnSpPr>
          <p:cNvPr id="143" name="Прямая соединительная линия 2"/>
          <p:cNvCxnSpPr/>
          <p:nvPr/>
        </p:nvCxnSpPr>
        <p:spPr>
          <a:xfrm>
            <a:off x="0" y="633960"/>
            <a:ext cx="12193560" cy="180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sp>
        <p:nvSpPr>
          <p:cNvPr id="144" name="Прямая соединительная линия 6"/>
          <p:cNvSpPr/>
          <p:nvPr/>
        </p:nvSpPr>
        <p:spPr>
          <a:xfrm>
            <a:off x="588960" y="-21960"/>
            <a:ext cx="360" cy="6901920"/>
          </a:xfrm>
          <a:prstGeom prst="line">
            <a:avLst/>
          </a:prstGeom>
          <a:ln w="12700">
            <a:solidFill>
              <a:srgbClr val="ffffff">
                <a:alpha val="20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pic>
        <p:nvPicPr>
          <p:cNvPr id="145" name="Рисунок 3" descr="Рисунок 3"/>
          <p:cNvPicPr/>
          <p:nvPr/>
        </p:nvPicPr>
        <p:blipFill>
          <a:blip r:embed="rId4"/>
          <a:stretch/>
        </p:blipFill>
        <p:spPr>
          <a:xfrm>
            <a:off x="599040" y="614880"/>
            <a:ext cx="2206800" cy="875880"/>
          </a:xfrm>
          <a:prstGeom prst="rect">
            <a:avLst/>
          </a:prstGeom>
          <a:ln w="12700">
            <a:noFill/>
          </a:ln>
        </p:spPr>
      </p:pic>
      <p:sp>
        <p:nvSpPr>
          <p:cNvPr id="146" name="Прямая соединительная линия 17"/>
          <p:cNvSpPr/>
          <p:nvPr/>
        </p:nvSpPr>
        <p:spPr>
          <a:xfrm>
            <a:off x="10570320" y="-44280"/>
            <a:ext cx="360" cy="6902280"/>
          </a:xfrm>
          <a:prstGeom prst="line">
            <a:avLst/>
          </a:prstGeom>
          <a:ln w="12700">
            <a:solidFill>
              <a:srgbClr val="ffffff">
                <a:alpha val="20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pic>
        <p:nvPicPr>
          <p:cNvPr id="147" name="Рисунок 1" descr=""/>
          <p:cNvPicPr/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/>
        </p:blipFill>
        <p:spPr>
          <a:xfrm flipH="1" rot="10800000">
            <a:off x="10570680" y="1800"/>
            <a:ext cx="1619640" cy="3427200"/>
          </a:xfrm>
          <a:prstGeom prst="rect">
            <a:avLst/>
          </a:prstGeom>
          <a:ln w="0">
            <a:noFill/>
          </a:ln>
        </p:spPr>
      </p:pic>
      <p:pic>
        <p:nvPicPr>
          <p:cNvPr id="148" name="Рисунок 2" descr=""/>
          <p:cNvPicPr/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/>
        </p:blipFill>
        <p:spPr>
          <a:xfrm flipH="1">
            <a:off x="10572480" y="3429000"/>
            <a:ext cx="1619640" cy="3427200"/>
          </a:xfrm>
          <a:prstGeom prst="rect">
            <a:avLst/>
          </a:prstGeom>
          <a:ln w="0">
            <a:noFill/>
          </a:ln>
        </p:spPr>
      </p:pic>
      <p:sp>
        <p:nvSpPr>
          <p:cNvPr id="149" name="Прямая соединительная линия 17"/>
          <p:cNvSpPr/>
          <p:nvPr/>
        </p:nvSpPr>
        <p:spPr>
          <a:xfrm>
            <a:off x="12191760" y="3428640"/>
            <a:ext cx="360" cy="360"/>
          </a:xfrm>
          <a:prstGeom prst="line">
            <a:avLst/>
          </a:prstGeom>
          <a:ln w="12700">
            <a:solidFill>
              <a:srgbClr val="ffffff">
                <a:alpha val="20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-44640" bIns="-4464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sp>
        <p:nvSpPr>
          <p:cNvPr id="150" name="Прямая соединительная линия 7"/>
          <p:cNvSpPr/>
          <p:nvPr/>
        </p:nvSpPr>
        <p:spPr>
          <a:xfrm>
            <a:off x="4660920" y="-21960"/>
            <a:ext cx="360" cy="6901920"/>
          </a:xfrm>
          <a:prstGeom prst="line">
            <a:avLst/>
          </a:prstGeom>
          <a:ln w="12700">
            <a:solidFill>
              <a:srgbClr val="ffffff">
                <a:alpha val="20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sp>
        <p:nvSpPr>
          <p:cNvPr id="151" name="TextBox 14"/>
          <p:cNvSpPr/>
          <p:nvPr/>
        </p:nvSpPr>
        <p:spPr>
          <a:xfrm>
            <a:off x="4624200" y="6000840"/>
            <a:ext cx="2082960" cy="4006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38160" wrap="none" horzOverflow="overflow" lIns="45720" rIns="45720" tIns="45000" bIns="4500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fc5c2b"/>
                </a:solidFill>
                <a:uFillTx/>
                <a:latin typeface="Cygre"/>
                <a:hlinkClick r:id="rId9"/>
              </a:rPr>
              <a:t>www.tantorlabs.ru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52" name="Рисунок 17" descr=""/>
          <p:cNvPicPr/>
          <p:nvPr/>
        </p:nvPicPr>
        <p:blipFill>
          <a:blip r:embed="rId10"/>
          <a:stretch/>
        </p:blipFill>
        <p:spPr>
          <a:xfrm>
            <a:off x="482760" y="4313880"/>
            <a:ext cx="2076480" cy="207648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11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Номер слайда"/>
          <p:cNvSpPr/>
          <p:nvPr/>
        </p:nvSpPr>
        <p:spPr>
          <a:xfrm>
            <a:off x="11379960" y="214560"/>
            <a:ext cx="573480" cy="16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8AD1B334-E09B-4C19-8B18-6611A89A13FE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4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2800" cy="282240"/>
          </a:xfrm>
          <a:prstGeom prst="rect">
            <a:avLst/>
          </a:prstGeom>
          <a:ln w="0">
            <a:noFill/>
          </a:ln>
        </p:spPr>
      </p:pic>
      <p:cxnSp>
        <p:nvCxnSpPr>
          <p:cNvPr id="155" name="Прямая соединительная линия 2"/>
          <p:cNvCxnSpPr/>
          <p:nvPr/>
        </p:nvCxnSpPr>
        <p:spPr>
          <a:xfrm>
            <a:off x="0" y="633960"/>
            <a:ext cx="12193560" cy="180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sp>
        <p:nvSpPr>
          <p:cNvPr id="156" name="PlaceHolder 1"/>
          <p:cNvSpPr>
            <a:spLocks noGrp="1"/>
          </p:cNvSpPr>
          <p:nvPr>
            <p:ph type="ftr" idx="2"/>
          </p:nvPr>
        </p:nvSpPr>
        <p:spPr>
          <a:xfrm>
            <a:off x="442800" y="6343920"/>
            <a:ext cx="7662240" cy="234360"/>
          </a:xfrm>
          <a:prstGeom prst="rect">
            <a:avLst/>
          </a:prstGeom>
          <a:noFill/>
          <a:ln w="0">
            <a:noFill/>
          </a:ln>
        </p:spPr>
        <p:txBody>
          <a:bodyPr lIns="36000" rIns="36000" tIns="36000" bIns="360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4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Номер слайда"/>
          <p:cNvSpPr/>
          <p:nvPr/>
        </p:nvSpPr>
        <p:spPr>
          <a:xfrm>
            <a:off x="11379960" y="214560"/>
            <a:ext cx="573480" cy="16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80F3ADB6-287F-4702-B59E-D071B936D1BD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0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2800" cy="282240"/>
          </a:xfrm>
          <a:prstGeom prst="rect">
            <a:avLst/>
          </a:prstGeom>
          <a:ln w="0">
            <a:noFill/>
          </a:ln>
        </p:spPr>
      </p:pic>
      <p:cxnSp>
        <p:nvCxnSpPr>
          <p:cNvPr id="161" name="Прямая соединительная линия 2"/>
          <p:cNvCxnSpPr/>
          <p:nvPr/>
        </p:nvCxnSpPr>
        <p:spPr>
          <a:xfrm>
            <a:off x="0" y="633960"/>
            <a:ext cx="12193560" cy="180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sp>
        <p:nvSpPr>
          <p:cNvPr id="162" name="PlaceHolder 1"/>
          <p:cNvSpPr>
            <a:spLocks noGrp="1"/>
          </p:cNvSpPr>
          <p:nvPr>
            <p:ph type="ftr" idx="3"/>
          </p:nvPr>
        </p:nvSpPr>
        <p:spPr>
          <a:xfrm>
            <a:off x="442800" y="6343920"/>
            <a:ext cx="7662240" cy="234360"/>
          </a:xfrm>
          <a:prstGeom prst="rect">
            <a:avLst/>
          </a:prstGeom>
          <a:noFill/>
          <a:ln w="0">
            <a:noFill/>
          </a:ln>
        </p:spPr>
        <p:txBody>
          <a:bodyPr lIns="36000" rIns="36000" tIns="36000" bIns="360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4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Номер слайда"/>
          <p:cNvSpPr/>
          <p:nvPr/>
        </p:nvSpPr>
        <p:spPr>
          <a:xfrm>
            <a:off x="11379960" y="214560"/>
            <a:ext cx="573480" cy="16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0ED6F6A3-F789-4125-A174-B3A6DCC0BD19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4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2800" cy="282240"/>
          </a:xfrm>
          <a:prstGeom prst="rect">
            <a:avLst/>
          </a:prstGeom>
          <a:ln w="0">
            <a:noFill/>
          </a:ln>
        </p:spPr>
      </p:pic>
      <p:cxnSp>
        <p:nvCxnSpPr>
          <p:cNvPr id="165" name="Прямая соединительная линия 2"/>
          <p:cNvCxnSpPr/>
          <p:nvPr/>
        </p:nvCxnSpPr>
        <p:spPr>
          <a:xfrm>
            <a:off x="0" y="633960"/>
            <a:ext cx="12193560" cy="180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" hidden="1"/>
          <p:cNvSpPr/>
          <p:nvPr/>
        </p:nvSpPr>
        <p:spPr>
          <a:xfrm>
            <a:off x="11379960" y="214560"/>
            <a:ext cx="573480" cy="16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EAFC3CEA-818C-4D20-B948-55F2FBE4B270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2800" cy="282240"/>
          </a:xfrm>
          <a:prstGeom prst="rect">
            <a:avLst/>
          </a:prstGeom>
          <a:ln w="0">
            <a:noFill/>
          </a:ln>
        </p:spPr>
      </p:pic>
      <p:cxnSp>
        <p:nvCxnSpPr>
          <p:cNvPr id="22" name="Прямая соединительная линия 2"/>
          <p:cNvCxnSpPr/>
          <p:nvPr/>
        </p:nvCxnSpPr>
        <p:spPr>
          <a:xfrm>
            <a:off x="0" y="633960"/>
            <a:ext cx="12193560" cy="180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sp>
        <p:nvSpPr>
          <p:cNvPr id="23" name="Прямая соединительная линия 6"/>
          <p:cNvSpPr/>
          <p:nvPr/>
        </p:nvSpPr>
        <p:spPr>
          <a:xfrm>
            <a:off x="588960" y="-21960"/>
            <a:ext cx="360" cy="6901920"/>
          </a:xfrm>
          <a:prstGeom prst="line">
            <a:avLst/>
          </a:prstGeom>
          <a:ln w="12700">
            <a:solidFill>
              <a:srgbClr val="ffffff">
                <a:alpha val="20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pic>
        <p:nvPicPr>
          <p:cNvPr id="24" name="Рисунок 1" descr=""/>
          <p:cNvPicPr/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>
          <a:xfrm flipH="1" rot="10800000">
            <a:off x="10570680" y="1800"/>
            <a:ext cx="1619640" cy="3427200"/>
          </a:xfrm>
          <a:prstGeom prst="rect">
            <a:avLst/>
          </a:prstGeom>
          <a:ln w="0">
            <a:noFill/>
          </a:ln>
        </p:spPr>
      </p:pic>
      <p:pic>
        <p:nvPicPr>
          <p:cNvPr id="25" name="Рисунок 2" descr=""/>
          <p:cNvPicPr/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/>
        </p:blipFill>
        <p:spPr>
          <a:xfrm flipH="1">
            <a:off x="10572480" y="3429000"/>
            <a:ext cx="1619640" cy="3427200"/>
          </a:xfrm>
          <a:prstGeom prst="rect">
            <a:avLst/>
          </a:prstGeom>
          <a:ln w="0">
            <a:noFill/>
          </a:ln>
        </p:spPr>
      </p:pic>
      <p:sp>
        <p:nvSpPr>
          <p:cNvPr id="26" name="Прямая соединительная линия 17"/>
          <p:cNvSpPr/>
          <p:nvPr/>
        </p:nvSpPr>
        <p:spPr>
          <a:xfrm>
            <a:off x="12191760" y="3428640"/>
            <a:ext cx="360" cy="360"/>
          </a:xfrm>
          <a:prstGeom prst="line">
            <a:avLst/>
          </a:prstGeom>
          <a:ln w="12700">
            <a:solidFill>
              <a:srgbClr val="ffffff">
                <a:alpha val="20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-44640" bIns="-4464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sp>
        <p:nvSpPr>
          <p:cNvPr id="27" name="TextBox 14"/>
          <p:cNvSpPr/>
          <p:nvPr/>
        </p:nvSpPr>
        <p:spPr>
          <a:xfrm>
            <a:off x="4624200" y="6000840"/>
            <a:ext cx="2082960" cy="4006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38160" wrap="none" horzOverflow="overflow" lIns="45720" rIns="45720" tIns="45000" bIns="4500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fc5c2b"/>
                </a:solidFill>
                <a:uFillTx/>
                <a:latin typeface="Cygre"/>
                <a:hlinkClick r:id="rId8"/>
              </a:rPr>
              <a:t>www.tantorlabs.ru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8" name="Group 6"/>
          <p:cNvGrpSpPr/>
          <p:nvPr/>
        </p:nvGrpSpPr>
        <p:grpSpPr>
          <a:xfrm>
            <a:off x="588960" y="614880"/>
            <a:ext cx="2218680" cy="876240"/>
            <a:chOff x="588960" y="614880"/>
            <a:chExt cx="2218680" cy="876240"/>
          </a:xfrm>
        </p:grpSpPr>
        <p:sp>
          <p:nvSpPr>
            <p:cNvPr id="29" name="Freeform: Shape 7"/>
            <p:cNvSpPr/>
            <p:nvPr/>
          </p:nvSpPr>
          <p:spPr>
            <a:xfrm>
              <a:off x="1879920" y="976320"/>
              <a:ext cx="204840" cy="514440"/>
            </a:xfrm>
            <a:custGeom>
              <a:avLst/>
              <a:gdLst>
                <a:gd name="textAreaLeft" fmla="*/ 0 w 204840"/>
                <a:gd name="textAreaRight" fmla="*/ 206640 w 204840"/>
                <a:gd name="textAreaTop" fmla="*/ 0 h 514440"/>
                <a:gd name="textAreaBottom" fmla="*/ 516240 h 514440"/>
              </a:gdLst>
              <a:ahLst/>
              <a:rect l="textAreaLeft" t="textAreaTop" r="textAreaRight" b="textAreaBottom"/>
              <a:pathLst>
                <a:path w="245840" h="614552">
                  <a:moveTo>
                    <a:pt x="122873" y="0"/>
                  </a:moveTo>
                  <a:lnTo>
                    <a:pt x="0" y="0"/>
                  </a:lnTo>
                  <a:lnTo>
                    <a:pt x="0" y="368713"/>
                  </a:lnTo>
                  <a:cubicBezTo>
                    <a:pt x="0" y="504539"/>
                    <a:pt x="110014" y="614553"/>
                    <a:pt x="245840" y="614553"/>
                  </a:cubicBezTo>
                  <a:lnTo>
                    <a:pt x="245840" y="491776"/>
                  </a:lnTo>
                  <a:cubicBezTo>
                    <a:pt x="177832" y="491776"/>
                    <a:pt x="122968" y="436721"/>
                    <a:pt x="122968" y="368903"/>
                  </a:cubicBezTo>
                  <a:lnTo>
                    <a:pt x="122968" y="246031"/>
                  </a:lnTo>
                  <a:lnTo>
                    <a:pt x="245840" y="246031"/>
                  </a:lnTo>
                  <a:lnTo>
                    <a:pt x="245840" y="123158"/>
                  </a:lnTo>
                  <a:lnTo>
                    <a:pt x="122968" y="123158"/>
                  </a:lnTo>
                  <a:lnTo>
                    <a:pt x="122968" y="95"/>
                  </a:lnTo>
                  <a:close/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  <p:sp>
          <p:nvSpPr>
            <p:cNvPr id="30" name="Freeform: Shape 8"/>
            <p:cNvSpPr/>
            <p:nvPr/>
          </p:nvSpPr>
          <p:spPr>
            <a:xfrm>
              <a:off x="2138040" y="1079640"/>
              <a:ext cx="411480" cy="411480"/>
            </a:xfrm>
            <a:custGeom>
              <a:avLst/>
              <a:gdLst>
                <a:gd name="textAreaLeft" fmla="*/ 0 w 411480"/>
                <a:gd name="textAreaRight" fmla="*/ 413280 w 411480"/>
                <a:gd name="textAreaTop" fmla="*/ 0 h 411480"/>
                <a:gd name="textAreaBottom" fmla="*/ 413280 h 411480"/>
              </a:gdLst>
              <a:ahLst/>
              <a:rect l="textAreaLeft" t="textAreaTop" r="textAreaRight" b="textAreaBottom"/>
              <a:pathLst>
                <a:path w="491680" h="491680">
                  <a:moveTo>
                    <a:pt x="245840" y="368713"/>
                  </a:moveTo>
                  <a:cubicBezTo>
                    <a:pt x="178022" y="368713"/>
                    <a:pt x="122968" y="313658"/>
                    <a:pt x="122968" y="245840"/>
                  </a:cubicBezTo>
                  <a:cubicBezTo>
                    <a:pt x="122968" y="178022"/>
                    <a:pt x="178022" y="122968"/>
                    <a:pt x="245840" y="122968"/>
                  </a:cubicBezTo>
                  <a:cubicBezTo>
                    <a:pt x="313658" y="122968"/>
                    <a:pt x="368713" y="178022"/>
                    <a:pt x="368713" y="245840"/>
                  </a:cubicBezTo>
                  <a:cubicBezTo>
                    <a:pt x="368713" y="313658"/>
                    <a:pt x="313658" y="368713"/>
                    <a:pt x="245840" y="368713"/>
                  </a:cubicBezTo>
                  <a:moveTo>
                    <a:pt x="245840" y="0"/>
                  </a:moveTo>
                  <a:cubicBezTo>
                    <a:pt x="110014" y="0"/>
                    <a:pt x="0" y="110014"/>
                    <a:pt x="0" y="245840"/>
                  </a:cubicBezTo>
                  <a:cubicBezTo>
                    <a:pt x="0" y="381667"/>
                    <a:pt x="110014" y="491681"/>
                    <a:pt x="245840" y="491681"/>
                  </a:cubicBezTo>
                  <a:cubicBezTo>
                    <a:pt x="381667" y="491681"/>
                    <a:pt x="491680" y="381667"/>
                    <a:pt x="491680" y="245840"/>
                  </a:cubicBezTo>
                  <a:cubicBezTo>
                    <a:pt x="491680" y="110014"/>
                    <a:pt x="381667" y="0"/>
                    <a:pt x="245840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  <p:sp>
          <p:nvSpPr>
            <p:cNvPr id="31" name="Freeform: Shape 9"/>
            <p:cNvSpPr/>
            <p:nvPr/>
          </p:nvSpPr>
          <p:spPr>
            <a:xfrm>
              <a:off x="2602800" y="1080000"/>
              <a:ext cx="204840" cy="411120"/>
            </a:xfrm>
            <a:custGeom>
              <a:avLst/>
              <a:gdLst>
                <a:gd name="textAreaLeft" fmla="*/ 0 w 204840"/>
                <a:gd name="textAreaRight" fmla="*/ 206640 w 204840"/>
                <a:gd name="textAreaTop" fmla="*/ 0 h 411120"/>
                <a:gd name="textAreaBottom" fmla="*/ 412920 h 411120"/>
              </a:gdLst>
              <a:ahLst/>
              <a:rect l="textAreaLeft" t="textAreaTop" r="textAreaRight" b="textAreaBottom"/>
              <a:pathLst>
                <a:path w="245840" h="491585">
                  <a:moveTo>
                    <a:pt x="95" y="245745"/>
                  </a:moveTo>
                  <a:lnTo>
                    <a:pt x="95" y="491585"/>
                  </a:lnTo>
                  <a:lnTo>
                    <a:pt x="122968" y="491585"/>
                  </a:lnTo>
                  <a:lnTo>
                    <a:pt x="122968" y="245745"/>
                  </a:lnTo>
                  <a:cubicBezTo>
                    <a:pt x="122968" y="177927"/>
                    <a:pt x="177927" y="122873"/>
                    <a:pt x="245840" y="122873"/>
                  </a:cubicBezTo>
                  <a:lnTo>
                    <a:pt x="245840" y="0"/>
                  </a:lnTo>
                  <a:cubicBezTo>
                    <a:pt x="110014" y="0"/>
                    <a:pt x="0" y="110014"/>
                    <a:pt x="0" y="24584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  <p:sp>
          <p:nvSpPr>
            <p:cNvPr id="32" name="Freeform: Shape 10"/>
            <p:cNvSpPr/>
            <p:nvPr/>
          </p:nvSpPr>
          <p:spPr>
            <a:xfrm>
              <a:off x="950400" y="1079640"/>
              <a:ext cx="411120" cy="411480"/>
            </a:xfrm>
            <a:custGeom>
              <a:avLst/>
              <a:gdLst>
                <a:gd name="textAreaLeft" fmla="*/ 0 w 411120"/>
                <a:gd name="textAreaRight" fmla="*/ 412920 w 411120"/>
                <a:gd name="textAreaTop" fmla="*/ 0 h 411480"/>
                <a:gd name="textAreaBottom" fmla="*/ 413280 h 411480"/>
              </a:gdLst>
              <a:ahLst/>
              <a:rect l="textAreaLeft" t="textAreaTop" r="textAreaRight" b="textAreaBottom"/>
              <a:pathLst>
                <a:path w="491585" h="491680">
                  <a:moveTo>
                    <a:pt x="245840" y="368713"/>
                  </a:moveTo>
                  <a:cubicBezTo>
                    <a:pt x="178022" y="368713"/>
                    <a:pt x="122968" y="313658"/>
                    <a:pt x="122968" y="245840"/>
                  </a:cubicBezTo>
                  <a:cubicBezTo>
                    <a:pt x="122968" y="178022"/>
                    <a:pt x="178022" y="122968"/>
                    <a:pt x="245840" y="122968"/>
                  </a:cubicBezTo>
                  <a:cubicBezTo>
                    <a:pt x="313658" y="122968"/>
                    <a:pt x="368713" y="178022"/>
                    <a:pt x="368713" y="245840"/>
                  </a:cubicBezTo>
                  <a:cubicBezTo>
                    <a:pt x="368713" y="313658"/>
                    <a:pt x="313658" y="368713"/>
                    <a:pt x="245840" y="368713"/>
                  </a:cubicBezTo>
                  <a:moveTo>
                    <a:pt x="245840" y="0"/>
                  </a:moveTo>
                  <a:cubicBezTo>
                    <a:pt x="110014" y="0"/>
                    <a:pt x="0" y="110014"/>
                    <a:pt x="0" y="245840"/>
                  </a:cubicBezTo>
                  <a:cubicBezTo>
                    <a:pt x="0" y="381667"/>
                    <a:pt x="110014" y="491681"/>
                    <a:pt x="245840" y="491681"/>
                  </a:cubicBezTo>
                  <a:cubicBezTo>
                    <a:pt x="290703" y="491681"/>
                    <a:pt x="332613" y="479489"/>
                    <a:pt x="368713" y="458533"/>
                  </a:cubicBezTo>
                  <a:lnTo>
                    <a:pt x="368713" y="491681"/>
                  </a:lnTo>
                  <a:lnTo>
                    <a:pt x="491585" y="491681"/>
                  </a:lnTo>
                  <a:lnTo>
                    <a:pt x="491585" y="245840"/>
                  </a:lnTo>
                  <a:cubicBezTo>
                    <a:pt x="491585" y="110109"/>
                    <a:pt x="381572" y="0"/>
                    <a:pt x="245745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  <p:sp>
          <p:nvSpPr>
            <p:cNvPr id="33" name="Freeform: Shape 11"/>
            <p:cNvSpPr/>
            <p:nvPr/>
          </p:nvSpPr>
          <p:spPr>
            <a:xfrm>
              <a:off x="1415160" y="1079640"/>
              <a:ext cx="411120" cy="411480"/>
            </a:xfrm>
            <a:custGeom>
              <a:avLst/>
              <a:gdLst>
                <a:gd name="textAreaLeft" fmla="*/ 0 w 411120"/>
                <a:gd name="textAreaRight" fmla="*/ 412920 w 411120"/>
                <a:gd name="textAreaTop" fmla="*/ 0 h 411480"/>
                <a:gd name="textAreaBottom" fmla="*/ 413280 h 411480"/>
              </a:gdLst>
              <a:ahLst/>
              <a:rect l="textAreaLeft" t="textAreaTop" r="textAreaRight" b="textAreaBottom"/>
              <a:pathLst>
                <a:path w="491585" h="491680">
                  <a:moveTo>
                    <a:pt x="245840" y="0"/>
                  </a:moveTo>
                  <a:cubicBezTo>
                    <a:pt x="110014" y="0"/>
                    <a:pt x="0" y="110014"/>
                    <a:pt x="0" y="245840"/>
                  </a:cubicBezTo>
                  <a:lnTo>
                    <a:pt x="0" y="491681"/>
                  </a:lnTo>
                  <a:lnTo>
                    <a:pt x="122872" y="491681"/>
                  </a:lnTo>
                  <a:lnTo>
                    <a:pt x="122872" y="245840"/>
                  </a:lnTo>
                  <a:cubicBezTo>
                    <a:pt x="122872" y="178022"/>
                    <a:pt x="177832" y="122968"/>
                    <a:pt x="245840" y="122968"/>
                  </a:cubicBezTo>
                  <a:cubicBezTo>
                    <a:pt x="313849" y="122968"/>
                    <a:pt x="368713" y="178022"/>
                    <a:pt x="368713" y="245840"/>
                  </a:cubicBezTo>
                  <a:lnTo>
                    <a:pt x="368713" y="491681"/>
                  </a:lnTo>
                  <a:lnTo>
                    <a:pt x="491585" y="491681"/>
                  </a:lnTo>
                  <a:lnTo>
                    <a:pt x="491585" y="245840"/>
                  </a:lnTo>
                  <a:cubicBezTo>
                    <a:pt x="491585" y="110014"/>
                    <a:pt x="381476" y="0"/>
                    <a:pt x="245745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  <p:sp>
          <p:nvSpPr>
            <p:cNvPr id="34" name="Freeform: Shape 12"/>
            <p:cNvSpPr/>
            <p:nvPr/>
          </p:nvSpPr>
          <p:spPr>
            <a:xfrm>
              <a:off x="588960" y="976680"/>
              <a:ext cx="308160" cy="514440"/>
            </a:xfrm>
            <a:custGeom>
              <a:avLst/>
              <a:gdLst>
                <a:gd name="textAreaLeft" fmla="*/ 0 w 308160"/>
                <a:gd name="textAreaRight" fmla="*/ 309960 w 308160"/>
                <a:gd name="textAreaTop" fmla="*/ 0 h 514440"/>
                <a:gd name="textAreaBottom" fmla="*/ 516240 h 514440"/>
              </a:gdLst>
              <a:ahLst/>
              <a:rect l="textAreaLeft" t="textAreaTop" r="textAreaRight" b="textAreaBottom"/>
              <a:pathLst>
                <a:path w="368712" h="614457">
                  <a:moveTo>
                    <a:pt x="184404" y="0"/>
                  </a:moveTo>
                  <a:lnTo>
                    <a:pt x="122968" y="0"/>
                  </a:lnTo>
                  <a:lnTo>
                    <a:pt x="122968" y="122873"/>
                  </a:lnTo>
                  <a:lnTo>
                    <a:pt x="0" y="122873"/>
                  </a:lnTo>
                  <a:cubicBezTo>
                    <a:pt x="0" y="156782"/>
                    <a:pt x="13716" y="187547"/>
                    <a:pt x="36005" y="209741"/>
                  </a:cubicBezTo>
                  <a:cubicBezTo>
                    <a:pt x="58293" y="232029"/>
                    <a:pt x="88964" y="245745"/>
                    <a:pt x="122873" y="245745"/>
                  </a:cubicBezTo>
                  <a:lnTo>
                    <a:pt x="122873" y="368618"/>
                  </a:lnTo>
                  <a:cubicBezTo>
                    <a:pt x="122873" y="504444"/>
                    <a:pt x="232886" y="614458"/>
                    <a:pt x="368713" y="614458"/>
                  </a:cubicBezTo>
                  <a:lnTo>
                    <a:pt x="368713" y="491585"/>
                  </a:lnTo>
                  <a:cubicBezTo>
                    <a:pt x="300704" y="491585"/>
                    <a:pt x="245840" y="436531"/>
                    <a:pt x="245840" y="368713"/>
                  </a:cubicBezTo>
                  <a:lnTo>
                    <a:pt x="245840" y="245840"/>
                  </a:lnTo>
                  <a:lnTo>
                    <a:pt x="368713" y="245840"/>
                  </a:lnTo>
                  <a:lnTo>
                    <a:pt x="368713" y="184404"/>
                  </a:lnTo>
                  <a:cubicBezTo>
                    <a:pt x="266986" y="184404"/>
                    <a:pt x="184309" y="101822"/>
                    <a:pt x="184309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  <p:sp>
          <p:nvSpPr>
            <p:cNvPr id="35" name="Freeform: Shape 13"/>
            <p:cNvSpPr/>
            <p:nvPr/>
          </p:nvSpPr>
          <p:spPr>
            <a:xfrm>
              <a:off x="846720" y="924480"/>
              <a:ext cx="102240" cy="102240"/>
            </a:xfrm>
            <a:custGeom>
              <a:avLst/>
              <a:gdLst>
                <a:gd name="textAreaLeft" fmla="*/ 0 w 102240"/>
                <a:gd name="textAreaRight" fmla="*/ 104040 w 102240"/>
                <a:gd name="textAreaTop" fmla="*/ 0 h 102240"/>
                <a:gd name="textAreaBottom" fmla="*/ 104040 h 102240"/>
              </a:gdLst>
              <a:ahLst/>
              <a:rect l="textAreaLeft" t="textAreaTop" r="textAreaRight" b="textAreaBottom"/>
              <a:pathLst>
                <a:path w="123825" h="123825">
                  <a:moveTo>
                    <a:pt x="61913" y="0"/>
                  </a:moveTo>
                  <a:cubicBezTo>
                    <a:pt x="27718" y="0"/>
                    <a:pt x="0" y="27623"/>
                    <a:pt x="0" y="61913"/>
                  </a:cubicBezTo>
                  <a:cubicBezTo>
                    <a:pt x="0" y="96202"/>
                    <a:pt x="27623" y="123825"/>
                    <a:pt x="61913" y="123825"/>
                  </a:cubicBezTo>
                  <a:cubicBezTo>
                    <a:pt x="96203" y="123825"/>
                    <a:pt x="123825" y="96202"/>
                    <a:pt x="123825" y="61913"/>
                  </a:cubicBezTo>
                  <a:cubicBezTo>
                    <a:pt x="123825" y="27623"/>
                    <a:pt x="96012" y="0"/>
                    <a:pt x="61913" y="0"/>
                  </a:cubicBezTo>
                </a:path>
              </a:pathLst>
            </a:custGeom>
            <a:solidFill>
              <a:srgbClr val="f2662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  <p:sp>
          <p:nvSpPr>
            <p:cNvPr id="36" name="Freeform: Shape 14"/>
            <p:cNvSpPr/>
            <p:nvPr/>
          </p:nvSpPr>
          <p:spPr>
            <a:xfrm>
              <a:off x="692280" y="614880"/>
              <a:ext cx="824400" cy="522000"/>
            </a:xfrm>
            <a:custGeom>
              <a:avLst/>
              <a:gdLst>
                <a:gd name="textAreaLeft" fmla="*/ 0 w 824400"/>
                <a:gd name="textAreaRight" fmla="*/ 826200 w 824400"/>
                <a:gd name="textAreaTop" fmla="*/ 0 h 522000"/>
                <a:gd name="textAreaBottom" fmla="*/ 523800 h 522000"/>
              </a:gdLst>
              <a:ahLst/>
              <a:rect l="textAreaLeft" t="textAreaTop" r="textAreaRight" b="textAreaBottom"/>
              <a:pathLst>
                <a:path w="983265" h="623220">
                  <a:moveTo>
                    <a:pt x="983266" y="184404"/>
                  </a:moveTo>
                  <a:lnTo>
                    <a:pt x="983266" y="308134"/>
                  </a:lnTo>
                  <a:cubicBezTo>
                    <a:pt x="983266" y="311563"/>
                    <a:pt x="982980" y="315182"/>
                    <a:pt x="982980" y="318611"/>
                  </a:cubicBezTo>
                  <a:cubicBezTo>
                    <a:pt x="982885" y="321564"/>
                    <a:pt x="982885" y="324612"/>
                    <a:pt x="982599" y="327565"/>
                  </a:cubicBezTo>
                  <a:cubicBezTo>
                    <a:pt x="982313" y="331946"/>
                    <a:pt x="981932" y="336423"/>
                    <a:pt x="981647" y="340805"/>
                  </a:cubicBezTo>
                  <a:cubicBezTo>
                    <a:pt x="981551" y="342995"/>
                    <a:pt x="981266" y="345186"/>
                    <a:pt x="980980" y="347472"/>
                  </a:cubicBezTo>
                  <a:cubicBezTo>
                    <a:pt x="980504" y="352139"/>
                    <a:pt x="979837" y="356902"/>
                    <a:pt x="979265" y="361569"/>
                  </a:cubicBezTo>
                  <a:cubicBezTo>
                    <a:pt x="979075" y="363188"/>
                    <a:pt x="978789" y="364617"/>
                    <a:pt x="978503" y="366236"/>
                  </a:cubicBezTo>
                  <a:cubicBezTo>
                    <a:pt x="977646" y="371380"/>
                    <a:pt x="976789" y="376523"/>
                    <a:pt x="975646" y="381762"/>
                  </a:cubicBezTo>
                  <a:cubicBezTo>
                    <a:pt x="975646" y="382048"/>
                    <a:pt x="975551" y="382334"/>
                    <a:pt x="975551" y="382715"/>
                  </a:cubicBezTo>
                  <a:cubicBezTo>
                    <a:pt x="956596" y="474631"/>
                    <a:pt x="903637" y="554069"/>
                    <a:pt x="830199" y="607028"/>
                  </a:cubicBezTo>
                  <a:cubicBezTo>
                    <a:pt x="830199" y="606933"/>
                    <a:pt x="830104" y="606743"/>
                    <a:pt x="830104" y="606647"/>
                  </a:cubicBezTo>
                  <a:cubicBezTo>
                    <a:pt x="822008" y="612458"/>
                    <a:pt x="813626" y="617982"/>
                    <a:pt x="805148" y="623221"/>
                  </a:cubicBezTo>
                  <a:cubicBezTo>
                    <a:pt x="780098" y="587121"/>
                    <a:pt x="747522" y="556736"/>
                    <a:pt x="709517" y="534353"/>
                  </a:cubicBezTo>
                  <a:cubicBezTo>
                    <a:pt x="790670" y="500444"/>
                    <a:pt x="849630" y="424148"/>
                    <a:pt x="858965" y="333185"/>
                  </a:cubicBezTo>
                  <a:cubicBezTo>
                    <a:pt x="858965" y="332804"/>
                    <a:pt x="859060" y="332518"/>
                    <a:pt x="859060" y="332232"/>
                  </a:cubicBezTo>
                  <a:cubicBezTo>
                    <a:pt x="859822" y="324136"/>
                    <a:pt x="860298" y="316040"/>
                    <a:pt x="860298" y="307658"/>
                  </a:cubicBezTo>
                  <a:cubicBezTo>
                    <a:pt x="860298" y="298704"/>
                    <a:pt x="859822" y="184404"/>
                    <a:pt x="859822" y="184404"/>
                  </a:cubicBezTo>
                  <a:cubicBezTo>
                    <a:pt x="859822" y="150686"/>
                    <a:pt x="832580" y="123444"/>
                    <a:pt x="798862" y="123444"/>
                  </a:cubicBezTo>
                  <a:lnTo>
                    <a:pt x="383096" y="123444"/>
                  </a:lnTo>
                  <a:cubicBezTo>
                    <a:pt x="381762" y="123349"/>
                    <a:pt x="380524" y="123158"/>
                    <a:pt x="379190" y="123158"/>
                  </a:cubicBezTo>
                  <a:cubicBezTo>
                    <a:pt x="375761" y="123063"/>
                    <a:pt x="372142" y="122873"/>
                    <a:pt x="368713" y="122873"/>
                  </a:cubicBezTo>
                  <a:cubicBezTo>
                    <a:pt x="232886" y="122873"/>
                    <a:pt x="122873" y="232886"/>
                    <a:pt x="122873" y="368713"/>
                  </a:cubicBezTo>
                  <a:lnTo>
                    <a:pt x="0" y="368713"/>
                  </a:lnTo>
                  <a:cubicBezTo>
                    <a:pt x="-95" y="165068"/>
                    <a:pt x="164973" y="0"/>
                    <a:pt x="368713" y="0"/>
                  </a:cubicBezTo>
                  <a:lnTo>
                    <a:pt x="798862" y="0"/>
                  </a:lnTo>
                  <a:cubicBezTo>
                    <a:pt x="900589" y="0"/>
                    <a:pt x="983266" y="82582"/>
                    <a:pt x="983266" y="184404"/>
                  </a:cubicBezTo>
                </a:path>
              </a:pathLst>
            </a:custGeom>
            <a:solidFill>
              <a:srgbClr val="f2662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</p:grpSp>
      <p:sp>
        <p:nvSpPr>
          <p:cNvPr id="37" name="Прямая соединительная линия 38"/>
          <p:cNvSpPr/>
          <p:nvPr/>
        </p:nvSpPr>
        <p:spPr>
          <a:xfrm>
            <a:off x="10555920" y="-2880"/>
            <a:ext cx="360" cy="6863760"/>
          </a:xfrm>
          <a:prstGeom prst="line">
            <a:avLst/>
          </a:prstGeom>
          <a:ln w="12700">
            <a:solidFill>
              <a:srgbClr val="cecec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45720" rIns="45720" tIns="45000" bIns="45000" anchor="t">
            <a:noAutofit/>
          </a:bodyPr>
          <a:p>
            <a:endParaRPr b="0" lang="ru-RU" sz="1800" spc="-1" strike="noStrike">
              <a:solidFill>
                <a:schemeClr val="dk1"/>
              </a:solidFill>
              <a:latin typeface="Cygre"/>
            </a:endParaRPr>
          </a:p>
        </p:txBody>
      </p:sp>
      <p:sp>
        <p:nvSpPr>
          <p:cNvPr id="38" name="Прямая соединительная линия 38"/>
          <p:cNvSpPr/>
          <p:nvPr/>
        </p:nvSpPr>
        <p:spPr>
          <a:xfrm>
            <a:off x="4698360" y="-2880"/>
            <a:ext cx="360" cy="6863760"/>
          </a:xfrm>
          <a:prstGeom prst="line">
            <a:avLst/>
          </a:prstGeom>
          <a:ln w="12700">
            <a:solidFill>
              <a:srgbClr val="cecec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45720" rIns="45720" tIns="45000" bIns="45000" anchor="t">
            <a:noAutofit/>
          </a:bodyPr>
          <a:p>
            <a:endParaRPr b="0" lang="ru-RU" sz="1800" spc="-1" strike="noStrike">
              <a:solidFill>
                <a:schemeClr val="dk1"/>
              </a:solidFill>
              <a:latin typeface="Cygre"/>
            </a:endParaRPr>
          </a:p>
        </p:txBody>
      </p:sp>
      <p:pic>
        <p:nvPicPr>
          <p:cNvPr id="39" name="Рисунок 21" descr=""/>
          <p:cNvPicPr/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/>
        </p:blipFill>
        <p:spPr>
          <a:xfrm>
            <a:off x="482760" y="4425120"/>
            <a:ext cx="1943640" cy="1943640"/>
          </a:xfrm>
          <a:prstGeom prst="rect">
            <a:avLst/>
          </a:prstGeom>
          <a:ln w="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11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Номер слайда"/>
          <p:cNvSpPr/>
          <p:nvPr/>
        </p:nvSpPr>
        <p:spPr>
          <a:xfrm>
            <a:off x="11379960" y="214560"/>
            <a:ext cx="573480" cy="16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5D8D79C2-1A2B-49B6-8194-F4237231C11C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7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2800" cy="282240"/>
          </a:xfrm>
          <a:prstGeom prst="rect">
            <a:avLst/>
          </a:prstGeom>
          <a:ln w="0">
            <a:noFill/>
          </a:ln>
        </p:spPr>
      </p:pic>
      <p:cxnSp>
        <p:nvCxnSpPr>
          <p:cNvPr id="168" name="Прямая соединительная линия 2"/>
          <p:cNvCxnSpPr/>
          <p:nvPr/>
        </p:nvCxnSpPr>
        <p:spPr>
          <a:xfrm>
            <a:off x="0" y="633960"/>
            <a:ext cx="12193560" cy="180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sp>
        <p:nvSpPr>
          <p:cNvPr id="169" name="Прямая соединительная линия 13"/>
          <p:cNvSpPr/>
          <p:nvPr/>
        </p:nvSpPr>
        <p:spPr>
          <a:xfrm>
            <a:off x="442800" y="2359080"/>
            <a:ext cx="1147680" cy="360"/>
          </a:xfrm>
          <a:prstGeom prst="line">
            <a:avLst/>
          </a:prstGeom>
          <a:ln w="38100">
            <a:solidFill>
              <a:srgbClr val="cc3b0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-44640" bIns="-4464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sp>
        <p:nvSpPr>
          <p:cNvPr id="170" name="Прямая соединительная линия 13"/>
          <p:cNvSpPr/>
          <p:nvPr/>
        </p:nvSpPr>
        <p:spPr>
          <a:xfrm>
            <a:off x="4016520" y="2359080"/>
            <a:ext cx="1147680" cy="360"/>
          </a:xfrm>
          <a:prstGeom prst="line">
            <a:avLst/>
          </a:prstGeom>
          <a:ln w="38100">
            <a:solidFill>
              <a:srgbClr val="cc3b0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-44640" bIns="-4464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sp>
        <p:nvSpPr>
          <p:cNvPr id="171" name="Прямая соединительная линия 13"/>
          <p:cNvSpPr/>
          <p:nvPr/>
        </p:nvSpPr>
        <p:spPr>
          <a:xfrm>
            <a:off x="442800" y="4536720"/>
            <a:ext cx="1147680" cy="360"/>
          </a:xfrm>
          <a:prstGeom prst="line">
            <a:avLst/>
          </a:prstGeom>
          <a:ln w="38100">
            <a:solidFill>
              <a:srgbClr val="cc3b0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-44640" bIns="-4464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sp>
        <p:nvSpPr>
          <p:cNvPr id="172" name="Прямая соединительная линия 13"/>
          <p:cNvSpPr/>
          <p:nvPr/>
        </p:nvSpPr>
        <p:spPr>
          <a:xfrm>
            <a:off x="4016520" y="4536720"/>
            <a:ext cx="1147680" cy="360"/>
          </a:xfrm>
          <a:prstGeom prst="line">
            <a:avLst/>
          </a:prstGeom>
          <a:ln w="38100">
            <a:solidFill>
              <a:srgbClr val="cc3b0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-44640" bIns="-4464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pic>
        <p:nvPicPr>
          <p:cNvPr id="173" name="Рисунок 19" descr=""/>
          <p:cNvPicPr/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>
          <a:xfrm rot="16200000">
            <a:off x="10646280" y="5314320"/>
            <a:ext cx="990360" cy="209664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6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Номер слайда"/>
          <p:cNvSpPr/>
          <p:nvPr/>
        </p:nvSpPr>
        <p:spPr>
          <a:xfrm>
            <a:off x="11379960" y="214560"/>
            <a:ext cx="573480" cy="16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8FA03705-1B02-4DF1-B42C-AD3C23B44A2E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5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2800" cy="282240"/>
          </a:xfrm>
          <a:prstGeom prst="rect">
            <a:avLst/>
          </a:prstGeom>
          <a:ln w="0">
            <a:noFill/>
          </a:ln>
        </p:spPr>
      </p:pic>
      <p:cxnSp>
        <p:nvCxnSpPr>
          <p:cNvPr id="176" name="Прямая соединительная линия 2"/>
          <p:cNvCxnSpPr/>
          <p:nvPr/>
        </p:nvCxnSpPr>
        <p:spPr>
          <a:xfrm>
            <a:off x="0" y="633960"/>
            <a:ext cx="12193560" cy="180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sp>
        <p:nvSpPr>
          <p:cNvPr id="177" name="Прямоугольник 4"/>
          <p:cNvSpPr/>
          <p:nvPr/>
        </p:nvSpPr>
        <p:spPr>
          <a:xfrm>
            <a:off x="3533760" y="633960"/>
            <a:ext cx="2625120" cy="55879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chemeClr val="lt1"/>
              </a:solidFill>
              <a:latin typeface="Cygre"/>
            </a:endParaRPr>
          </a:p>
        </p:txBody>
      </p:sp>
      <p:sp>
        <p:nvSpPr>
          <p:cNvPr id="178" name="Прямоугольник 5"/>
          <p:cNvSpPr/>
          <p:nvPr/>
        </p:nvSpPr>
        <p:spPr>
          <a:xfrm>
            <a:off x="9281160" y="633960"/>
            <a:ext cx="2625120" cy="55879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chemeClr val="lt1"/>
              </a:solidFill>
              <a:latin typeface="Cygre"/>
            </a:endParaRPr>
          </a:p>
        </p:txBody>
      </p:sp>
      <p:cxnSp>
        <p:nvCxnSpPr>
          <p:cNvPr id="179" name="Прямая соединительная линия 8"/>
          <p:cNvCxnSpPr/>
          <p:nvPr/>
        </p:nvCxnSpPr>
        <p:spPr>
          <a:xfrm>
            <a:off x="0" y="6223680"/>
            <a:ext cx="12193560" cy="180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sp>
        <p:nvSpPr>
          <p:cNvPr id="180" name="Прямоугольник: один скругленный угол 9"/>
          <p:cNvSpPr/>
          <p:nvPr/>
        </p:nvSpPr>
        <p:spPr>
          <a:xfrm rot="10800000">
            <a:off x="11481840" y="636120"/>
            <a:ext cx="417240" cy="417240"/>
          </a:xfrm>
          <a:prstGeom prst="round1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chemeClr val="lt1"/>
              </a:solidFill>
              <a:latin typeface="Cygre"/>
            </a:endParaRPr>
          </a:p>
        </p:txBody>
      </p:sp>
      <p:sp>
        <p:nvSpPr>
          <p:cNvPr id="181" name="Прямоугольник: один скругленный угол 10"/>
          <p:cNvSpPr/>
          <p:nvPr/>
        </p:nvSpPr>
        <p:spPr>
          <a:xfrm rot="10800000">
            <a:off x="5739120" y="636120"/>
            <a:ext cx="417240" cy="417240"/>
          </a:xfrm>
          <a:prstGeom prst="round1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chemeClr val="lt1"/>
              </a:solidFill>
              <a:latin typeface="Cygre"/>
            </a:endParaRPr>
          </a:p>
        </p:txBody>
      </p:sp>
      <p:sp>
        <p:nvSpPr>
          <p:cNvPr id="182" name="Прямоугольник 11"/>
          <p:cNvSpPr/>
          <p:nvPr/>
        </p:nvSpPr>
        <p:spPr>
          <a:xfrm>
            <a:off x="6405480" y="633960"/>
            <a:ext cx="2625120" cy="55879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chemeClr val="lt1"/>
              </a:solidFill>
              <a:latin typeface="Cygre"/>
            </a:endParaRPr>
          </a:p>
        </p:txBody>
      </p:sp>
      <p:sp>
        <p:nvSpPr>
          <p:cNvPr id="183" name="Прямоугольник: один скругленный угол 12"/>
          <p:cNvSpPr/>
          <p:nvPr/>
        </p:nvSpPr>
        <p:spPr>
          <a:xfrm rot="10800000">
            <a:off x="8610480" y="636120"/>
            <a:ext cx="417240" cy="417240"/>
          </a:xfrm>
          <a:prstGeom prst="round1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chemeClr val="lt1"/>
              </a:solidFill>
              <a:latin typeface="Cygre"/>
            </a:endParaRPr>
          </a:p>
        </p:txBody>
      </p:sp>
      <p:sp>
        <p:nvSpPr>
          <p:cNvPr id="184" name="TextBox 15"/>
          <p:cNvSpPr/>
          <p:nvPr/>
        </p:nvSpPr>
        <p:spPr>
          <a:xfrm>
            <a:off x="11638440" y="730080"/>
            <a:ext cx="100080" cy="21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algn="ctr" defTabSz="914400">
              <a:lnSpc>
                <a:spcPct val="100000"/>
              </a:lnSpc>
              <a:spcAft>
                <a:spcPts val="300"/>
              </a:spcAft>
              <a:tabLst>
                <a:tab algn="l" pos="0"/>
              </a:tabLst>
            </a:pPr>
            <a:r>
              <a:rPr b="0" lang="en-US" sz="1400" spc="-1" strike="noStrike">
                <a:solidFill>
                  <a:srgbClr val="f2f2f2"/>
                </a:solidFill>
                <a:latin typeface="Cygre"/>
              </a:rPr>
              <a:t>3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TextBox 16"/>
          <p:cNvSpPr/>
          <p:nvPr/>
        </p:nvSpPr>
        <p:spPr>
          <a:xfrm>
            <a:off x="5896440" y="730080"/>
            <a:ext cx="100080" cy="21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algn="ctr" defTabSz="914400">
              <a:lnSpc>
                <a:spcPct val="100000"/>
              </a:lnSpc>
              <a:spcAft>
                <a:spcPts val="300"/>
              </a:spcAft>
              <a:tabLst>
                <a:tab algn="l" pos="0"/>
              </a:tabLst>
            </a:pPr>
            <a:r>
              <a:rPr b="0" lang="en-US" sz="1400" spc="-1" strike="noStrike">
                <a:solidFill>
                  <a:srgbClr val="f2f2f2"/>
                </a:solidFill>
                <a:latin typeface="Cygre"/>
              </a:rPr>
              <a:t>1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TextBox 17"/>
          <p:cNvSpPr/>
          <p:nvPr/>
        </p:nvSpPr>
        <p:spPr>
          <a:xfrm>
            <a:off x="8767080" y="730080"/>
            <a:ext cx="100080" cy="21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algn="ctr" defTabSz="914400">
              <a:lnSpc>
                <a:spcPct val="100000"/>
              </a:lnSpc>
              <a:spcAft>
                <a:spcPts val="300"/>
              </a:spcAft>
              <a:tabLst>
                <a:tab algn="l" pos="0"/>
              </a:tabLst>
            </a:pPr>
            <a:r>
              <a:rPr b="0" lang="en-US" sz="1400" spc="-1" strike="noStrike">
                <a:solidFill>
                  <a:srgbClr val="f2f2f2"/>
                </a:solidFill>
                <a:latin typeface="Cygre"/>
              </a:rPr>
              <a:t>2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7" name="Рисунок 52" descr="Рисунок 52"/>
          <p:cNvPicPr/>
          <p:nvPr/>
        </p:nvPicPr>
        <p:blipFill>
          <a:blip r:embed="rId4"/>
          <a:stretch/>
        </p:blipFill>
        <p:spPr>
          <a:xfrm flipH="1" rot="5400000">
            <a:off x="9837720" y="4677840"/>
            <a:ext cx="990360" cy="2096640"/>
          </a:xfrm>
          <a:prstGeom prst="rect">
            <a:avLst/>
          </a:prstGeom>
          <a:ln w="12700">
            <a:noFill/>
          </a:ln>
        </p:spPr>
      </p:pic>
      <p:sp>
        <p:nvSpPr>
          <p:cNvPr id="188" name="CustomShape 1"/>
          <p:cNvSpPr/>
          <p:nvPr/>
        </p:nvSpPr>
        <p:spPr>
          <a:xfrm>
            <a:off x="3759120" y="890280"/>
            <a:ext cx="830160" cy="4935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80000" indent="-180000" defTabSz="384120">
              <a:lnSpc>
                <a:spcPct val="90000"/>
              </a:lnSpc>
              <a:buClr>
                <a:srgbClr val="cd3b17"/>
              </a:buClr>
              <a:buFont typeface="PT Astra Fact"/>
              <a:buChar char="›"/>
            </a:pPr>
            <a:r>
              <a:rPr b="0" lang="ru-RU" sz="3600" spc="-1" strike="noStrike">
                <a:solidFill>
                  <a:srgbClr val="cd3b17"/>
                </a:solidFill>
                <a:latin typeface="PT Astra Fact"/>
                <a:ea typeface="PT Astra Fact"/>
              </a:rPr>
              <a:t> 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CustomShape 1"/>
          <p:cNvSpPr/>
          <p:nvPr/>
        </p:nvSpPr>
        <p:spPr>
          <a:xfrm>
            <a:off x="6638040" y="890280"/>
            <a:ext cx="830160" cy="4935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80000" indent="-180000" defTabSz="384120">
              <a:lnSpc>
                <a:spcPct val="90000"/>
              </a:lnSpc>
              <a:buClr>
                <a:srgbClr val="cd3b17"/>
              </a:buClr>
              <a:buFont typeface="PT Astra Fact"/>
              <a:buChar char="›"/>
            </a:pPr>
            <a:r>
              <a:rPr b="0" lang="ru-RU" sz="3600" spc="-1" strike="noStrike">
                <a:solidFill>
                  <a:srgbClr val="cd3b17"/>
                </a:solidFill>
                <a:latin typeface="PT Astra Fact"/>
                <a:ea typeface="PT Astra Fact"/>
              </a:rPr>
              <a:t> 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CustomShape 1"/>
          <p:cNvSpPr/>
          <p:nvPr/>
        </p:nvSpPr>
        <p:spPr>
          <a:xfrm>
            <a:off x="9506520" y="890280"/>
            <a:ext cx="830160" cy="4935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80000" indent="-180000" defTabSz="384120">
              <a:lnSpc>
                <a:spcPct val="90000"/>
              </a:lnSpc>
              <a:buClr>
                <a:srgbClr val="cd3b17"/>
              </a:buClr>
              <a:buFont typeface="PT Astra Fact"/>
              <a:buChar char="›"/>
            </a:pPr>
            <a:r>
              <a:rPr b="0" lang="ru-RU" sz="3600" spc="-1" strike="noStrike">
                <a:solidFill>
                  <a:srgbClr val="cd3b17"/>
                </a:solidFill>
                <a:latin typeface="PT Astra Fact"/>
                <a:ea typeface="PT Astra Fact"/>
              </a:rPr>
              <a:t> 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1" name="Рисунок 59" descr="Рисунок 59"/>
          <p:cNvPicPr/>
          <p:nvPr/>
        </p:nvPicPr>
        <p:blipFill>
          <a:blip r:embed="rId5"/>
          <a:stretch/>
        </p:blipFill>
        <p:spPr>
          <a:xfrm rot="16200000">
            <a:off x="4608720" y="4671360"/>
            <a:ext cx="990360" cy="2096640"/>
          </a:xfrm>
          <a:prstGeom prst="rect">
            <a:avLst/>
          </a:prstGeom>
          <a:ln w="12700">
            <a:noFill/>
          </a:ln>
        </p:spPr>
      </p:pic>
      <p:sp>
        <p:nvSpPr>
          <p:cNvPr id="192" name="Прямоугольник 74"/>
          <p:cNvSpPr/>
          <p:nvPr/>
        </p:nvSpPr>
        <p:spPr>
          <a:xfrm>
            <a:off x="6409800" y="5222880"/>
            <a:ext cx="2620440" cy="540360"/>
          </a:xfrm>
          <a:prstGeom prst="rect">
            <a:avLst/>
          </a:prstGeom>
          <a:solidFill>
            <a:srgbClr val="cc3b03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ygr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6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Номер слайда" hidden="1"/>
          <p:cNvSpPr/>
          <p:nvPr/>
        </p:nvSpPr>
        <p:spPr>
          <a:xfrm>
            <a:off x="11379960" y="214560"/>
            <a:ext cx="573480" cy="16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EBE4AD01-502F-48A5-A6CE-89CDDC767BF6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4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2800" cy="282240"/>
          </a:xfrm>
          <a:prstGeom prst="rect">
            <a:avLst/>
          </a:prstGeom>
          <a:ln w="0">
            <a:noFill/>
          </a:ln>
        </p:spPr>
      </p:pic>
      <p:cxnSp>
        <p:nvCxnSpPr>
          <p:cNvPr id="195" name="Прямая соединительная линия 2"/>
          <p:cNvCxnSpPr/>
          <p:nvPr/>
        </p:nvCxnSpPr>
        <p:spPr>
          <a:xfrm>
            <a:off x="0" y="633960"/>
            <a:ext cx="12193560" cy="180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4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Номер слайда" hidden="1"/>
          <p:cNvSpPr/>
          <p:nvPr/>
        </p:nvSpPr>
        <p:spPr>
          <a:xfrm>
            <a:off x="11379960" y="214560"/>
            <a:ext cx="573480" cy="16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267E9409-1032-4C0F-8072-EA43DA4A9942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7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2800" cy="282240"/>
          </a:xfrm>
          <a:prstGeom prst="rect">
            <a:avLst/>
          </a:prstGeom>
          <a:ln w="0">
            <a:noFill/>
          </a:ln>
        </p:spPr>
      </p:pic>
      <p:cxnSp>
        <p:nvCxnSpPr>
          <p:cNvPr id="198" name="Прямая соединительная линия 2"/>
          <p:cNvCxnSpPr/>
          <p:nvPr/>
        </p:nvCxnSpPr>
        <p:spPr>
          <a:xfrm>
            <a:off x="0" y="633960"/>
            <a:ext cx="12193560" cy="180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pic>
        <p:nvPicPr>
          <p:cNvPr id="199" name="Рисунок 33" descr="Рисунок 33"/>
          <p:cNvPicPr/>
          <p:nvPr/>
        </p:nvPicPr>
        <p:blipFill>
          <a:blip r:embed="rId4"/>
          <a:srcRect l="0" t="0" r="0" b="51458"/>
          <a:stretch/>
        </p:blipFill>
        <p:spPr>
          <a:xfrm rot="16200000">
            <a:off x="10472400" y="4506120"/>
            <a:ext cx="1669680" cy="1765800"/>
          </a:xfrm>
          <a:prstGeom prst="rect">
            <a:avLst/>
          </a:prstGeom>
          <a:ln w="12700">
            <a:noFill/>
          </a:ln>
        </p:spPr>
      </p:pic>
      <p:sp>
        <p:nvSpPr>
          <p:cNvPr id="200" name="Прямая соединительная линия 4"/>
          <p:cNvSpPr/>
          <p:nvPr/>
        </p:nvSpPr>
        <p:spPr>
          <a:xfrm>
            <a:off x="0" y="6223680"/>
            <a:ext cx="12191760" cy="360"/>
          </a:xfrm>
          <a:prstGeom prst="line">
            <a:avLst/>
          </a:prstGeom>
          <a:ln w="12700">
            <a:solidFill>
              <a:srgbClr val="cecec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45720" rIns="45720" tIns="-45000" bIns="-45000" anchor="t">
            <a:noAutofit/>
          </a:bodyPr>
          <a:p>
            <a:endParaRPr b="0" lang="ru-RU" sz="1800" spc="-1" strike="noStrike">
              <a:solidFill>
                <a:schemeClr val="dk1"/>
              </a:solidFill>
              <a:latin typeface="Cygre"/>
            </a:endParaRPr>
          </a:p>
        </p:txBody>
      </p:sp>
      <p:sp>
        <p:nvSpPr>
          <p:cNvPr id="201" name="Прямая соединительная линия 38"/>
          <p:cNvSpPr/>
          <p:nvPr/>
        </p:nvSpPr>
        <p:spPr>
          <a:xfrm>
            <a:off x="4497840" y="-2880"/>
            <a:ext cx="360" cy="6863760"/>
          </a:xfrm>
          <a:prstGeom prst="line">
            <a:avLst/>
          </a:prstGeom>
          <a:ln w="12700">
            <a:solidFill>
              <a:srgbClr val="cecec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45720" rIns="45720" tIns="45000" bIns="45000" anchor="t">
            <a:noAutofit/>
          </a:bodyPr>
          <a:p>
            <a:endParaRPr b="0" lang="ru-RU" sz="1800" spc="-1" strike="noStrike">
              <a:solidFill>
                <a:schemeClr val="dk1"/>
              </a:solidFill>
              <a:latin typeface="Cygre"/>
            </a:endParaRPr>
          </a:p>
        </p:txBody>
      </p:sp>
      <p:pic>
        <p:nvPicPr>
          <p:cNvPr id="202" name="Рисунок 1" descr=""/>
          <p:cNvPicPr/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/>
        </p:blipFill>
        <p:spPr>
          <a:xfrm>
            <a:off x="442800" y="172080"/>
            <a:ext cx="712800" cy="282240"/>
          </a:xfrm>
          <a:prstGeom prst="rect">
            <a:avLst/>
          </a:prstGeom>
          <a:ln w="0">
            <a:noFill/>
          </a:ln>
        </p:spPr>
      </p:pic>
      <p:cxnSp>
        <p:nvCxnSpPr>
          <p:cNvPr id="203" name="Прямая соединительная линия 2"/>
          <p:cNvCxnSpPr/>
          <p:nvPr/>
        </p:nvCxnSpPr>
        <p:spPr>
          <a:xfrm>
            <a:off x="0" y="633960"/>
            <a:ext cx="12193560" cy="180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0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7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Номер слайда"/>
          <p:cNvSpPr/>
          <p:nvPr/>
        </p:nvSpPr>
        <p:spPr>
          <a:xfrm>
            <a:off x="11379960" y="214560"/>
            <a:ext cx="573480" cy="16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CA1EA013-BB3B-4696-A939-8FE2C928A21F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9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2800" cy="282240"/>
          </a:xfrm>
          <a:prstGeom prst="rect">
            <a:avLst/>
          </a:prstGeom>
          <a:ln w="0">
            <a:noFill/>
          </a:ln>
        </p:spPr>
      </p:pic>
      <p:cxnSp>
        <p:nvCxnSpPr>
          <p:cNvPr id="210" name="Прямая соединительная линия 2"/>
          <p:cNvCxnSpPr/>
          <p:nvPr/>
        </p:nvCxnSpPr>
        <p:spPr>
          <a:xfrm>
            <a:off x="0" y="633960"/>
            <a:ext cx="12193560" cy="180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sp>
        <p:nvSpPr>
          <p:cNvPr id="211" name="PlaceHolder 1"/>
          <p:cNvSpPr>
            <a:spLocks noGrp="1"/>
          </p:cNvSpPr>
          <p:nvPr>
            <p:ph type="ftr" idx="4"/>
          </p:nvPr>
        </p:nvSpPr>
        <p:spPr>
          <a:xfrm>
            <a:off x="442800" y="6343920"/>
            <a:ext cx="7662240" cy="234360"/>
          </a:xfrm>
          <a:prstGeom prst="rect">
            <a:avLst/>
          </a:prstGeom>
          <a:noFill/>
          <a:ln w="0">
            <a:noFill/>
          </a:ln>
        </p:spPr>
        <p:txBody>
          <a:bodyPr lIns="36000" rIns="36000" tIns="36000" bIns="360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4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Номер слайда"/>
          <p:cNvSpPr/>
          <p:nvPr/>
        </p:nvSpPr>
        <p:spPr>
          <a:xfrm>
            <a:off x="11379960" y="214560"/>
            <a:ext cx="573480" cy="16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5B5516CB-B36C-4123-9A84-92049F83F3AD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5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2800" cy="282240"/>
          </a:xfrm>
          <a:prstGeom prst="rect">
            <a:avLst/>
          </a:prstGeom>
          <a:ln w="0">
            <a:noFill/>
          </a:ln>
        </p:spPr>
      </p:pic>
      <p:cxnSp>
        <p:nvCxnSpPr>
          <p:cNvPr id="216" name="Прямая соединительная линия 2"/>
          <p:cNvCxnSpPr/>
          <p:nvPr/>
        </p:nvCxnSpPr>
        <p:spPr>
          <a:xfrm>
            <a:off x="0" y="633960"/>
            <a:ext cx="12193560" cy="180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sp>
        <p:nvSpPr>
          <p:cNvPr id="217" name="PlaceHolder 1"/>
          <p:cNvSpPr>
            <a:spLocks noGrp="1"/>
          </p:cNvSpPr>
          <p:nvPr>
            <p:ph type="ftr" idx="5"/>
          </p:nvPr>
        </p:nvSpPr>
        <p:spPr>
          <a:xfrm>
            <a:off x="442800" y="6343920"/>
            <a:ext cx="7662240" cy="234360"/>
          </a:xfrm>
          <a:prstGeom prst="rect">
            <a:avLst/>
          </a:prstGeom>
          <a:noFill/>
          <a:ln w="0">
            <a:noFill/>
          </a:ln>
        </p:spPr>
        <p:txBody>
          <a:bodyPr lIns="36000" rIns="36000" tIns="36000" bIns="360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>
            <a:lumMod val="95000"/>
            <a:lumOff val="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Номер слайда" hidden="1"/>
          <p:cNvSpPr/>
          <p:nvPr/>
        </p:nvSpPr>
        <p:spPr>
          <a:xfrm>
            <a:off x="11379960" y="214560"/>
            <a:ext cx="573480" cy="16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F06845C6-6AD5-480F-AB52-DF779A83A26F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3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2800" cy="282240"/>
          </a:xfrm>
          <a:prstGeom prst="rect">
            <a:avLst/>
          </a:prstGeom>
          <a:ln w="0">
            <a:noFill/>
          </a:ln>
        </p:spPr>
      </p:pic>
      <p:cxnSp>
        <p:nvCxnSpPr>
          <p:cNvPr id="44" name="Прямая соединительная линия 2"/>
          <p:cNvCxnSpPr/>
          <p:nvPr/>
        </p:nvCxnSpPr>
        <p:spPr>
          <a:xfrm>
            <a:off x="0" y="633960"/>
            <a:ext cx="12193560" cy="180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sp>
        <p:nvSpPr>
          <p:cNvPr id="45" name="Прямая соединительная линия 6"/>
          <p:cNvSpPr/>
          <p:nvPr/>
        </p:nvSpPr>
        <p:spPr>
          <a:xfrm>
            <a:off x="588960" y="-21960"/>
            <a:ext cx="360" cy="6901920"/>
          </a:xfrm>
          <a:prstGeom prst="line">
            <a:avLst/>
          </a:prstGeom>
          <a:ln w="12700">
            <a:solidFill>
              <a:srgbClr val="ffffff">
                <a:alpha val="20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pic>
        <p:nvPicPr>
          <p:cNvPr id="46" name="Рисунок 3" descr="Рисунок 3"/>
          <p:cNvPicPr/>
          <p:nvPr/>
        </p:nvPicPr>
        <p:blipFill>
          <a:blip r:embed="rId4"/>
          <a:stretch/>
        </p:blipFill>
        <p:spPr>
          <a:xfrm>
            <a:off x="599040" y="614880"/>
            <a:ext cx="2206800" cy="875880"/>
          </a:xfrm>
          <a:prstGeom prst="rect">
            <a:avLst/>
          </a:prstGeom>
          <a:ln w="12700">
            <a:noFill/>
          </a:ln>
        </p:spPr>
      </p:pic>
      <p:sp>
        <p:nvSpPr>
          <p:cNvPr id="47" name="Прямая соединительная линия 17"/>
          <p:cNvSpPr/>
          <p:nvPr/>
        </p:nvSpPr>
        <p:spPr>
          <a:xfrm>
            <a:off x="10570320" y="-44280"/>
            <a:ext cx="360" cy="6902280"/>
          </a:xfrm>
          <a:prstGeom prst="line">
            <a:avLst/>
          </a:prstGeom>
          <a:ln w="12700">
            <a:solidFill>
              <a:srgbClr val="ffffff">
                <a:alpha val="20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pic>
        <p:nvPicPr>
          <p:cNvPr id="48" name="Рисунок 1" descr=""/>
          <p:cNvPicPr/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/>
        </p:blipFill>
        <p:spPr>
          <a:xfrm flipH="1" rot="10800000">
            <a:off x="10570680" y="1800"/>
            <a:ext cx="1619640" cy="3427200"/>
          </a:xfrm>
          <a:prstGeom prst="rect">
            <a:avLst/>
          </a:prstGeom>
          <a:ln w="0">
            <a:noFill/>
          </a:ln>
        </p:spPr>
      </p:pic>
      <p:pic>
        <p:nvPicPr>
          <p:cNvPr id="49" name="Рисунок 2" descr=""/>
          <p:cNvPicPr/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/>
        </p:blipFill>
        <p:spPr>
          <a:xfrm flipH="1">
            <a:off x="10572480" y="3429000"/>
            <a:ext cx="1619640" cy="3427200"/>
          </a:xfrm>
          <a:prstGeom prst="rect">
            <a:avLst/>
          </a:prstGeom>
          <a:ln w="0">
            <a:noFill/>
          </a:ln>
        </p:spPr>
      </p:pic>
      <p:sp>
        <p:nvSpPr>
          <p:cNvPr id="50" name="Прямая соединительная линия 17"/>
          <p:cNvSpPr/>
          <p:nvPr/>
        </p:nvSpPr>
        <p:spPr>
          <a:xfrm>
            <a:off x="12191760" y="3428640"/>
            <a:ext cx="360" cy="360"/>
          </a:xfrm>
          <a:prstGeom prst="line">
            <a:avLst/>
          </a:prstGeom>
          <a:ln w="12700">
            <a:solidFill>
              <a:srgbClr val="ffffff">
                <a:alpha val="20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-44640" bIns="-4464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9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>
            <a:lumMod val="95000"/>
            <a:lumOff val="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Номер слайда" hidden="1"/>
          <p:cNvSpPr/>
          <p:nvPr/>
        </p:nvSpPr>
        <p:spPr>
          <a:xfrm>
            <a:off x="11379960" y="214560"/>
            <a:ext cx="573480" cy="16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6D12DDEE-4D06-406B-AF16-02A32EE0B464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2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2800" cy="282240"/>
          </a:xfrm>
          <a:prstGeom prst="rect">
            <a:avLst/>
          </a:prstGeom>
          <a:ln w="0">
            <a:noFill/>
          </a:ln>
        </p:spPr>
      </p:pic>
      <p:cxnSp>
        <p:nvCxnSpPr>
          <p:cNvPr id="53" name="Прямая соединительная линия 2"/>
          <p:cNvCxnSpPr/>
          <p:nvPr/>
        </p:nvCxnSpPr>
        <p:spPr>
          <a:xfrm>
            <a:off x="0" y="633960"/>
            <a:ext cx="12193560" cy="180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sp>
        <p:nvSpPr>
          <p:cNvPr id="54" name="Прямая соединительная линия 6"/>
          <p:cNvSpPr/>
          <p:nvPr/>
        </p:nvSpPr>
        <p:spPr>
          <a:xfrm>
            <a:off x="588960" y="-21960"/>
            <a:ext cx="360" cy="6901920"/>
          </a:xfrm>
          <a:prstGeom prst="line">
            <a:avLst/>
          </a:prstGeom>
          <a:ln w="12700">
            <a:solidFill>
              <a:srgbClr val="ffffff">
                <a:alpha val="20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pic>
        <p:nvPicPr>
          <p:cNvPr id="55" name="Рисунок 3" descr="Рисунок 3"/>
          <p:cNvPicPr/>
          <p:nvPr/>
        </p:nvPicPr>
        <p:blipFill>
          <a:blip r:embed="rId4"/>
          <a:stretch/>
        </p:blipFill>
        <p:spPr>
          <a:xfrm>
            <a:off x="599040" y="614880"/>
            <a:ext cx="1457280" cy="578160"/>
          </a:xfrm>
          <a:prstGeom prst="rect">
            <a:avLst/>
          </a:prstGeom>
          <a:ln w="12700">
            <a:noFill/>
          </a:ln>
        </p:spPr>
      </p:pic>
      <p:sp>
        <p:nvSpPr>
          <p:cNvPr id="56" name="Прямая соединительная линия 17"/>
          <p:cNvSpPr/>
          <p:nvPr/>
        </p:nvSpPr>
        <p:spPr>
          <a:xfrm>
            <a:off x="5776560" y="-44280"/>
            <a:ext cx="360" cy="6902280"/>
          </a:xfrm>
          <a:prstGeom prst="line">
            <a:avLst/>
          </a:prstGeom>
          <a:ln w="12700">
            <a:solidFill>
              <a:srgbClr val="ffffff">
                <a:alpha val="20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>
            <a:lumMod val="95000"/>
            <a:lumOff val="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Номер слайда" hidden="1"/>
          <p:cNvSpPr/>
          <p:nvPr/>
        </p:nvSpPr>
        <p:spPr>
          <a:xfrm>
            <a:off x="11379960" y="214560"/>
            <a:ext cx="573480" cy="16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5A93A2AA-2425-4BEA-8695-D7BE27B8253B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8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2800" cy="282240"/>
          </a:xfrm>
          <a:prstGeom prst="rect">
            <a:avLst/>
          </a:prstGeom>
          <a:ln w="0">
            <a:noFill/>
          </a:ln>
        </p:spPr>
      </p:pic>
      <p:cxnSp>
        <p:nvCxnSpPr>
          <p:cNvPr id="59" name="Прямая соединительная линия 2"/>
          <p:cNvCxnSpPr/>
          <p:nvPr/>
        </p:nvCxnSpPr>
        <p:spPr>
          <a:xfrm>
            <a:off x="0" y="633960"/>
            <a:ext cx="12193560" cy="180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sp>
        <p:nvSpPr>
          <p:cNvPr id="60" name="Прямая соединительная линия 38"/>
          <p:cNvSpPr/>
          <p:nvPr/>
        </p:nvSpPr>
        <p:spPr>
          <a:xfrm>
            <a:off x="0" y="633960"/>
            <a:ext cx="12191760" cy="360"/>
          </a:xfrm>
          <a:prstGeom prst="line">
            <a:avLst/>
          </a:prstGeom>
          <a:ln w="12700">
            <a:solidFill>
              <a:srgbClr val="32323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-45000" bIns="-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pic>
        <p:nvPicPr>
          <p:cNvPr id="61" name="Рисунок 7" descr="Рисунок 7"/>
          <p:cNvPicPr/>
          <p:nvPr/>
        </p:nvPicPr>
        <p:blipFill>
          <a:blip r:embed="rId4">
            <a:alphaModFix amt="26000"/>
          </a:blip>
          <a:stretch/>
        </p:blipFill>
        <p:spPr>
          <a:xfrm>
            <a:off x="442800" y="172080"/>
            <a:ext cx="712800" cy="282240"/>
          </a:xfrm>
          <a:prstGeom prst="rect">
            <a:avLst/>
          </a:prstGeom>
          <a:ln w="12700">
            <a:noFill/>
          </a:ln>
        </p:spPr>
      </p:pic>
      <p:sp>
        <p:nvSpPr>
          <p:cNvPr id="62" name="Номер слайда"/>
          <p:cNvSpPr/>
          <p:nvPr/>
        </p:nvSpPr>
        <p:spPr>
          <a:xfrm>
            <a:off x="11379960" y="214560"/>
            <a:ext cx="573480" cy="16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55FD8C02-8FCA-4572-A9D9-B4EBDD1529C3}" type="slidenum">
              <a:rPr b="0" lang="ru-RU" sz="10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1"/>
          <p:cNvSpPr>
            <a:spLocks noGrp="1"/>
          </p:cNvSpPr>
          <p:nvPr>
            <p:ph type="ftr" idx="1"/>
          </p:nvPr>
        </p:nvSpPr>
        <p:spPr>
          <a:xfrm>
            <a:off x="442800" y="6343920"/>
            <a:ext cx="7662240" cy="234360"/>
          </a:xfrm>
          <a:prstGeom prst="rect">
            <a:avLst/>
          </a:prstGeom>
          <a:noFill/>
          <a:ln w="0">
            <a:noFill/>
          </a:ln>
        </p:spPr>
        <p:txBody>
          <a:bodyPr lIns="36000" rIns="36000" tIns="36000" bIns="360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ffffff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>
            <a:lumMod val="95000"/>
            <a:lumOff val="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Номер слайда" hidden="1"/>
          <p:cNvSpPr/>
          <p:nvPr/>
        </p:nvSpPr>
        <p:spPr>
          <a:xfrm>
            <a:off x="11379960" y="214560"/>
            <a:ext cx="573480" cy="16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ED39738A-C534-432E-866C-333A42634C98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65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2800" cy="282240"/>
          </a:xfrm>
          <a:prstGeom prst="rect">
            <a:avLst/>
          </a:prstGeom>
          <a:ln w="0">
            <a:noFill/>
          </a:ln>
        </p:spPr>
      </p:pic>
      <p:cxnSp>
        <p:nvCxnSpPr>
          <p:cNvPr id="66" name="Прямая соединительная линия 2"/>
          <p:cNvCxnSpPr/>
          <p:nvPr/>
        </p:nvCxnSpPr>
        <p:spPr>
          <a:xfrm>
            <a:off x="0" y="633960"/>
            <a:ext cx="12193560" cy="180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pic>
        <p:nvPicPr>
          <p:cNvPr id="67" name="Рисунок 7" descr="Рисунок 7"/>
          <p:cNvPicPr/>
          <p:nvPr/>
        </p:nvPicPr>
        <p:blipFill>
          <a:blip r:embed="rId4">
            <a:alphaModFix amt="26000"/>
          </a:blip>
          <a:stretch/>
        </p:blipFill>
        <p:spPr>
          <a:xfrm>
            <a:off x="442800" y="172080"/>
            <a:ext cx="712800" cy="282240"/>
          </a:xfrm>
          <a:prstGeom prst="rect">
            <a:avLst/>
          </a:prstGeom>
          <a:ln w="12700">
            <a:noFill/>
          </a:ln>
        </p:spPr>
      </p:pic>
      <p:sp>
        <p:nvSpPr>
          <p:cNvPr id="68" name="Прямая соединительная линия 38"/>
          <p:cNvSpPr/>
          <p:nvPr/>
        </p:nvSpPr>
        <p:spPr>
          <a:xfrm>
            <a:off x="0" y="633960"/>
            <a:ext cx="12191760" cy="360"/>
          </a:xfrm>
          <a:prstGeom prst="line">
            <a:avLst/>
          </a:prstGeom>
          <a:ln w="12700">
            <a:solidFill>
              <a:srgbClr val="32323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-45000" bIns="-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5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>
            <a:lumMod val="95000"/>
            <a:lumOff val="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Номер слайда" hidden="1"/>
          <p:cNvSpPr/>
          <p:nvPr/>
        </p:nvSpPr>
        <p:spPr>
          <a:xfrm>
            <a:off x="11379960" y="214560"/>
            <a:ext cx="573480" cy="16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6C56F7D7-E1D0-4CB6-B7A2-9877481C6B3C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0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2800" cy="282240"/>
          </a:xfrm>
          <a:prstGeom prst="rect">
            <a:avLst/>
          </a:prstGeom>
          <a:ln w="0">
            <a:noFill/>
          </a:ln>
        </p:spPr>
      </p:pic>
      <p:cxnSp>
        <p:nvCxnSpPr>
          <p:cNvPr id="71" name="Прямая соединительная линия 2"/>
          <p:cNvCxnSpPr/>
          <p:nvPr/>
        </p:nvCxnSpPr>
        <p:spPr>
          <a:xfrm>
            <a:off x="0" y="633960"/>
            <a:ext cx="12193560" cy="180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sp>
        <p:nvSpPr>
          <p:cNvPr id="72" name="Прямая соединительная линия 38"/>
          <p:cNvSpPr/>
          <p:nvPr/>
        </p:nvSpPr>
        <p:spPr>
          <a:xfrm>
            <a:off x="0" y="633960"/>
            <a:ext cx="12191760" cy="360"/>
          </a:xfrm>
          <a:prstGeom prst="line">
            <a:avLst/>
          </a:prstGeom>
          <a:ln w="12700">
            <a:solidFill>
              <a:srgbClr val="32323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-45000" bIns="-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pic>
        <p:nvPicPr>
          <p:cNvPr id="73" name="Рисунок 7" descr="Рисунок 7"/>
          <p:cNvPicPr/>
          <p:nvPr/>
        </p:nvPicPr>
        <p:blipFill>
          <a:blip r:embed="rId4">
            <a:alphaModFix amt="26000"/>
          </a:blip>
          <a:stretch/>
        </p:blipFill>
        <p:spPr>
          <a:xfrm>
            <a:off x="442800" y="172080"/>
            <a:ext cx="712800" cy="282240"/>
          </a:xfrm>
          <a:prstGeom prst="rect">
            <a:avLst/>
          </a:prstGeom>
          <a:ln w="12700">
            <a:noFill/>
          </a:ln>
        </p:spPr>
      </p:pic>
      <p:sp>
        <p:nvSpPr>
          <p:cNvPr id="74" name="Номер слайда"/>
          <p:cNvSpPr/>
          <p:nvPr/>
        </p:nvSpPr>
        <p:spPr>
          <a:xfrm>
            <a:off x="11379960" y="214560"/>
            <a:ext cx="573480" cy="16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9C69C188-CCFF-4AAB-8282-0B847C73A980}" type="slidenum">
              <a:rPr b="0" lang="ru-RU" sz="10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5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>
            <a:lumMod val="95000"/>
            <a:lumOff val="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Номер слайда" hidden="1"/>
          <p:cNvSpPr/>
          <p:nvPr/>
        </p:nvSpPr>
        <p:spPr>
          <a:xfrm>
            <a:off x="11379960" y="214560"/>
            <a:ext cx="573480" cy="16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B719F89D-A795-4747-BC7A-27CF1CB9A0D4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6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2800" cy="282240"/>
          </a:xfrm>
          <a:prstGeom prst="rect">
            <a:avLst/>
          </a:prstGeom>
          <a:ln w="0">
            <a:noFill/>
          </a:ln>
        </p:spPr>
      </p:pic>
      <p:cxnSp>
        <p:nvCxnSpPr>
          <p:cNvPr id="77" name="Прямая соединительная линия 2"/>
          <p:cNvCxnSpPr/>
          <p:nvPr/>
        </p:nvCxnSpPr>
        <p:spPr>
          <a:xfrm>
            <a:off x="0" y="633960"/>
            <a:ext cx="12193560" cy="180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sp>
        <p:nvSpPr>
          <p:cNvPr id="78" name="Прямая соединительная линия 13"/>
          <p:cNvSpPr/>
          <p:nvPr/>
        </p:nvSpPr>
        <p:spPr>
          <a:xfrm>
            <a:off x="442800" y="2359080"/>
            <a:ext cx="1147680" cy="360"/>
          </a:xfrm>
          <a:prstGeom prst="line">
            <a:avLst/>
          </a:prstGeom>
          <a:ln w="38100">
            <a:solidFill>
              <a:srgbClr val="cc3b0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-44640" bIns="-4464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sp>
        <p:nvSpPr>
          <p:cNvPr id="79" name="Прямая соединительная линия 13"/>
          <p:cNvSpPr/>
          <p:nvPr/>
        </p:nvSpPr>
        <p:spPr>
          <a:xfrm>
            <a:off x="4637160" y="2359080"/>
            <a:ext cx="1147680" cy="360"/>
          </a:xfrm>
          <a:prstGeom prst="line">
            <a:avLst/>
          </a:prstGeom>
          <a:ln w="38100">
            <a:solidFill>
              <a:srgbClr val="cc3b0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-44640" bIns="-4464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sp>
        <p:nvSpPr>
          <p:cNvPr id="80" name="Прямая соединительная линия 13"/>
          <p:cNvSpPr/>
          <p:nvPr/>
        </p:nvSpPr>
        <p:spPr>
          <a:xfrm>
            <a:off x="442800" y="4536720"/>
            <a:ext cx="1147680" cy="360"/>
          </a:xfrm>
          <a:prstGeom prst="line">
            <a:avLst/>
          </a:prstGeom>
          <a:ln w="38100">
            <a:solidFill>
              <a:srgbClr val="cc3b0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-44640" bIns="-4464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sp>
        <p:nvSpPr>
          <p:cNvPr id="81" name="Прямая соединительная линия 13"/>
          <p:cNvSpPr/>
          <p:nvPr/>
        </p:nvSpPr>
        <p:spPr>
          <a:xfrm>
            <a:off x="4637160" y="4536720"/>
            <a:ext cx="1147680" cy="360"/>
          </a:xfrm>
          <a:prstGeom prst="line">
            <a:avLst/>
          </a:prstGeom>
          <a:ln w="38100">
            <a:solidFill>
              <a:srgbClr val="cc3b0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-44640" bIns="-4464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sp>
        <p:nvSpPr>
          <p:cNvPr id="82" name="Прямая соединительная линия 38"/>
          <p:cNvSpPr/>
          <p:nvPr/>
        </p:nvSpPr>
        <p:spPr>
          <a:xfrm>
            <a:off x="0" y="633960"/>
            <a:ext cx="12191760" cy="360"/>
          </a:xfrm>
          <a:prstGeom prst="line">
            <a:avLst/>
          </a:prstGeom>
          <a:ln w="12700">
            <a:solidFill>
              <a:srgbClr val="32323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-45000" bIns="-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pic>
        <p:nvPicPr>
          <p:cNvPr id="83" name="Рисунок 7" descr="Рисунок 7"/>
          <p:cNvPicPr/>
          <p:nvPr/>
        </p:nvPicPr>
        <p:blipFill>
          <a:blip r:embed="rId4">
            <a:alphaModFix amt="26000"/>
          </a:blip>
          <a:stretch/>
        </p:blipFill>
        <p:spPr>
          <a:xfrm>
            <a:off x="442800" y="172080"/>
            <a:ext cx="712800" cy="282240"/>
          </a:xfrm>
          <a:prstGeom prst="rect">
            <a:avLst/>
          </a:prstGeom>
          <a:ln w="12700">
            <a:noFill/>
          </a:ln>
        </p:spPr>
      </p:pic>
      <p:sp>
        <p:nvSpPr>
          <p:cNvPr id="84" name="Прямая соединительная линия 13"/>
          <p:cNvSpPr/>
          <p:nvPr/>
        </p:nvSpPr>
        <p:spPr>
          <a:xfrm>
            <a:off x="8831520" y="2359080"/>
            <a:ext cx="1147680" cy="360"/>
          </a:xfrm>
          <a:prstGeom prst="line">
            <a:avLst/>
          </a:prstGeom>
          <a:ln w="38100">
            <a:solidFill>
              <a:srgbClr val="cc3b0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-44640" bIns="-4464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sp>
        <p:nvSpPr>
          <p:cNvPr id="85" name="Прямая соединительная линия 13"/>
          <p:cNvSpPr/>
          <p:nvPr/>
        </p:nvSpPr>
        <p:spPr>
          <a:xfrm>
            <a:off x="8831520" y="4536720"/>
            <a:ext cx="1147680" cy="360"/>
          </a:xfrm>
          <a:prstGeom prst="line">
            <a:avLst/>
          </a:prstGeom>
          <a:ln w="38100">
            <a:solidFill>
              <a:srgbClr val="cc3b0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-44640" bIns="-4464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sp>
        <p:nvSpPr>
          <p:cNvPr id="86" name="Номер слайда"/>
          <p:cNvSpPr/>
          <p:nvPr/>
        </p:nvSpPr>
        <p:spPr>
          <a:xfrm>
            <a:off x="11379960" y="214560"/>
            <a:ext cx="573480" cy="16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6CBF5BE4-4C0F-44EF-9727-F61AAC4E98B7}" type="slidenum">
              <a:rPr b="0" lang="ru-RU" sz="10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5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>
            <a:lumMod val="95000"/>
            <a:lumOff val="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Номер слайда" hidden="1"/>
          <p:cNvSpPr/>
          <p:nvPr/>
        </p:nvSpPr>
        <p:spPr>
          <a:xfrm>
            <a:off x="11379960" y="214560"/>
            <a:ext cx="573480" cy="16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28B7BF53-88CA-46C2-A29D-366DCED1B3F8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8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2800" cy="282240"/>
          </a:xfrm>
          <a:prstGeom prst="rect">
            <a:avLst/>
          </a:prstGeom>
          <a:ln w="0">
            <a:noFill/>
          </a:ln>
        </p:spPr>
      </p:pic>
      <p:cxnSp>
        <p:nvCxnSpPr>
          <p:cNvPr id="89" name="Прямая соединительная линия 2"/>
          <p:cNvCxnSpPr/>
          <p:nvPr/>
        </p:nvCxnSpPr>
        <p:spPr>
          <a:xfrm>
            <a:off x="0" y="633960"/>
            <a:ext cx="12193560" cy="180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sp>
        <p:nvSpPr>
          <p:cNvPr id="90" name="Прямая соединительная линия 38"/>
          <p:cNvSpPr/>
          <p:nvPr/>
        </p:nvSpPr>
        <p:spPr>
          <a:xfrm>
            <a:off x="0" y="633960"/>
            <a:ext cx="12191760" cy="360"/>
          </a:xfrm>
          <a:prstGeom prst="line">
            <a:avLst/>
          </a:prstGeom>
          <a:ln w="12700">
            <a:solidFill>
              <a:srgbClr val="32323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-45000" bIns="-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pic>
        <p:nvPicPr>
          <p:cNvPr id="91" name="Рисунок 7" descr="Рисунок 7"/>
          <p:cNvPicPr/>
          <p:nvPr/>
        </p:nvPicPr>
        <p:blipFill>
          <a:blip r:embed="rId4">
            <a:alphaModFix amt="26000"/>
          </a:blip>
          <a:stretch/>
        </p:blipFill>
        <p:spPr>
          <a:xfrm>
            <a:off x="442800" y="172080"/>
            <a:ext cx="712800" cy="282240"/>
          </a:xfrm>
          <a:prstGeom prst="rect">
            <a:avLst/>
          </a:prstGeom>
          <a:ln w="12700">
            <a:noFill/>
          </a:ln>
        </p:spPr>
      </p:pic>
      <p:sp>
        <p:nvSpPr>
          <p:cNvPr id="92" name="Номер слайда"/>
          <p:cNvSpPr/>
          <p:nvPr/>
        </p:nvSpPr>
        <p:spPr>
          <a:xfrm>
            <a:off x="11379960" y="214560"/>
            <a:ext cx="573480" cy="16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C8E300CE-2732-495B-9C73-77F056CFA39E}" type="slidenum">
              <a:rPr b="0" lang="ru-RU" sz="10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svg"/><Relationship Id="rId3" Type="http://schemas.openxmlformats.org/officeDocument/2006/relationships/slideLayout" Target="../slideLayouts/slideLayout2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svg"/><Relationship Id="rId3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svg"/><Relationship Id="rId3" Type="http://schemas.openxmlformats.org/officeDocument/2006/relationships/slideLayout" Target="../slideLayouts/slideLayout2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svg"/><Relationship Id="rId3" Type="http://schemas.openxmlformats.org/officeDocument/2006/relationships/slideLayout" Target="../slideLayouts/slideLayout2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svg"/><Relationship Id="rId3" Type="http://schemas.openxmlformats.org/officeDocument/2006/relationships/slideLayout" Target="../slideLayouts/slideLayout2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svg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svg"/><Relationship Id="rId3" Type="http://schemas.openxmlformats.org/officeDocument/2006/relationships/slideLayout" Target="../slideLayouts/slideLayout2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svg"/><Relationship Id="rId3" Type="http://schemas.openxmlformats.org/officeDocument/2006/relationships/slideLayout" Target="../slideLayouts/slideLayout2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svg"/><Relationship Id="rId3" Type="http://schemas.openxmlformats.org/officeDocument/2006/relationships/slideLayout" Target="../slideLayouts/slideLayout2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88960" y="2858400"/>
            <a:ext cx="8177400" cy="13237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b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chemeClr val="dk1">
                    <a:lumMod val="95000"/>
                    <a:lumOff val="5000"/>
                  </a:schemeClr>
                </a:solidFill>
                <a:latin typeface="Cygre"/>
                <a:ea typeface="Cygre"/>
              </a:rPr>
              <a:t>Отладка планировщика PostgreSQL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588960" y="4392720"/>
            <a:ext cx="8177400" cy="12276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indent="0" defTabSz="914400">
              <a:lnSpc>
                <a:spcPct val="100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accent2"/>
                </a:solidFill>
                <a:latin typeface="Cygre"/>
                <a:ea typeface="Cygre"/>
              </a:rPr>
              <a:t>Сергей Соловьев, «Тантор Лабс»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"/>
          <p:cNvSpPr/>
          <p:nvPr/>
        </p:nvSpPr>
        <p:spPr>
          <a:xfrm>
            <a:off x="631800" y="5532480"/>
            <a:ext cx="259344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TODO: ссылка на репу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42800" y="651600"/>
            <a:ext cx="11304360" cy="10753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ygre"/>
                <a:ea typeface="Calibri Light"/>
              </a:rPr>
              <a:t>Расширение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0" name="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428760" y="1620360"/>
            <a:ext cx="11332800" cy="4912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588960" y="1875600"/>
            <a:ext cx="8177400" cy="9705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b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600" spc="-1" strike="noStrike">
                <a:solidFill>
                  <a:srgbClr val="cc3b03"/>
                </a:solidFill>
                <a:latin typeface="Cygre"/>
                <a:ea typeface="Cygre"/>
              </a:rPr>
              <a:t>Спасибо!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42800" y="651600"/>
            <a:ext cx="11304360" cy="10753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ygre"/>
                <a:ea typeface="Calibri Light"/>
              </a:rPr>
              <a:t>Обработка запроса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4" name="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834840" y="1224000"/>
            <a:ext cx="10521000" cy="5441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42800" y="651600"/>
            <a:ext cx="11304360" cy="10753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ygre"/>
                <a:ea typeface="Calibri Light"/>
              </a:rPr>
              <a:t>Организация исходного кода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6" name="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2930400" y="1080360"/>
            <a:ext cx="6329520" cy="593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42800" y="651600"/>
            <a:ext cx="11304360" cy="10753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ygre"/>
                <a:ea typeface="Calibri Light"/>
              </a:rPr>
              <a:t>Узлы и деревья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8" name="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173880" y="1548360"/>
            <a:ext cx="11842560" cy="4821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42800" y="651600"/>
            <a:ext cx="11304360" cy="10753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ygre"/>
                <a:ea typeface="Calibri Light"/>
              </a:rPr>
              <a:t>Структуры данных планировщика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0" name="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549000" y="1188360"/>
            <a:ext cx="11092680" cy="547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42800" y="651600"/>
            <a:ext cx="11304360" cy="10753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ygre"/>
                <a:ea typeface="Calibri Light"/>
              </a:rPr>
              <a:t>Range Table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2" name="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2756880" y="875160"/>
            <a:ext cx="6676920" cy="5732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42800" y="651600"/>
            <a:ext cx="11304360" cy="10753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ygre"/>
                <a:ea typeface="Calibri Light"/>
              </a:rPr>
              <a:t>Constraint Exclusion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4" name="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234720" y="1317240"/>
            <a:ext cx="11793600" cy="541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42800" y="651600"/>
            <a:ext cx="11304360" cy="10753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ygre"/>
                <a:ea typeface="Calibri Light"/>
              </a:rPr>
              <a:t>Быстрое начало отладки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6" name="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264600" y="2292120"/>
            <a:ext cx="11661480" cy="3718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42800" y="651600"/>
            <a:ext cx="11304360" cy="10753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ygre"/>
                <a:ea typeface="Calibri Light"/>
              </a:rPr>
              <a:t>Средства PostgreSQL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8" name="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223920" y="2479680"/>
            <a:ext cx="11732400" cy="28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</TotalTime>
  <Application>LibreOffice/24.2.5.2$Linux_X86_64 LibreOffice_project/420$Build-2</Application>
  <AppVersion>15.0000</AppVersion>
  <Words>76</Words>
  <Paragraphs>56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Мария Чижова</dc:creator>
  <dc:description/>
  <dc:language>ru-RU</dc:language>
  <cp:lastModifiedBy/>
  <dcterms:modified xsi:type="dcterms:W3CDTF">2024-09-06T11:39:36Z</dcterms:modified>
  <cp:revision>19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19</vt:i4>
  </property>
</Properties>
</file>