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4.svg" ContentType="image/svg"/>
  <Override PartName="/ppt/media/image11.png" ContentType="image/png"/>
  <Override PartName="/ppt/media/image3.png" ContentType="image/png"/>
  <Override PartName="/ppt/media/image22.svg" ContentType="image/svg"/>
  <Override PartName="/ppt/media/image17.png" ContentType="image/png"/>
  <Override PartName="/ppt/media/image8.png" ContentType="image/png"/>
  <Override PartName="/ppt/media/image30.svg" ContentType="image/svg"/>
  <Override PartName="/ppt/media/image6.svg" ContentType="image/svg"/>
  <Override PartName="/ppt/media/image13.png" ContentType="image/png"/>
  <Override PartName="/ppt/media/image28.svg" ContentType="image/svg"/>
  <Override PartName="/ppt/media/image9.png" ContentType="image/png"/>
  <Override PartName="/ppt/media/image10.jpeg" ContentType="image/jpeg"/>
  <Override PartName="/ppt/media/image24.svg" ContentType="image/svg"/>
  <Override PartName="/ppt/media/image5.png" ContentType="image/png"/>
  <Override PartName="/ppt/media/image2.svg" ContentType="image/svg"/>
  <Override PartName="/ppt/media/image15.png" ContentType="image/png"/>
  <Override PartName="/ppt/media/image26.svg" ContentType="image/svg"/>
  <Override PartName="/ppt/media/image7.png" ContentType="image/png"/>
  <Override PartName="/ppt/media/image18.svg" ContentType="image/svg"/>
  <Override PartName="/ppt/media/image20.svg" ContentType="image/svg"/>
  <Override PartName="/ppt/media/image1.png" ContentType="image/png"/>
  <Override PartName="/ppt/media/image19.png" ContentType="image/png"/>
  <Override PartName="/ppt/media/image21.png" ContentType="image/png"/>
  <Override PartName="/ppt/media/image23.png" ContentType="image/png"/>
  <Override PartName="/ppt/media/image25.png" ContentType="image/png"/>
  <Override PartName="/ppt/media/image14.svg" ContentType="image/svg"/>
  <Override PartName="/ppt/media/image27.png" ContentType="image/png"/>
  <Override PartName="/ppt/media/image29.png" ContentType="image/png"/>
  <Override PartName="/ppt/media/image16.svg" ContentType="image/sv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9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hyperlink" Target="https://tantorlabs.ru/" TargetMode="External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hyperlink" Target="https://tantorlabs.ru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svg"/><Relationship Id="rId11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BD4B93FB-23E3-4775-A260-AA53A962CDB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2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4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3240"/>
            <a:ext cx="1618200" cy="3425760"/>
          </a:xfrm>
          <a:prstGeom prst="rect">
            <a:avLst/>
          </a:prstGeom>
          <a:ln w="0">
            <a:noFill/>
          </a:ln>
        </p:spPr>
      </p:pic>
      <p:pic>
        <p:nvPicPr>
          <p:cNvPr id="6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3920" y="3429000"/>
            <a:ext cx="1618200" cy="3425760"/>
          </a:xfrm>
          <a:prstGeom prst="rect">
            <a:avLst/>
          </a:prstGeom>
          <a:ln w="0">
            <a:noFill/>
          </a:ln>
        </p:spPr>
      </p:pic>
      <p:sp>
        <p:nvSpPr>
          <p:cNvPr id="7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588960" y="614880"/>
            <a:ext cx="2217240" cy="874800"/>
            <a:chOff x="588960" y="614880"/>
            <a:chExt cx="2217240" cy="874800"/>
          </a:xfrm>
        </p:grpSpPr>
        <p:sp>
          <p:nvSpPr>
            <p:cNvPr id="9" name="Freeform: Shape 7"/>
            <p:cNvSpPr/>
            <p:nvPr/>
          </p:nvSpPr>
          <p:spPr>
            <a:xfrm>
              <a:off x="1879920" y="976320"/>
              <a:ext cx="203400" cy="513000"/>
            </a:xfrm>
            <a:custGeom>
              <a:avLst/>
              <a:gdLst>
                <a:gd name="textAreaLeft" fmla="*/ 0 w 203400"/>
                <a:gd name="textAreaRight" fmla="*/ 206640 w 203400"/>
                <a:gd name="textAreaTop" fmla="*/ 0 h 513000"/>
                <a:gd name="textAreaBottom" fmla="*/ 516240 h 51300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>
              <a:off x="2138040" y="1079640"/>
              <a:ext cx="410040" cy="410040"/>
            </a:xfrm>
            <a:custGeom>
              <a:avLst/>
              <a:gdLst>
                <a:gd name="textAreaLeft" fmla="*/ 0 w 410040"/>
                <a:gd name="textAreaRight" fmla="*/ 413280 w 410040"/>
                <a:gd name="textAreaTop" fmla="*/ 0 h 410040"/>
                <a:gd name="textAreaBottom" fmla="*/ 413280 h 41004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2602800" y="1080000"/>
              <a:ext cx="203400" cy="409680"/>
            </a:xfrm>
            <a:custGeom>
              <a:avLst/>
              <a:gdLst>
                <a:gd name="textAreaLeft" fmla="*/ 0 w 203400"/>
                <a:gd name="textAreaRight" fmla="*/ 206640 w 203400"/>
                <a:gd name="textAreaTop" fmla="*/ 0 h 409680"/>
                <a:gd name="textAreaBottom" fmla="*/ 412920 h 40968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2" name="Freeform: Shape 10"/>
            <p:cNvSpPr/>
            <p:nvPr/>
          </p:nvSpPr>
          <p:spPr>
            <a:xfrm>
              <a:off x="950400" y="1079640"/>
              <a:ext cx="409680" cy="410040"/>
            </a:xfrm>
            <a:custGeom>
              <a:avLst/>
              <a:gdLst>
                <a:gd name="textAreaLeft" fmla="*/ 0 w 409680"/>
                <a:gd name="textAreaRight" fmla="*/ 412920 w 409680"/>
                <a:gd name="textAreaTop" fmla="*/ 0 h 410040"/>
                <a:gd name="textAreaBottom" fmla="*/ 413280 h 4100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3" name="Freeform: Shape 11"/>
            <p:cNvSpPr/>
            <p:nvPr/>
          </p:nvSpPr>
          <p:spPr>
            <a:xfrm>
              <a:off x="1415160" y="1079640"/>
              <a:ext cx="409680" cy="410040"/>
            </a:xfrm>
            <a:custGeom>
              <a:avLst/>
              <a:gdLst>
                <a:gd name="textAreaLeft" fmla="*/ 0 w 409680"/>
                <a:gd name="textAreaRight" fmla="*/ 412920 w 409680"/>
                <a:gd name="textAreaTop" fmla="*/ 0 h 410040"/>
                <a:gd name="textAreaBottom" fmla="*/ 413280 h 4100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4" name="Freeform: Shape 12"/>
            <p:cNvSpPr/>
            <p:nvPr/>
          </p:nvSpPr>
          <p:spPr>
            <a:xfrm>
              <a:off x="588960" y="976680"/>
              <a:ext cx="306720" cy="513000"/>
            </a:xfrm>
            <a:custGeom>
              <a:avLst/>
              <a:gdLst>
                <a:gd name="textAreaLeft" fmla="*/ 0 w 306720"/>
                <a:gd name="textAreaRight" fmla="*/ 309960 w 306720"/>
                <a:gd name="textAreaTop" fmla="*/ 0 h 513000"/>
                <a:gd name="textAreaBottom" fmla="*/ 516240 h 51300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5" name="Freeform: Shape 13"/>
            <p:cNvSpPr/>
            <p:nvPr/>
          </p:nvSpPr>
          <p:spPr>
            <a:xfrm>
              <a:off x="846720" y="924480"/>
              <a:ext cx="100800" cy="100800"/>
            </a:xfrm>
            <a:custGeom>
              <a:avLst/>
              <a:gdLst>
                <a:gd name="textAreaLeft" fmla="*/ 0 w 100800"/>
                <a:gd name="textAreaRight" fmla="*/ 104040 w 100800"/>
                <a:gd name="textAreaTop" fmla="*/ 0 h 100800"/>
                <a:gd name="textAreaBottom" fmla="*/ 104040 h 10080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692280" y="614880"/>
              <a:ext cx="822960" cy="520560"/>
            </a:xfrm>
            <a:custGeom>
              <a:avLst/>
              <a:gdLst>
                <a:gd name="textAreaLeft" fmla="*/ 0 w 822960"/>
                <a:gd name="textAreaRight" fmla="*/ 826200 w 822960"/>
                <a:gd name="textAreaTop" fmla="*/ 0 h 520560"/>
                <a:gd name="textAreaBottom" fmla="*/ 523800 h 52056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7" name="Прямая соединительная линия 17"/>
          <p:cNvSpPr/>
          <p:nvPr/>
        </p:nvSpPr>
        <p:spPr>
          <a:xfrm>
            <a:off x="10570320" y="0"/>
            <a:ext cx="360" cy="690228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E5928B8-F032-4AEE-99F2-AC61929D39F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95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6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A73AB291-8B57-49A6-BAA1-E1269610BC16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00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01" name="вставленный-фильм.png" descr="вставленный-фильм.png"/>
          <p:cNvPicPr/>
          <p:nvPr/>
        </p:nvPicPr>
        <p:blipFill>
          <a:blip r:embed="rId4">
            <a:alphaModFix amt="38000"/>
          </a:blip>
          <a:srcRect l="628" t="0" r="0" b="0"/>
          <a:stretch/>
        </p:blipFill>
        <p:spPr>
          <a:xfrm>
            <a:off x="0" y="0"/>
            <a:ext cx="12154680" cy="6854760"/>
          </a:xfrm>
          <a:prstGeom prst="rect">
            <a:avLst/>
          </a:prstGeom>
          <a:ln w="12700">
            <a:noFill/>
          </a:ln>
        </p:spPr>
      </p:pic>
      <p:sp>
        <p:nvSpPr>
          <p:cNvPr id="10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03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17827A8-7BAA-42C9-9388-4399799F3132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06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grpSp>
        <p:nvGrpSpPr>
          <p:cNvPr id="107" name="Group 6"/>
          <p:cNvGrpSpPr/>
          <p:nvPr/>
        </p:nvGrpSpPr>
        <p:grpSpPr>
          <a:xfrm>
            <a:off x="588960" y="614160"/>
            <a:ext cx="1465920" cy="577440"/>
            <a:chOff x="588960" y="614160"/>
            <a:chExt cx="1465920" cy="577440"/>
          </a:xfrm>
        </p:grpSpPr>
        <p:sp>
          <p:nvSpPr>
            <p:cNvPr id="108" name="Freeform: Shape 7"/>
            <p:cNvSpPr/>
            <p:nvPr/>
          </p:nvSpPr>
          <p:spPr>
            <a:xfrm>
              <a:off x="1443240" y="853200"/>
              <a:ext cx="133560" cy="338400"/>
            </a:xfrm>
            <a:custGeom>
              <a:avLst/>
              <a:gdLst>
                <a:gd name="textAreaLeft" fmla="*/ 0 w 133560"/>
                <a:gd name="textAreaRight" fmla="*/ 136800 w 133560"/>
                <a:gd name="textAreaTop" fmla="*/ 0 h 338400"/>
                <a:gd name="textAreaBottom" fmla="*/ 341640 h 33840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9" name="Freeform: Shape 8"/>
            <p:cNvSpPr/>
            <p:nvPr/>
          </p:nvSpPr>
          <p:spPr>
            <a:xfrm>
              <a:off x="1613880" y="921600"/>
              <a:ext cx="270000" cy="270000"/>
            </a:xfrm>
            <a:custGeom>
              <a:avLst/>
              <a:gdLst>
                <a:gd name="textAreaLeft" fmla="*/ 0 w 270000"/>
                <a:gd name="textAreaRight" fmla="*/ 273240 w 270000"/>
                <a:gd name="textAreaTop" fmla="*/ 0 h 270000"/>
                <a:gd name="textAreaBottom" fmla="*/ 273240 h 27000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0" name="Freeform: Shape 9"/>
            <p:cNvSpPr/>
            <p:nvPr/>
          </p:nvSpPr>
          <p:spPr>
            <a:xfrm>
              <a:off x="1921320" y="921600"/>
              <a:ext cx="133560" cy="270000"/>
            </a:xfrm>
            <a:custGeom>
              <a:avLst/>
              <a:gdLst>
                <a:gd name="textAreaLeft" fmla="*/ 0 w 133560"/>
                <a:gd name="textAreaRight" fmla="*/ 136800 w 133560"/>
                <a:gd name="textAreaTop" fmla="*/ 0 h 270000"/>
                <a:gd name="textAreaBottom" fmla="*/ 273240 h 27000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1" name="Freeform: Shape 10"/>
            <p:cNvSpPr/>
            <p:nvPr/>
          </p:nvSpPr>
          <p:spPr>
            <a:xfrm>
              <a:off x="828000" y="921600"/>
              <a:ext cx="270000" cy="270000"/>
            </a:xfrm>
            <a:custGeom>
              <a:avLst/>
              <a:gdLst>
                <a:gd name="textAreaLeft" fmla="*/ 0 w 270000"/>
                <a:gd name="textAreaRight" fmla="*/ 273240 w 270000"/>
                <a:gd name="textAreaTop" fmla="*/ 0 h 270000"/>
                <a:gd name="textAreaBottom" fmla="*/ 273240 h 27000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2" name="Freeform: Shape 11"/>
            <p:cNvSpPr/>
            <p:nvPr/>
          </p:nvSpPr>
          <p:spPr>
            <a:xfrm>
              <a:off x="1135440" y="921600"/>
              <a:ext cx="270000" cy="270000"/>
            </a:xfrm>
            <a:custGeom>
              <a:avLst/>
              <a:gdLst>
                <a:gd name="textAreaLeft" fmla="*/ 0 w 270000"/>
                <a:gd name="textAreaRight" fmla="*/ 273240 w 270000"/>
                <a:gd name="textAreaTop" fmla="*/ 0 h 270000"/>
                <a:gd name="textAreaBottom" fmla="*/ 273240 h 27000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3" name="Freeform: Shape 12"/>
            <p:cNvSpPr/>
            <p:nvPr/>
          </p:nvSpPr>
          <p:spPr>
            <a:xfrm>
              <a:off x="588960" y="853200"/>
              <a:ext cx="201600" cy="338400"/>
            </a:xfrm>
            <a:custGeom>
              <a:avLst/>
              <a:gdLst>
                <a:gd name="textAreaLeft" fmla="*/ 0 w 201600"/>
                <a:gd name="textAreaRight" fmla="*/ 204840 w 201600"/>
                <a:gd name="textAreaTop" fmla="*/ 0 h 338400"/>
                <a:gd name="textAreaBottom" fmla="*/ 341640 h 33840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4" name="Freeform: Shape 13"/>
            <p:cNvSpPr/>
            <p:nvPr/>
          </p:nvSpPr>
          <p:spPr>
            <a:xfrm>
              <a:off x="759600" y="819000"/>
              <a:ext cx="65520" cy="65520"/>
            </a:xfrm>
            <a:custGeom>
              <a:avLst/>
              <a:gdLst>
                <a:gd name="textAreaLeft" fmla="*/ 0 w 65520"/>
                <a:gd name="textAreaRight" fmla="*/ 68760 w 65520"/>
                <a:gd name="textAreaTop" fmla="*/ 0 h 65520"/>
                <a:gd name="textAreaBottom" fmla="*/ 68760 h 6552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5" name="Freeform: Shape 14"/>
            <p:cNvSpPr/>
            <p:nvPr/>
          </p:nvSpPr>
          <p:spPr>
            <a:xfrm>
              <a:off x="657360" y="614160"/>
              <a:ext cx="543240" cy="343080"/>
            </a:xfrm>
            <a:custGeom>
              <a:avLst/>
              <a:gdLst>
                <a:gd name="textAreaLeft" fmla="*/ 0 w 543240"/>
                <a:gd name="textAreaRight" fmla="*/ 546480 w 543240"/>
                <a:gd name="textAreaTop" fmla="*/ 0 h 343080"/>
                <a:gd name="textAreaBottom" fmla="*/ 346320 h 34308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16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17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D05DD872-4699-4B34-8946-04CE6235386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20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1" name="andrew-kliatskyi-ZV79vhL6ppk-unsplash.jpg" descr="andrew-kliatskyi-ZV79vhL6ppk-unsplash.jpg"/>
          <p:cNvPicPr/>
          <p:nvPr/>
        </p:nvPicPr>
        <p:blipFill>
          <a:blip r:embed="rId4"/>
          <a:stretch/>
        </p:blipFill>
        <p:spPr>
          <a:xfrm flipH="1" rot="5400000">
            <a:off x="2669760" y="-2681640"/>
            <a:ext cx="6855840" cy="12190320"/>
          </a:xfrm>
          <a:prstGeom prst="rect">
            <a:avLst/>
          </a:prstGeom>
          <a:ln w="12700">
            <a:noFill/>
          </a:ln>
        </p:spPr>
      </p:pic>
      <p:pic>
        <p:nvPicPr>
          <p:cNvPr id="122" name="Рисунок 33" descr="Рисунок 33"/>
          <p:cNvPicPr/>
          <p:nvPr/>
        </p:nvPicPr>
        <p:blipFill>
          <a:blip r:embed="rId5"/>
          <a:srcRect l="0" t="0" r="0" b="51458"/>
          <a:stretch/>
        </p:blipFill>
        <p:spPr>
          <a:xfrm flipH="1">
            <a:off x="10523880" y="5103000"/>
            <a:ext cx="1668240" cy="1764360"/>
          </a:xfrm>
          <a:prstGeom prst="rect">
            <a:avLst/>
          </a:prstGeom>
          <a:ln w="12700">
            <a:noFill/>
          </a:ln>
        </p:spPr>
      </p:pic>
      <p:pic>
        <p:nvPicPr>
          <p:cNvPr id="123" name="Рисунок 3" descr="Рисунок 3"/>
          <p:cNvPicPr/>
          <p:nvPr/>
        </p:nvPicPr>
        <p:blipFill>
          <a:blip r:embed="rId6"/>
          <a:stretch/>
        </p:blipFill>
        <p:spPr>
          <a:xfrm>
            <a:off x="588960" y="614880"/>
            <a:ext cx="1455840" cy="57672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A89A530-7D78-4A87-812F-9C17363E8F35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26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7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flipH="1">
            <a:off x="10523880" y="5103000"/>
            <a:ext cx="1668240" cy="1764360"/>
          </a:xfrm>
          <a:prstGeom prst="rect">
            <a:avLst/>
          </a:prstGeom>
          <a:ln w="12700">
            <a:noFill/>
          </a:ln>
        </p:spPr>
      </p:pic>
      <p:pic>
        <p:nvPicPr>
          <p:cNvPr id="128" name="Рисунок 3" descr="Рисунок 3"/>
          <p:cNvPicPr/>
          <p:nvPr/>
        </p:nvPicPr>
        <p:blipFill>
          <a:blip r:embed="rId5"/>
          <a:stretch/>
        </p:blipFill>
        <p:spPr>
          <a:xfrm>
            <a:off x="588960" y="614880"/>
            <a:ext cx="1455840" cy="57672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16F96C6B-93E2-4EAC-9484-4A45C0026D91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31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3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33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2781720" y="4513680"/>
            <a:ext cx="1668240" cy="1764360"/>
          </a:xfrm>
          <a:prstGeom prst="rect">
            <a:avLst/>
          </a:prstGeom>
          <a:ln w="12700">
            <a:noFill/>
          </a:ln>
        </p:spPr>
      </p:pic>
      <p:pic>
        <p:nvPicPr>
          <p:cNvPr id="134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  <p:sp>
        <p:nvSpPr>
          <p:cNvPr id="135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6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B634B7B8-620B-4608-B4BE-B258688630B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43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4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5360" cy="874440"/>
          </a:xfrm>
          <a:prstGeom prst="rect">
            <a:avLst/>
          </a:prstGeom>
          <a:ln w="12700">
            <a:noFill/>
          </a:ln>
        </p:spPr>
      </p:pic>
      <p:sp>
        <p:nvSpPr>
          <p:cNvPr id="146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7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3240"/>
            <a:ext cx="1618200" cy="342576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3920" y="3429000"/>
            <a:ext cx="1618200" cy="3425760"/>
          </a:xfrm>
          <a:prstGeom prst="rect">
            <a:avLst/>
          </a:prstGeom>
          <a:ln w="0">
            <a:noFill/>
          </a:ln>
        </p:spPr>
      </p:pic>
      <p:sp>
        <p:nvSpPr>
          <p:cNvPr id="149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0" name="Прямая соединительная линия 7"/>
          <p:cNvSpPr/>
          <p:nvPr/>
        </p:nvSpPr>
        <p:spPr>
          <a:xfrm>
            <a:off x="466092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1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9"/>
              </a:rPr>
              <a:t>www.tantorlabs.ru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Рисунок 17" descr=""/>
          <p:cNvPicPr/>
          <p:nvPr/>
        </p:nvPicPr>
        <p:blipFill>
          <a:blip r:embed="rId10"/>
          <a:stretch/>
        </p:blipFill>
        <p:spPr>
          <a:xfrm>
            <a:off x="482760" y="4313880"/>
            <a:ext cx="2075040" cy="2075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11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DA7F2DEC-C7B3-4C41-ABE8-A3D59F19626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55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56" name="PlaceHolder 1"/>
          <p:cNvSpPr>
            <a:spLocks noGrp="1"/>
          </p:cNvSpPr>
          <p:nvPr>
            <p:ph type="ftr" idx="2"/>
          </p:nvPr>
        </p:nvSpPr>
        <p:spPr>
          <a:xfrm>
            <a:off x="442800" y="6343920"/>
            <a:ext cx="7660800" cy="232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C6F812E-2E99-4AA4-906C-D043D8C543B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61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2" name="PlaceHolder 1"/>
          <p:cNvSpPr>
            <a:spLocks noGrp="1"/>
          </p:cNvSpPr>
          <p:nvPr>
            <p:ph type="ftr" idx="3"/>
          </p:nvPr>
        </p:nvSpPr>
        <p:spPr>
          <a:xfrm>
            <a:off x="442800" y="6343920"/>
            <a:ext cx="7660800" cy="232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31E7FFE2-58ED-402D-8813-24FEE882468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65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76DBCBE4-7EA1-4E90-94F5-7AA07F347F1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22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24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3240"/>
            <a:ext cx="1618200" cy="3425760"/>
          </a:xfrm>
          <a:prstGeom prst="rect">
            <a:avLst/>
          </a:prstGeom>
          <a:ln w="0">
            <a:noFill/>
          </a:ln>
        </p:spPr>
      </p:pic>
      <p:pic>
        <p:nvPicPr>
          <p:cNvPr id="25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3920" y="3429000"/>
            <a:ext cx="1618200" cy="3425760"/>
          </a:xfrm>
          <a:prstGeom prst="rect">
            <a:avLst/>
          </a:prstGeom>
          <a:ln w="0">
            <a:noFill/>
          </a:ln>
        </p:spPr>
      </p:pic>
      <p:sp>
        <p:nvSpPr>
          <p:cNvPr id="26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27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8"/>
              </a:rPr>
              <a:t>www.tantorlabs.ru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" name="Group 6"/>
          <p:cNvGrpSpPr/>
          <p:nvPr/>
        </p:nvGrpSpPr>
        <p:grpSpPr>
          <a:xfrm>
            <a:off x="588960" y="614880"/>
            <a:ext cx="2217240" cy="874800"/>
            <a:chOff x="588960" y="614880"/>
            <a:chExt cx="2217240" cy="874800"/>
          </a:xfrm>
        </p:grpSpPr>
        <p:sp>
          <p:nvSpPr>
            <p:cNvPr id="29" name="Freeform: Shape 7"/>
            <p:cNvSpPr/>
            <p:nvPr/>
          </p:nvSpPr>
          <p:spPr>
            <a:xfrm>
              <a:off x="1879920" y="976320"/>
              <a:ext cx="203400" cy="513000"/>
            </a:xfrm>
            <a:custGeom>
              <a:avLst/>
              <a:gdLst>
                <a:gd name="textAreaLeft" fmla="*/ 0 w 203400"/>
                <a:gd name="textAreaRight" fmla="*/ 206640 w 203400"/>
                <a:gd name="textAreaTop" fmla="*/ 0 h 513000"/>
                <a:gd name="textAreaBottom" fmla="*/ 516240 h 51300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0" name="Freeform: Shape 8"/>
            <p:cNvSpPr/>
            <p:nvPr/>
          </p:nvSpPr>
          <p:spPr>
            <a:xfrm>
              <a:off x="2138040" y="1079640"/>
              <a:ext cx="410040" cy="410040"/>
            </a:xfrm>
            <a:custGeom>
              <a:avLst/>
              <a:gdLst>
                <a:gd name="textAreaLeft" fmla="*/ 0 w 410040"/>
                <a:gd name="textAreaRight" fmla="*/ 413280 w 410040"/>
                <a:gd name="textAreaTop" fmla="*/ 0 h 410040"/>
                <a:gd name="textAreaBottom" fmla="*/ 413280 h 41004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1" name="Freeform: Shape 9"/>
            <p:cNvSpPr/>
            <p:nvPr/>
          </p:nvSpPr>
          <p:spPr>
            <a:xfrm>
              <a:off x="2602800" y="1080000"/>
              <a:ext cx="203400" cy="409680"/>
            </a:xfrm>
            <a:custGeom>
              <a:avLst/>
              <a:gdLst>
                <a:gd name="textAreaLeft" fmla="*/ 0 w 203400"/>
                <a:gd name="textAreaRight" fmla="*/ 206640 w 203400"/>
                <a:gd name="textAreaTop" fmla="*/ 0 h 409680"/>
                <a:gd name="textAreaBottom" fmla="*/ 412920 h 40968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2" name="Freeform: Shape 10"/>
            <p:cNvSpPr/>
            <p:nvPr/>
          </p:nvSpPr>
          <p:spPr>
            <a:xfrm>
              <a:off x="950400" y="1079640"/>
              <a:ext cx="409680" cy="410040"/>
            </a:xfrm>
            <a:custGeom>
              <a:avLst/>
              <a:gdLst>
                <a:gd name="textAreaLeft" fmla="*/ 0 w 409680"/>
                <a:gd name="textAreaRight" fmla="*/ 412920 w 409680"/>
                <a:gd name="textAreaTop" fmla="*/ 0 h 410040"/>
                <a:gd name="textAreaBottom" fmla="*/ 413280 h 4100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3" name="Freeform: Shape 11"/>
            <p:cNvSpPr/>
            <p:nvPr/>
          </p:nvSpPr>
          <p:spPr>
            <a:xfrm>
              <a:off x="1415160" y="1079640"/>
              <a:ext cx="409680" cy="410040"/>
            </a:xfrm>
            <a:custGeom>
              <a:avLst/>
              <a:gdLst>
                <a:gd name="textAreaLeft" fmla="*/ 0 w 409680"/>
                <a:gd name="textAreaRight" fmla="*/ 412920 w 409680"/>
                <a:gd name="textAreaTop" fmla="*/ 0 h 410040"/>
                <a:gd name="textAreaBottom" fmla="*/ 413280 h 41004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4" name="Freeform: Shape 12"/>
            <p:cNvSpPr/>
            <p:nvPr/>
          </p:nvSpPr>
          <p:spPr>
            <a:xfrm>
              <a:off x="588960" y="976680"/>
              <a:ext cx="306720" cy="513000"/>
            </a:xfrm>
            <a:custGeom>
              <a:avLst/>
              <a:gdLst>
                <a:gd name="textAreaLeft" fmla="*/ 0 w 306720"/>
                <a:gd name="textAreaRight" fmla="*/ 309960 w 306720"/>
                <a:gd name="textAreaTop" fmla="*/ 0 h 513000"/>
                <a:gd name="textAreaBottom" fmla="*/ 516240 h 51300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5" name="Freeform: Shape 13"/>
            <p:cNvSpPr/>
            <p:nvPr/>
          </p:nvSpPr>
          <p:spPr>
            <a:xfrm>
              <a:off x="846720" y="924480"/>
              <a:ext cx="100800" cy="100800"/>
            </a:xfrm>
            <a:custGeom>
              <a:avLst/>
              <a:gdLst>
                <a:gd name="textAreaLeft" fmla="*/ 0 w 100800"/>
                <a:gd name="textAreaRight" fmla="*/ 104040 w 100800"/>
                <a:gd name="textAreaTop" fmla="*/ 0 h 100800"/>
                <a:gd name="textAreaBottom" fmla="*/ 104040 h 10080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6" name="Freeform: Shape 14"/>
            <p:cNvSpPr/>
            <p:nvPr/>
          </p:nvSpPr>
          <p:spPr>
            <a:xfrm>
              <a:off x="692280" y="614880"/>
              <a:ext cx="822960" cy="520560"/>
            </a:xfrm>
            <a:custGeom>
              <a:avLst/>
              <a:gdLst>
                <a:gd name="textAreaLeft" fmla="*/ 0 w 822960"/>
                <a:gd name="textAreaRight" fmla="*/ 826200 w 822960"/>
                <a:gd name="textAreaTop" fmla="*/ 0 h 520560"/>
                <a:gd name="textAreaBottom" fmla="*/ 523800 h 52056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37" name="Прямая соединительная линия 38"/>
          <p:cNvSpPr/>
          <p:nvPr/>
        </p:nvSpPr>
        <p:spPr>
          <a:xfrm>
            <a:off x="1055592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38" name="Прямая соединительная линия 38"/>
          <p:cNvSpPr/>
          <p:nvPr/>
        </p:nvSpPr>
        <p:spPr>
          <a:xfrm>
            <a:off x="469836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39" name="Рисунок 21" descr="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482760" y="4425120"/>
            <a:ext cx="1942200" cy="19422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1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CFAAB020-1BA6-4B5B-861F-B1773F55A1D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68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9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0" name="Прямая соединительная линия 13"/>
          <p:cNvSpPr/>
          <p:nvPr/>
        </p:nvSpPr>
        <p:spPr>
          <a:xfrm>
            <a:off x="4016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1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2" name="Прямая соединительная линия 13"/>
          <p:cNvSpPr/>
          <p:nvPr/>
        </p:nvSpPr>
        <p:spPr>
          <a:xfrm>
            <a:off x="4016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73" name="Рисунок 19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rot="16200000">
            <a:off x="10646280" y="5315760"/>
            <a:ext cx="988920" cy="20952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D444AA0-A094-4596-B687-9F558E868DB2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76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77" name="Прямоугольник 4"/>
          <p:cNvSpPr/>
          <p:nvPr/>
        </p:nvSpPr>
        <p:spPr>
          <a:xfrm>
            <a:off x="3533760" y="633960"/>
            <a:ext cx="2623680" cy="5586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78" name="Прямоугольник 5"/>
          <p:cNvSpPr/>
          <p:nvPr/>
        </p:nvSpPr>
        <p:spPr>
          <a:xfrm>
            <a:off x="9281160" y="633960"/>
            <a:ext cx="2623680" cy="5586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cxnSp>
        <p:nvCxnSpPr>
          <p:cNvPr id="179" name="Прямая соединительная линия 8"/>
          <p:cNvCxnSpPr/>
          <p:nvPr/>
        </p:nvCxnSpPr>
        <p:spPr>
          <a:xfrm>
            <a:off x="0" y="622368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80" name="Прямоугольник: один скругленный угол 9"/>
          <p:cNvSpPr/>
          <p:nvPr/>
        </p:nvSpPr>
        <p:spPr>
          <a:xfrm rot="10800000">
            <a:off x="11483280" y="637560"/>
            <a:ext cx="415800" cy="41580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1" name="Прямоугольник: один скругленный угол 10"/>
          <p:cNvSpPr/>
          <p:nvPr/>
        </p:nvSpPr>
        <p:spPr>
          <a:xfrm rot="10800000">
            <a:off x="5740560" y="637560"/>
            <a:ext cx="415800" cy="41580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2" name="Прямоугольник 11"/>
          <p:cNvSpPr/>
          <p:nvPr/>
        </p:nvSpPr>
        <p:spPr>
          <a:xfrm>
            <a:off x="6405480" y="633960"/>
            <a:ext cx="2623680" cy="5586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3" name="Прямоугольник: один скругленный угол 12"/>
          <p:cNvSpPr/>
          <p:nvPr/>
        </p:nvSpPr>
        <p:spPr>
          <a:xfrm rot="10800000">
            <a:off x="8611920" y="637560"/>
            <a:ext cx="415800" cy="41580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4" name="TextBox 15"/>
          <p:cNvSpPr/>
          <p:nvPr/>
        </p:nvSpPr>
        <p:spPr>
          <a:xfrm>
            <a:off x="11638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6"/>
          <p:cNvSpPr/>
          <p:nvPr/>
        </p:nvSpPr>
        <p:spPr>
          <a:xfrm>
            <a:off x="5896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17"/>
          <p:cNvSpPr/>
          <p:nvPr/>
        </p:nvSpPr>
        <p:spPr>
          <a:xfrm>
            <a:off x="876708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Рисунок 52" descr="Рисунок 52"/>
          <p:cNvPicPr/>
          <p:nvPr/>
        </p:nvPicPr>
        <p:blipFill>
          <a:blip r:embed="rId4"/>
          <a:stretch/>
        </p:blipFill>
        <p:spPr>
          <a:xfrm flipH="1" rot="5400000">
            <a:off x="9839160" y="4679280"/>
            <a:ext cx="988920" cy="2095200"/>
          </a:xfrm>
          <a:prstGeom prst="rect">
            <a:avLst/>
          </a:prstGeom>
          <a:ln w="12700"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759120" y="890280"/>
            <a:ext cx="82872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6638040" y="890280"/>
            <a:ext cx="82872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"/>
          <p:cNvSpPr/>
          <p:nvPr/>
        </p:nvSpPr>
        <p:spPr>
          <a:xfrm>
            <a:off x="9506520" y="890280"/>
            <a:ext cx="82872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Рисунок 59" descr="Рисунок 59"/>
          <p:cNvPicPr/>
          <p:nvPr/>
        </p:nvPicPr>
        <p:blipFill>
          <a:blip r:embed="rId5"/>
          <a:stretch/>
        </p:blipFill>
        <p:spPr>
          <a:xfrm rot="16200000">
            <a:off x="4608720" y="4672800"/>
            <a:ext cx="988920" cy="2095200"/>
          </a:xfrm>
          <a:prstGeom prst="rect">
            <a:avLst/>
          </a:prstGeom>
          <a:ln w="12700">
            <a:noFill/>
          </a:ln>
        </p:spPr>
      </p:pic>
      <p:sp>
        <p:nvSpPr>
          <p:cNvPr id="192" name="Прямоугольник 74"/>
          <p:cNvSpPr/>
          <p:nvPr/>
        </p:nvSpPr>
        <p:spPr>
          <a:xfrm>
            <a:off x="6409800" y="5222880"/>
            <a:ext cx="2619000" cy="538920"/>
          </a:xfrm>
          <a:prstGeom prst="rect">
            <a:avLst/>
          </a:prstGeom>
          <a:solidFill>
            <a:srgbClr val="cc3b0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2A4D150-A9E0-4EF4-88A6-9A92C7D3B32C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95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122F10A5-98B2-4D10-B251-102B0FFD2E7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198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99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10472400" y="4507560"/>
            <a:ext cx="1668240" cy="1764360"/>
          </a:xfrm>
          <a:prstGeom prst="rect">
            <a:avLst/>
          </a:prstGeom>
          <a:ln w="12700">
            <a:noFill/>
          </a:ln>
        </p:spPr>
      </p:pic>
      <p:sp>
        <p:nvSpPr>
          <p:cNvPr id="200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201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202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203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8447527-E54C-409B-A158-47428BCCFA32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210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1" name="PlaceHolder 1"/>
          <p:cNvSpPr>
            <a:spLocks noGrp="1"/>
          </p:cNvSpPr>
          <p:nvPr>
            <p:ph type="ftr" idx="4"/>
          </p:nvPr>
        </p:nvSpPr>
        <p:spPr>
          <a:xfrm>
            <a:off x="442800" y="6343920"/>
            <a:ext cx="7660800" cy="232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939B2769-CB88-4213-9D12-492C2CC39BDB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216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7" name="PlaceHolder 1"/>
          <p:cNvSpPr>
            <a:spLocks noGrp="1"/>
          </p:cNvSpPr>
          <p:nvPr>
            <p:ph type="ftr" idx="5"/>
          </p:nvPr>
        </p:nvSpPr>
        <p:spPr>
          <a:xfrm>
            <a:off x="442800" y="6343920"/>
            <a:ext cx="7660800" cy="232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D1C545AF-540B-46F9-B0C5-7621D30F94A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44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45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6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5360" cy="874440"/>
          </a:xfrm>
          <a:prstGeom prst="rect">
            <a:avLst/>
          </a:prstGeom>
          <a:ln w="12700">
            <a:noFill/>
          </a:ln>
        </p:spPr>
      </p:pic>
      <p:sp>
        <p:nvSpPr>
          <p:cNvPr id="47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8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3240"/>
            <a:ext cx="1618200" cy="3425760"/>
          </a:xfrm>
          <a:prstGeom prst="rect">
            <a:avLst/>
          </a:prstGeom>
          <a:ln w="0">
            <a:noFill/>
          </a:ln>
        </p:spPr>
      </p:pic>
      <p:pic>
        <p:nvPicPr>
          <p:cNvPr id="49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3920" y="3429000"/>
            <a:ext cx="1618200" cy="3425760"/>
          </a:xfrm>
          <a:prstGeom prst="rect">
            <a:avLst/>
          </a:prstGeom>
          <a:ln w="0">
            <a:noFill/>
          </a:ln>
        </p:spPr>
      </p:pic>
      <p:sp>
        <p:nvSpPr>
          <p:cNvPr id="50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7EE1AB98-A37F-409F-BDB8-AB40C7EEDC8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53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5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1455840" cy="576720"/>
          </a:xfrm>
          <a:prstGeom prst="rect">
            <a:avLst/>
          </a:prstGeom>
          <a:ln w="12700">
            <a:noFill/>
          </a:ln>
        </p:spPr>
      </p:pic>
      <p:sp>
        <p:nvSpPr>
          <p:cNvPr id="56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6DA70AF-0372-4EAC-88A5-CD92A205091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59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6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6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  <p:sp>
        <p:nvSpPr>
          <p:cNvPr id="62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A0C6200-AB65-4531-A14C-503823DB0033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"/>
          </p:nvPr>
        </p:nvSpPr>
        <p:spPr>
          <a:xfrm>
            <a:off x="442800" y="6343920"/>
            <a:ext cx="7660800" cy="23292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5EC9BB7-AA00-4C21-ABC4-C57013263F7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66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6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  <p:sp>
        <p:nvSpPr>
          <p:cNvPr id="68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AC85BB0-8935-47B2-936A-8EF9031C406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71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7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  <p:sp>
        <p:nvSpPr>
          <p:cNvPr id="74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F88D03BB-E8D6-421E-B385-13447FCB703B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11BD64F-306E-4582-81E8-798E5F1FB1E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6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77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8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79" name="Прямая соединительная линия 13"/>
          <p:cNvSpPr/>
          <p:nvPr/>
        </p:nvSpPr>
        <p:spPr>
          <a:xfrm>
            <a:off x="463716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0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1" name="Прямая соединительная линия 13"/>
          <p:cNvSpPr/>
          <p:nvPr/>
        </p:nvSpPr>
        <p:spPr>
          <a:xfrm>
            <a:off x="463716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8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  <p:sp>
        <p:nvSpPr>
          <p:cNvPr id="84" name="Прямая соединительная линия 13"/>
          <p:cNvSpPr/>
          <p:nvPr/>
        </p:nvSpPr>
        <p:spPr>
          <a:xfrm>
            <a:off x="8831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5" name="Прямая соединительная линия 13"/>
          <p:cNvSpPr/>
          <p:nvPr/>
        </p:nvSpPr>
        <p:spPr>
          <a:xfrm>
            <a:off x="8831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6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05674AF-6072-4B3D-8A0E-B9F9B36784A6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Номер слайда" hidden="1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8E7E190-FDD3-4D26-8FFF-690B9F9A0E9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0">
            <a:noFill/>
          </a:ln>
        </p:spPr>
      </p:pic>
      <p:cxnSp>
        <p:nvCxnSpPr>
          <p:cNvPr id="89" name="Прямая соединительная линия 2"/>
          <p:cNvCxnSpPr/>
          <p:nvPr/>
        </p:nvCxnSpPr>
        <p:spPr>
          <a:xfrm>
            <a:off x="0" y="633960"/>
            <a:ext cx="12195000" cy="324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1360" cy="280800"/>
          </a:xfrm>
          <a:prstGeom prst="rect">
            <a:avLst/>
          </a:prstGeom>
          <a:ln w="12700">
            <a:noFill/>
          </a:ln>
        </p:spPr>
      </p:pic>
      <p:sp>
        <p:nvSpPr>
          <p:cNvPr id="92" name="Номер слайда"/>
          <p:cNvSpPr/>
          <p:nvPr/>
        </p:nvSpPr>
        <p:spPr>
          <a:xfrm>
            <a:off x="11379960" y="214560"/>
            <a:ext cx="57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C406D7B-7688-4CC6-8AE4-C09B88D085F0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svg"/><Relationship Id="rId3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svg"/><Relationship Id="rId3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sv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svg"/><Relationship Id="rId3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88960" y="2858400"/>
            <a:ext cx="8175960" cy="132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ygre"/>
                <a:ea typeface="Cygre"/>
              </a:rPr>
              <a:t>Отладка планировщика PostgreSQL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88960" y="4392720"/>
            <a:ext cx="8175960" cy="1226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2"/>
                </a:solidFill>
                <a:latin typeface="Cygre"/>
                <a:ea typeface="Cygre"/>
              </a:rPr>
              <a:t>Сергей Соловьев, «Тантор Лабс»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631800" y="5532480"/>
            <a:ext cx="25920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TODO: ссылка на репу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Расширение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28760" y="1620360"/>
            <a:ext cx="11331360" cy="491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88960" y="1875600"/>
            <a:ext cx="8175960" cy="969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cc3b03"/>
                </a:solidFill>
                <a:latin typeface="Cygre"/>
                <a:ea typeface="Cygre"/>
              </a:rPr>
              <a:t>Спасибо!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Обработка запроса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34840" y="1224000"/>
            <a:ext cx="10519560" cy="543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Организация исходного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908800" y="1080000"/>
            <a:ext cx="6373800" cy="583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Узлы и деревья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73880" y="1548360"/>
            <a:ext cx="11841120" cy="48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Структуры данных планировщика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695880" y="1034640"/>
            <a:ext cx="10799640" cy="55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Range Table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624960" y="900000"/>
            <a:ext cx="11158200" cy="59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Constraint Exclusion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4720" y="1317240"/>
            <a:ext cx="11792160" cy="541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Быстрое начало отладки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64600" y="2292120"/>
            <a:ext cx="11660040" cy="371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2920" cy="107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Средства PostgreSQL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33200" y="2414880"/>
            <a:ext cx="11924640" cy="29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Application>LibreOffice/24.2.5.2$Linux_X86_64 LibreOffice_project/420$Build-2</Application>
  <AppVersion>15.0000</AppVersion>
  <Words>76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Мария Чижова</dc:creator>
  <dc:description/>
  <dc:language>ru-RU</dc:language>
  <cp:lastModifiedBy/>
  <dcterms:modified xsi:type="dcterms:W3CDTF">2024-09-10T20:49:42Z</dcterms:modified>
  <cp:revision>28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