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4.svg" ContentType="image/svg"/>
  <Override PartName="/ppt/media/image11.png" ContentType="image/png"/>
  <Override PartName="/ppt/media/image3.png" ContentType="image/png"/>
  <Override PartName="/ppt/media/image22.svg" ContentType="image/svg"/>
  <Override PartName="/ppt/media/image17.png" ContentType="image/png"/>
  <Override PartName="/ppt/media/image8.png" ContentType="image/png"/>
  <Override PartName="/ppt/media/image30.svg" ContentType="image/svg"/>
  <Override PartName="/ppt/media/image6.svg" ContentType="image/svg"/>
  <Override PartName="/ppt/media/image13.png" ContentType="image/png"/>
  <Override PartName="/ppt/media/image28.svg" ContentType="image/svg"/>
  <Override PartName="/ppt/media/image9.png" ContentType="image/png"/>
  <Override PartName="/ppt/media/image10.jpeg" ContentType="image/jpeg"/>
  <Override PartName="/ppt/media/image24.svg" ContentType="image/svg"/>
  <Override PartName="/ppt/media/image5.png" ContentType="image/png"/>
  <Override PartName="/ppt/media/image2.svg" ContentType="image/svg"/>
  <Override PartName="/ppt/media/image15.png" ContentType="image/png"/>
  <Override PartName="/ppt/media/image26.svg" ContentType="image/svg"/>
  <Override PartName="/ppt/media/image7.png" ContentType="image/png"/>
  <Override PartName="/ppt/media/image18.svg" ContentType="image/svg"/>
  <Override PartName="/ppt/media/image20.svg" ContentType="image/svg"/>
  <Override PartName="/ppt/media/image1.png" ContentType="image/png"/>
  <Override PartName="/ppt/media/image19.png" ContentType="image/png"/>
  <Override PartName="/ppt/media/image21.png" ContentType="image/png"/>
  <Override PartName="/ppt/media/image23.png" ContentType="image/png"/>
  <Override PartName="/ppt/media/image25.png" ContentType="image/png"/>
  <Override PartName="/ppt/media/image14.svg" ContentType="image/svg"/>
  <Override PartName="/ppt/media/image27.png" ContentType="image/png"/>
  <Override PartName="/ppt/media/image29.png" ContentType="image/png"/>
  <Override PartName="/ppt/media/image16.svg" ContentType="image/sv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0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9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8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hyperlink" Target="https://tantorlabs.ru/" TargetMode="External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hyperlink" Target="https://tantorlabs.ru/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svg"/><Relationship Id="rId11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BD43F4B0-9FD6-4F9A-8A67-48D8CF3CB321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2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3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4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5" name="Рисунок 1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flipH="1" rot="10800000">
            <a:off x="10570680" y="1080"/>
            <a:ext cx="1620360" cy="3427920"/>
          </a:xfrm>
          <a:prstGeom prst="rect">
            <a:avLst/>
          </a:prstGeom>
          <a:ln w="0">
            <a:noFill/>
          </a:ln>
        </p:spPr>
      </p:pic>
      <p:pic>
        <p:nvPicPr>
          <p:cNvPr id="6" name="Рисунок 2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 flipH="1">
            <a:off x="10571760" y="3429000"/>
            <a:ext cx="1620360" cy="3427920"/>
          </a:xfrm>
          <a:prstGeom prst="rect">
            <a:avLst/>
          </a:prstGeom>
          <a:ln w="0">
            <a:noFill/>
          </a:ln>
        </p:spPr>
      </p:pic>
      <p:sp>
        <p:nvSpPr>
          <p:cNvPr id="7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grpSp>
        <p:nvGrpSpPr>
          <p:cNvPr id="8" name="Group 6"/>
          <p:cNvGrpSpPr/>
          <p:nvPr/>
        </p:nvGrpSpPr>
        <p:grpSpPr>
          <a:xfrm>
            <a:off x="588960" y="614880"/>
            <a:ext cx="2219400" cy="876960"/>
            <a:chOff x="588960" y="614880"/>
            <a:chExt cx="2219400" cy="876960"/>
          </a:xfrm>
        </p:grpSpPr>
        <p:sp>
          <p:nvSpPr>
            <p:cNvPr id="9" name="Freeform: Shape 7"/>
            <p:cNvSpPr/>
            <p:nvPr/>
          </p:nvSpPr>
          <p:spPr>
            <a:xfrm>
              <a:off x="1879920" y="976320"/>
              <a:ext cx="205560" cy="515160"/>
            </a:xfrm>
            <a:custGeom>
              <a:avLst/>
              <a:gdLst>
                <a:gd name="textAreaLeft" fmla="*/ 0 w 205560"/>
                <a:gd name="textAreaRight" fmla="*/ 206640 w 205560"/>
                <a:gd name="textAreaTop" fmla="*/ 0 h 515160"/>
                <a:gd name="textAreaBottom" fmla="*/ 516240 h 51516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>
              <a:off x="2138040" y="1079640"/>
              <a:ext cx="412200" cy="412200"/>
            </a:xfrm>
            <a:custGeom>
              <a:avLst/>
              <a:gdLst>
                <a:gd name="textAreaLeft" fmla="*/ 0 w 412200"/>
                <a:gd name="textAreaRight" fmla="*/ 413280 w 412200"/>
                <a:gd name="textAreaTop" fmla="*/ 0 h 412200"/>
                <a:gd name="textAreaBottom" fmla="*/ 413280 h 41220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" name="Freeform: Shape 9"/>
            <p:cNvSpPr/>
            <p:nvPr/>
          </p:nvSpPr>
          <p:spPr>
            <a:xfrm>
              <a:off x="2602800" y="1080000"/>
              <a:ext cx="205560" cy="411840"/>
            </a:xfrm>
            <a:custGeom>
              <a:avLst/>
              <a:gdLst>
                <a:gd name="textAreaLeft" fmla="*/ 0 w 205560"/>
                <a:gd name="textAreaRight" fmla="*/ 206640 w 205560"/>
                <a:gd name="textAreaTop" fmla="*/ 0 h 411840"/>
                <a:gd name="textAreaBottom" fmla="*/ 412920 h 41184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2" name="Freeform: Shape 10"/>
            <p:cNvSpPr/>
            <p:nvPr/>
          </p:nvSpPr>
          <p:spPr>
            <a:xfrm>
              <a:off x="950400" y="1079640"/>
              <a:ext cx="411840" cy="412200"/>
            </a:xfrm>
            <a:custGeom>
              <a:avLst/>
              <a:gdLst>
                <a:gd name="textAreaLeft" fmla="*/ 0 w 411840"/>
                <a:gd name="textAreaRight" fmla="*/ 412920 w 411840"/>
                <a:gd name="textAreaTop" fmla="*/ 0 h 412200"/>
                <a:gd name="textAreaBottom" fmla="*/ 413280 h 41220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3" name="Freeform: Shape 11"/>
            <p:cNvSpPr/>
            <p:nvPr/>
          </p:nvSpPr>
          <p:spPr>
            <a:xfrm>
              <a:off x="1415160" y="1079640"/>
              <a:ext cx="411840" cy="412200"/>
            </a:xfrm>
            <a:custGeom>
              <a:avLst/>
              <a:gdLst>
                <a:gd name="textAreaLeft" fmla="*/ 0 w 411840"/>
                <a:gd name="textAreaRight" fmla="*/ 412920 w 411840"/>
                <a:gd name="textAreaTop" fmla="*/ 0 h 412200"/>
                <a:gd name="textAreaBottom" fmla="*/ 413280 h 41220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4" name="Freeform: Shape 12"/>
            <p:cNvSpPr/>
            <p:nvPr/>
          </p:nvSpPr>
          <p:spPr>
            <a:xfrm>
              <a:off x="588960" y="976680"/>
              <a:ext cx="308880" cy="515160"/>
            </a:xfrm>
            <a:custGeom>
              <a:avLst/>
              <a:gdLst>
                <a:gd name="textAreaLeft" fmla="*/ 0 w 308880"/>
                <a:gd name="textAreaRight" fmla="*/ 309960 w 308880"/>
                <a:gd name="textAreaTop" fmla="*/ 0 h 515160"/>
                <a:gd name="textAreaBottom" fmla="*/ 516240 h 51516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5" name="Freeform: Shape 13"/>
            <p:cNvSpPr/>
            <p:nvPr/>
          </p:nvSpPr>
          <p:spPr>
            <a:xfrm>
              <a:off x="846720" y="924480"/>
              <a:ext cx="102960" cy="102960"/>
            </a:xfrm>
            <a:custGeom>
              <a:avLst/>
              <a:gdLst>
                <a:gd name="textAreaLeft" fmla="*/ 0 w 102960"/>
                <a:gd name="textAreaRight" fmla="*/ 104040 w 102960"/>
                <a:gd name="textAreaTop" fmla="*/ 0 h 102960"/>
                <a:gd name="textAreaBottom" fmla="*/ 104040 h 10296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6" name="Freeform: Shape 14"/>
            <p:cNvSpPr/>
            <p:nvPr/>
          </p:nvSpPr>
          <p:spPr>
            <a:xfrm>
              <a:off x="692280" y="614880"/>
              <a:ext cx="825120" cy="522720"/>
            </a:xfrm>
            <a:custGeom>
              <a:avLst/>
              <a:gdLst>
                <a:gd name="textAreaLeft" fmla="*/ 0 w 825120"/>
                <a:gd name="textAreaRight" fmla="*/ 826200 w 825120"/>
                <a:gd name="textAreaTop" fmla="*/ 0 h 522720"/>
                <a:gd name="textAreaBottom" fmla="*/ 523800 h 52272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17" name="Прямая соединительная линия 17"/>
          <p:cNvSpPr/>
          <p:nvPr/>
        </p:nvSpPr>
        <p:spPr>
          <a:xfrm>
            <a:off x="10570320" y="0"/>
            <a:ext cx="360" cy="690228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81867F00-3D7E-4478-9DBE-E5A345B53DF1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95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96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97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05650F06-134C-4721-80EF-6A27D9C64AA5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00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01" name="вставленный-фильм.png" descr="вставленный-фильм.png"/>
          <p:cNvPicPr/>
          <p:nvPr/>
        </p:nvPicPr>
        <p:blipFill>
          <a:blip r:embed="rId4">
            <a:alphaModFix amt="38000"/>
          </a:blip>
          <a:srcRect l="628" t="0" r="0" b="0"/>
          <a:stretch/>
        </p:blipFill>
        <p:spPr>
          <a:xfrm>
            <a:off x="0" y="0"/>
            <a:ext cx="12156840" cy="6856920"/>
          </a:xfrm>
          <a:prstGeom prst="rect">
            <a:avLst/>
          </a:prstGeom>
          <a:ln w="12700">
            <a:noFill/>
          </a:ln>
        </p:spPr>
      </p:pic>
      <p:sp>
        <p:nvSpPr>
          <p:cNvPr id="10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03" name="Рисунок 7" descr="Рисунок 7"/>
          <p:cNvPicPr/>
          <p:nvPr/>
        </p:nvPicPr>
        <p:blipFill>
          <a:blip r:embed="rId5">
            <a:alphaModFix amt="26000"/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71B3CE0A-A1DE-4435-AD60-4F938F2F0309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06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grpSp>
        <p:nvGrpSpPr>
          <p:cNvPr id="107" name="Group 6"/>
          <p:cNvGrpSpPr/>
          <p:nvPr/>
        </p:nvGrpSpPr>
        <p:grpSpPr>
          <a:xfrm>
            <a:off x="588960" y="614160"/>
            <a:ext cx="1468080" cy="579600"/>
            <a:chOff x="588960" y="614160"/>
            <a:chExt cx="1468080" cy="579600"/>
          </a:xfrm>
        </p:grpSpPr>
        <p:sp>
          <p:nvSpPr>
            <p:cNvPr id="108" name="Freeform: Shape 7"/>
            <p:cNvSpPr/>
            <p:nvPr/>
          </p:nvSpPr>
          <p:spPr>
            <a:xfrm>
              <a:off x="1443240" y="853200"/>
              <a:ext cx="135720" cy="340560"/>
            </a:xfrm>
            <a:custGeom>
              <a:avLst/>
              <a:gdLst>
                <a:gd name="textAreaLeft" fmla="*/ 0 w 135720"/>
                <a:gd name="textAreaRight" fmla="*/ 136800 w 135720"/>
                <a:gd name="textAreaTop" fmla="*/ 0 h 340560"/>
                <a:gd name="textAreaBottom" fmla="*/ 341640 h 34056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09" name="Freeform: Shape 8"/>
            <p:cNvSpPr/>
            <p:nvPr/>
          </p:nvSpPr>
          <p:spPr>
            <a:xfrm>
              <a:off x="1613880" y="921600"/>
              <a:ext cx="272160" cy="272160"/>
            </a:xfrm>
            <a:custGeom>
              <a:avLst/>
              <a:gdLst>
                <a:gd name="textAreaLeft" fmla="*/ 0 w 272160"/>
                <a:gd name="textAreaRight" fmla="*/ 273240 w 272160"/>
                <a:gd name="textAreaTop" fmla="*/ 0 h 272160"/>
                <a:gd name="textAreaBottom" fmla="*/ 273240 h 27216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0" name="Freeform: Shape 9"/>
            <p:cNvSpPr/>
            <p:nvPr/>
          </p:nvSpPr>
          <p:spPr>
            <a:xfrm>
              <a:off x="1921320" y="921600"/>
              <a:ext cx="135720" cy="272160"/>
            </a:xfrm>
            <a:custGeom>
              <a:avLst/>
              <a:gdLst>
                <a:gd name="textAreaLeft" fmla="*/ 0 w 135720"/>
                <a:gd name="textAreaRight" fmla="*/ 136800 w 135720"/>
                <a:gd name="textAreaTop" fmla="*/ 0 h 272160"/>
                <a:gd name="textAreaBottom" fmla="*/ 273240 h 27216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1" name="Freeform: Shape 10"/>
            <p:cNvSpPr/>
            <p:nvPr/>
          </p:nvSpPr>
          <p:spPr>
            <a:xfrm>
              <a:off x="828000" y="921600"/>
              <a:ext cx="272160" cy="272160"/>
            </a:xfrm>
            <a:custGeom>
              <a:avLst/>
              <a:gdLst>
                <a:gd name="textAreaLeft" fmla="*/ 0 w 272160"/>
                <a:gd name="textAreaRight" fmla="*/ 273240 w 272160"/>
                <a:gd name="textAreaTop" fmla="*/ 0 h 272160"/>
                <a:gd name="textAreaBottom" fmla="*/ 273240 h 2721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2" name="Freeform: Shape 11"/>
            <p:cNvSpPr/>
            <p:nvPr/>
          </p:nvSpPr>
          <p:spPr>
            <a:xfrm>
              <a:off x="1135440" y="921600"/>
              <a:ext cx="272160" cy="272160"/>
            </a:xfrm>
            <a:custGeom>
              <a:avLst/>
              <a:gdLst>
                <a:gd name="textAreaLeft" fmla="*/ 0 w 272160"/>
                <a:gd name="textAreaRight" fmla="*/ 273240 w 272160"/>
                <a:gd name="textAreaTop" fmla="*/ 0 h 272160"/>
                <a:gd name="textAreaBottom" fmla="*/ 273240 h 27216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3" name="Freeform: Shape 12"/>
            <p:cNvSpPr/>
            <p:nvPr/>
          </p:nvSpPr>
          <p:spPr>
            <a:xfrm>
              <a:off x="588960" y="853200"/>
              <a:ext cx="203760" cy="340560"/>
            </a:xfrm>
            <a:custGeom>
              <a:avLst/>
              <a:gdLst>
                <a:gd name="textAreaLeft" fmla="*/ 0 w 203760"/>
                <a:gd name="textAreaRight" fmla="*/ 204840 w 203760"/>
                <a:gd name="textAreaTop" fmla="*/ 0 h 340560"/>
                <a:gd name="textAreaBottom" fmla="*/ 341640 h 34056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4" name="Freeform: Shape 13"/>
            <p:cNvSpPr/>
            <p:nvPr/>
          </p:nvSpPr>
          <p:spPr>
            <a:xfrm>
              <a:off x="759600" y="819000"/>
              <a:ext cx="67680" cy="67680"/>
            </a:xfrm>
            <a:custGeom>
              <a:avLst/>
              <a:gdLst>
                <a:gd name="textAreaLeft" fmla="*/ 0 w 67680"/>
                <a:gd name="textAreaRight" fmla="*/ 68760 w 67680"/>
                <a:gd name="textAreaTop" fmla="*/ 0 h 67680"/>
                <a:gd name="textAreaBottom" fmla="*/ 68760 h 6768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5" name="Freeform: Shape 14"/>
            <p:cNvSpPr/>
            <p:nvPr/>
          </p:nvSpPr>
          <p:spPr>
            <a:xfrm>
              <a:off x="657360" y="614160"/>
              <a:ext cx="545400" cy="345240"/>
            </a:xfrm>
            <a:custGeom>
              <a:avLst/>
              <a:gdLst>
                <a:gd name="textAreaLeft" fmla="*/ 0 w 545400"/>
                <a:gd name="textAreaRight" fmla="*/ 546480 w 545400"/>
                <a:gd name="textAreaTop" fmla="*/ 0 h 345240"/>
                <a:gd name="textAreaBottom" fmla="*/ 346320 h 3452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116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17" name="Прямая соединительная линия 17"/>
          <p:cNvSpPr/>
          <p:nvPr/>
        </p:nvSpPr>
        <p:spPr>
          <a:xfrm>
            <a:off x="577656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2FB75F0E-D625-438F-87D8-E63D6FD29AFE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20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21" name="andrew-kliatskyi-ZV79vhL6ppk-unsplash.jpg" descr="andrew-kliatskyi-ZV79vhL6ppk-unsplash.jpg"/>
          <p:cNvPicPr/>
          <p:nvPr/>
        </p:nvPicPr>
        <p:blipFill>
          <a:blip r:embed="rId4"/>
          <a:stretch/>
        </p:blipFill>
        <p:spPr>
          <a:xfrm flipH="1" rot="5400000">
            <a:off x="2667600" y="-2683800"/>
            <a:ext cx="6858000" cy="12192480"/>
          </a:xfrm>
          <a:prstGeom prst="rect">
            <a:avLst/>
          </a:prstGeom>
          <a:ln w="12700">
            <a:noFill/>
          </a:ln>
        </p:spPr>
      </p:pic>
      <p:pic>
        <p:nvPicPr>
          <p:cNvPr id="122" name="Рисунок 33" descr="Рисунок 33"/>
          <p:cNvPicPr/>
          <p:nvPr/>
        </p:nvPicPr>
        <p:blipFill>
          <a:blip r:embed="rId5"/>
          <a:srcRect l="0" t="0" r="0" b="51458"/>
          <a:stretch/>
        </p:blipFill>
        <p:spPr>
          <a:xfrm flipH="1">
            <a:off x="10521720" y="5103000"/>
            <a:ext cx="1670400" cy="1766520"/>
          </a:xfrm>
          <a:prstGeom prst="rect">
            <a:avLst/>
          </a:prstGeom>
          <a:ln w="12700">
            <a:noFill/>
          </a:ln>
        </p:spPr>
      </p:pic>
      <p:pic>
        <p:nvPicPr>
          <p:cNvPr id="123" name="Рисунок 3" descr="Рисунок 3"/>
          <p:cNvPicPr/>
          <p:nvPr/>
        </p:nvPicPr>
        <p:blipFill>
          <a:blip r:embed="rId6"/>
          <a:stretch/>
        </p:blipFill>
        <p:spPr>
          <a:xfrm>
            <a:off x="588960" y="614880"/>
            <a:ext cx="1458000" cy="57888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9239D9F8-97D5-403D-B8D4-42AF8369A566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26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27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flipH="1">
            <a:off x="10521720" y="5103000"/>
            <a:ext cx="1670400" cy="1766520"/>
          </a:xfrm>
          <a:prstGeom prst="rect">
            <a:avLst/>
          </a:prstGeom>
          <a:ln w="12700">
            <a:noFill/>
          </a:ln>
        </p:spPr>
      </p:pic>
      <p:pic>
        <p:nvPicPr>
          <p:cNvPr id="128" name="Рисунок 3" descr="Рисунок 3"/>
          <p:cNvPicPr/>
          <p:nvPr/>
        </p:nvPicPr>
        <p:blipFill>
          <a:blip r:embed="rId5"/>
          <a:stretch/>
        </p:blipFill>
        <p:spPr>
          <a:xfrm>
            <a:off x="588960" y="614880"/>
            <a:ext cx="1458000" cy="57888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E4ABDEC-4DF1-4FE5-9257-01705E1702EF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31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3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33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rot="16200000">
            <a:off x="2781720" y="4511520"/>
            <a:ext cx="1670400" cy="1766520"/>
          </a:xfrm>
          <a:prstGeom prst="rect">
            <a:avLst/>
          </a:prstGeom>
          <a:ln w="12700">
            <a:noFill/>
          </a:ln>
        </p:spPr>
      </p:pic>
      <p:pic>
        <p:nvPicPr>
          <p:cNvPr id="134" name="Рисунок 7" descr="Рисунок 7"/>
          <p:cNvPicPr/>
          <p:nvPr/>
        </p:nvPicPr>
        <p:blipFill>
          <a:blip r:embed="rId5">
            <a:alphaModFix amt="26000"/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12700">
            <a:noFill/>
          </a:ln>
        </p:spPr>
      </p:pic>
      <p:sp>
        <p:nvSpPr>
          <p:cNvPr id="135" name="Прямая соединительная линия 4"/>
          <p:cNvSpPr/>
          <p:nvPr/>
        </p:nvSpPr>
        <p:spPr>
          <a:xfrm>
            <a:off x="0" y="6223680"/>
            <a:ext cx="12191760" cy="360"/>
          </a:xfrm>
          <a:prstGeom prst="line">
            <a:avLst/>
          </a:prstGeom>
          <a:ln w="12700">
            <a:solidFill>
              <a:srgbClr val="53535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36" name="Прямая соединительная линия 38"/>
          <p:cNvSpPr/>
          <p:nvPr/>
        </p:nvSpPr>
        <p:spPr>
          <a:xfrm>
            <a:off x="4497840" y="-2880"/>
            <a:ext cx="360" cy="6863760"/>
          </a:xfrm>
          <a:prstGeom prst="line">
            <a:avLst/>
          </a:prstGeom>
          <a:ln w="12700">
            <a:solidFill>
              <a:srgbClr val="53535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61DC10D-470E-43A1-AE84-215FA7101C8A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2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43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44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45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2207520" cy="876600"/>
          </a:xfrm>
          <a:prstGeom prst="rect">
            <a:avLst/>
          </a:prstGeom>
          <a:ln w="12700">
            <a:noFill/>
          </a:ln>
        </p:spPr>
      </p:pic>
      <p:sp>
        <p:nvSpPr>
          <p:cNvPr id="146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47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 flipH="1" rot="10800000">
            <a:off x="10570680" y="1080"/>
            <a:ext cx="1620360" cy="342792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2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 flipH="1">
            <a:off x="10571760" y="3429000"/>
            <a:ext cx="1620360" cy="3427920"/>
          </a:xfrm>
          <a:prstGeom prst="rect">
            <a:avLst/>
          </a:prstGeom>
          <a:ln w="0">
            <a:noFill/>
          </a:ln>
        </p:spPr>
      </p:pic>
      <p:sp>
        <p:nvSpPr>
          <p:cNvPr id="149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50" name="Прямая соединительная линия 7"/>
          <p:cNvSpPr/>
          <p:nvPr/>
        </p:nvSpPr>
        <p:spPr>
          <a:xfrm>
            <a:off x="466092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51" name="TextBox 14"/>
          <p:cNvSpPr/>
          <p:nvPr/>
        </p:nvSpPr>
        <p:spPr>
          <a:xfrm>
            <a:off x="4624200" y="6000840"/>
            <a:ext cx="2082960" cy="40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45720" rIns="4572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c5c2b"/>
                </a:solidFill>
                <a:uFillTx/>
                <a:latin typeface="Cygre"/>
                <a:hlinkClick r:id="rId9"/>
              </a:rPr>
              <a:t>www.tantorlabs.ru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2" name="Рисунок 17" descr=""/>
          <p:cNvPicPr/>
          <p:nvPr/>
        </p:nvPicPr>
        <p:blipFill>
          <a:blip r:embed="rId10"/>
          <a:stretch/>
        </p:blipFill>
        <p:spPr>
          <a:xfrm>
            <a:off x="482760" y="4313880"/>
            <a:ext cx="2077200" cy="20772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11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51F6B4E-B389-419D-B24E-E4ECBD21403F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55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56" name="PlaceHolder 1"/>
          <p:cNvSpPr>
            <a:spLocks noGrp="1"/>
          </p:cNvSpPr>
          <p:nvPr>
            <p:ph type="ftr" idx="2"/>
          </p:nvPr>
        </p:nvSpPr>
        <p:spPr>
          <a:xfrm>
            <a:off x="442800" y="6343920"/>
            <a:ext cx="7662960" cy="2350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C834D65-5867-4C2A-B639-0A359625BC0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61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62" name="PlaceHolder 1"/>
          <p:cNvSpPr>
            <a:spLocks noGrp="1"/>
          </p:cNvSpPr>
          <p:nvPr>
            <p:ph type="ftr" idx="3"/>
          </p:nvPr>
        </p:nvSpPr>
        <p:spPr>
          <a:xfrm>
            <a:off x="442800" y="6343920"/>
            <a:ext cx="7662960" cy="2350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A83DC4E2-EA01-41D5-AB1F-493722CA5F67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65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779A008A-67E8-434F-94FB-B006A32A46A9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22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3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24" name="Рисунок 1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flipH="1" rot="10800000">
            <a:off x="10570680" y="1080"/>
            <a:ext cx="1620360" cy="3427920"/>
          </a:xfrm>
          <a:prstGeom prst="rect">
            <a:avLst/>
          </a:prstGeom>
          <a:ln w="0">
            <a:noFill/>
          </a:ln>
        </p:spPr>
      </p:pic>
      <p:pic>
        <p:nvPicPr>
          <p:cNvPr id="25" name="Рисунок 2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 flipH="1">
            <a:off x="10571760" y="3429000"/>
            <a:ext cx="1620360" cy="3427920"/>
          </a:xfrm>
          <a:prstGeom prst="rect">
            <a:avLst/>
          </a:prstGeom>
          <a:ln w="0">
            <a:noFill/>
          </a:ln>
        </p:spPr>
      </p:pic>
      <p:sp>
        <p:nvSpPr>
          <p:cNvPr id="26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27" name="TextBox 14"/>
          <p:cNvSpPr/>
          <p:nvPr/>
        </p:nvSpPr>
        <p:spPr>
          <a:xfrm>
            <a:off x="4624200" y="6000840"/>
            <a:ext cx="2082960" cy="40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45720" rIns="4572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c5c2b"/>
                </a:solidFill>
                <a:uFillTx/>
                <a:latin typeface="Cygre"/>
                <a:hlinkClick r:id="rId8"/>
              </a:rPr>
              <a:t>www.tantorlabs.ru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" name="Group 6"/>
          <p:cNvGrpSpPr/>
          <p:nvPr/>
        </p:nvGrpSpPr>
        <p:grpSpPr>
          <a:xfrm>
            <a:off x="588960" y="614880"/>
            <a:ext cx="2219400" cy="876960"/>
            <a:chOff x="588960" y="614880"/>
            <a:chExt cx="2219400" cy="876960"/>
          </a:xfrm>
        </p:grpSpPr>
        <p:sp>
          <p:nvSpPr>
            <p:cNvPr id="29" name="Freeform: Shape 7"/>
            <p:cNvSpPr/>
            <p:nvPr/>
          </p:nvSpPr>
          <p:spPr>
            <a:xfrm>
              <a:off x="1879920" y="976320"/>
              <a:ext cx="205560" cy="515160"/>
            </a:xfrm>
            <a:custGeom>
              <a:avLst/>
              <a:gdLst>
                <a:gd name="textAreaLeft" fmla="*/ 0 w 205560"/>
                <a:gd name="textAreaRight" fmla="*/ 206640 w 205560"/>
                <a:gd name="textAreaTop" fmla="*/ 0 h 515160"/>
                <a:gd name="textAreaBottom" fmla="*/ 516240 h 51516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0" name="Freeform: Shape 8"/>
            <p:cNvSpPr/>
            <p:nvPr/>
          </p:nvSpPr>
          <p:spPr>
            <a:xfrm>
              <a:off x="2138040" y="1079640"/>
              <a:ext cx="412200" cy="412200"/>
            </a:xfrm>
            <a:custGeom>
              <a:avLst/>
              <a:gdLst>
                <a:gd name="textAreaLeft" fmla="*/ 0 w 412200"/>
                <a:gd name="textAreaRight" fmla="*/ 413280 w 412200"/>
                <a:gd name="textAreaTop" fmla="*/ 0 h 412200"/>
                <a:gd name="textAreaBottom" fmla="*/ 413280 h 41220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1" name="Freeform: Shape 9"/>
            <p:cNvSpPr/>
            <p:nvPr/>
          </p:nvSpPr>
          <p:spPr>
            <a:xfrm>
              <a:off x="2602800" y="1080000"/>
              <a:ext cx="205560" cy="411840"/>
            </a:xfrm>
            <a:custGeom>
              <a:avLst/>
              <a:gdLst>
                <a:gd name="textAreaLeft" fmla="*/ 0 w 205560"/>
                <a:gd name="textAreaRight" fmla="*/ 206640 w 205560"/>
                <a:gd name="textAreaTop" fmla="*/ 0 h 411840"/>
                <a:gd name="textAreaBottom" fmla="*/ 412920 h 41184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2" name="Freeform: Shape 10"/>
            <p:cNvSpPr/>
            <p:nvPr/>
          </p:nvSpPr>
          <p:spPr>
            <a:xfrm>
              <a:off x="950400" y="1079640"/>
              <a:ext cx="411840" cy="412200"/>
            </a:xfrm>
            <a:custGeom>
              <a:avLst/>
              <a:gdLst>
                <a:gd name="textAreaLeft" fmla="*/ 0 w 411840"/>
                <a:gd name="textAreaRight" fmla="*/ 412920 w 411840"/>
                <a:gd name="textAreaTop" fmla="*/ 0 h 412200"/>
                <a:gd name="textAreaBottom" fmla="*/ 413280 h 41220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3" name="Freeform: Shape 11"/>
            <p:cNvSpPr/>
            <p:nvPr/>
          </p:nvSpPr>
          <p:spPr>
            <a:xfrm>
              <a:off x="1415160" y="1079640"/>
              <a:ext cx="411840" cy="412200"/>
            </a:xfrm>
            <a:custGeom>
              <a:avLst/>
              <a:gdLst>
                <a:gd name="textAreaLeft" fmla="*/ 0 w 411840"/>
                <a:gd name="textAreaRight" fmla="*/ 412920 w 411840"/>
                <a:gd name="textAreaTop" fmla="*/ 0 h 412200"/>
                <a:gd name="textAreaBottom" fmla="*/ 413280 h 41220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4" name="Freeform: Shape 12"/>
            <p:cNvSpPr/>
            <p:nvPr/>
          </p:nvSpPr>
          <p:spPr>
            <a:xfrm>
              <a:off x="588960" y="976680"/>
              <a:ext cx="308880" cy="515160"/>
            </a:xfrm>
            <a:custGeom>
              <a:avLst/>
              <a:gdLst>
                <a:gd name="textAreaLeft" fmla="*/ 0 w 308880"/>
                <a:gd name="textAreaRight" fmla="*/ 309960 w 308880"/>
                <a:gd name="textAreaTop" fmla="*/ 0 h 515160"/>
                <a:gd name="textAreaBottom" fmla="*/ 516240 h 51516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5" name="Freeform: Shape 13"/>
            <p:cNvSpPr/>
            <p:nvPr/>
          </p:nvSpPr>
          <p:spPr>
            <a:xfrm>
              <a:off x="846720" y="924480"/>
              <a:ext cx="102960" cy="102960"/>
            </a:xfrm>
            <a:custGeom>
              <a:avLst/>
              <a:gdLst>
                <a:gd name="textAreaLeft" fmla="*/ 0 w 102960"/>
                <a:gd name="textAreaRight" fmla="*/ 104040 w 102960"/>
                <a:gd name="textAreaTop" fmla="*/ 0 h 102960"/>
                <a:gd name="textAreaBottom" fmla="*/ 104040 h 10296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6" name="Freeform: Shape 14"/>
            <p:cNvSpPr/>
            <p:nvPr/>
          </p:nvSpPr>
          <p:spPr>
            <a:xfrm>
              <a:off x="692280" y="614880"/>
              <a:ext cx="825120" cy="522720"/>
            </a:xfrm>
            <a:custGeom>
              <a:avLst/>
              <a:gdLst>
                <a:gd name="textAreaLeft" fmla="*/ 0 w 825120"/>
                <a:gd name="textAreaRight" fmla="*/ 826200 w 825120"/>
                <a:gd name="textAreaTop" fmla="*/ 0 h 522720"/>
                <a:gd name="textAreaBottom" fmla="*/ 523800 h 52272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37" name="Прямая соединительная линия 38"/>
          <p:cNvSpPr/>
          <p:nvPr/>
        </p:nvSpPr>
        <p:spPr>
          <a:xfrm>
            <a:off x="1055592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38" name="Прямая соединительная линия 38"/>
          <p:cNvSpPr/>
          <p:nvPr/>
        </p:nvSpPr>
        <p:spPr>
          <a:xfrm>
            <a:off x="469836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pic>
        <p:nvPicPr>
          <p:cNvPr id="39" name="Рисунок 21" descr="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482760" y="4425120"/>
            <a:ext cx="1944360" cy="194436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1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884FE4D5-47D7-4953-B270-49DDE93F157C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68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69" name="Прямая соединительная линия 13"/>
          <p:cNvSpPr/>
          <p:nvPr/>
        </p:nvSpPr>
        <p:spPr>
          <a:xfrm>
            <a:off x="44280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0" name="Прямая соединительная линия 13"/>
          <p:cNvSpPr/>
          <p:nvPr/>
        </p:nvSpPr>
        <p:spPr>
          <a:xfrm>
            <a:off x="401652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1" name="Прямая соединительная линия 13"/>
          <p:cNvSpPr/>
          <p:nvPr/>
        </p:nvSpPr>
        <p:spPr>
          <a:xfrm>
            <a:off x="44280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2" name="Прямая соединительная линия 13"/>
          <p:cNvSpPr/>
          <p:nvPr/>
        </p:nvSpPr>
        <p:spPr>
          <a:xfrm>
            <a:off x="401652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73" name="Рисунок 19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rot="16200000">
            <a:off x="10646280" y="5313600"/>
            <a:ext cx="991080" cy="2097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D85BD9DB-99CE-4D14-916A-67EAFD30EB57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76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77" name="Прямоугольник 4"/>
          <p:cNvSpPr/>
          <p:nvPr/>
        </p:nvSpPr>
        <p:spPr>
          <a:xfrm>
            <a:off x="3533760" y="633960"/>
            <a:ext cx="2625840" cy="558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78" name="Прямоугольник 5"/>
          <p:cNvSpPr/>
          <p:nvPr/>
        </p:nvSpPr>
        <p:spPr>
          <a:xfrm>
            <a:off x="9281160" y="633960"/>
            <a:ext cx="2625840" cy="558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cxnSp>
        <p:nvCxnSpPr>
          <p:cNvPr id="179" name="Прямая соединительная линия 8"/>
          <p:cNvCxnSpPr/>
          <p:nvPr/>
        </p:nvCxnSpPr>
        <p:spPr>
          <a:xfrm>
            <a:off x="0" y="622368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80" name="Прямоугольник: один скругленный угол 9"/>
          <p:cNvSpPr/>
          <p:nvPr/>
        </p:nvSpPr>
        <p:spPr>
          <a:xfrm rot="10800000">
            <a:off x="11481120" y="635400"/>
            <a:ext cx="417960" cy="41796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1" name="Прямоугольник: один скругленный угол 10"/>
          <p:cNvSpPr/>
          <p:nvPr/>
        </p:nvSpPr>
        <p:spPr>
          <a:xfrm rot="10800000">
            <a:off x="5738400" y="635400"/>
            <a:ext cx="417960" cy="41796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2" name="Прямоугольник 11"/>
          <p:cNvSpPr/>
          <p:nvPr/>
        </p:nvSpPr>
        <p:spPr>
          <a:xfrm>
            <a:off x="6405480" y="633960"/>
            <a:ext cx="2625840" cy="558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3" name="Прямоугольник: один скругленный угол 12"/>
          <p:cNvSpPr/>
          <p:nvPr/>
        </p:nvSpPr>
        <p:spPr>
          <a:xfrm rot="10800000">
            <a:off x="8609760" y="635400"/>
            <a:ext cx="417960" cy="41796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4" name="TextBox 15"/>
          <p:cNvSpPr/>
          <p:nvPr/>
        </p:nvSpPr>
        <p:spPr>
          <a:xfrm>
            <a:off x="11638440" y="730080"/>
            <a:ext cx="10080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3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16"/>
          <p:cNvSpPr/>
          <p:nvPr/>
        </p:nvSpPr>
        <p:spPr>
          <a:xfrm>
            <a:off x="589644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Box 17"/>
          <p:cNvSpPr/>
          <p:nvPr/>
        </p:nvSpPr>
        <p:spPr>
          <a:xfrm>
            <a:off x="8767080" y="730080"/>
            <a:ext cx="10080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2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Рисунок 52" descr="Рисунок 52"/>
          <p:cNvPicPr/>
          <p:nvPr/>
        </p:nvPicPr>
        <p:blipFill>
          <a:blip r:embed="rId4"/>
          <a:stretch/>
        </p:blipFill>
        <p:spPr>
          <a:xfrm flipH="1" rot="5400000">
            <a:off x="9837000" y="4677120"/>
            <a:ext cx="991080" cy="2097360"/>
          </a:xfrm>
          <a:prstGeom prst="rect">
            <a:avLst/>
          </a:prstGeom>
          <a:ln w="12700"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3759120" y="890280"/>
            <a:ext cx="83088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1"/>
          <p:cNvSpPr/>
          <p:nvPr/>
        </p:nvSpPr>
        <p:spPr>
          <a:xfrm>
            <a:off x="6638040" y="890280"/>
            <a:ext cx="83088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1"/>
          <p:cNvSpPr/>
          <p:nvPr/>
        </p:nvSpPr>
        <p:spPr>
          <a:xfrm>
            <a:off x="9506520" y="890280"/>
            <a:ext cx="83088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Рисунок 59" descr="Рисунок 59"/>
          <p:cNvPicPr/>
          <p:nvPr/>
        </p:nvPicPr>
        <p:blipFill>
          <a:blip r:embed="rId5"/>
          <a:stretch/>
        </p:blipFill>
        <p:spPr>
          <a:xfrm rot="16200000">
            <a:off x="4608720" y="4670640"/>
            <a:ext cx="991080" cy="2097360"/>
          </a:xfrm>
          <a:prstGeom prst="rect">
            <a:avLst/>
          </a:prstGeom>
          <a:ln w="12700">
            <a:noFill/>
          </a:ln>
        </p:spPr>
      </p:pic>
      <p:sp>
        <p:nvSpPr>
          <p:cNvPr id="192" name="Прямоугольник 74"/>
          <p:cNvSpPr/>
          <p:nvPr/>
        </p:nvSpPr>
        <p:spPr>
          <a:xfrm>
            <a:off x="6409800" y="5222880"/>
            <a:ext cx="2621160" cy="541080"/>
          </a:xfrm>
          <a:prstGeom prst="rect">
            <a:avLst/>
          </a:prstGeom>
          <a:solidFill>
            <a:srgbClr val="cc3b0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15251D6-FB0E-44B8-9669-775FC93CE7FA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95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D1F08BB3-6EA3-47BC-8A1E-388510F450BA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198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99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rot="16200000">
            <a:off x="10472400" y="4505400"/>
            <a:ext cx="1670400" cy="1766520"/>
          </a:xfrm>
          <a:prstGeom prst="rect">
            <a:avLst/>
          </a:prstGeom>
          <a:ln w="12700">
            <a:noFill/>
          </a:ln>
        </p:spPr>
      </p:pic>
      <p:sp>
        <p:nvSpPr>
          <p:cNvPr id="200" name="Прямая соединительная линия 4"/>
          <p:cNvSpPr/>
          <p:nvPr/>
        </p:nvSpPr>
        <p:spPr>
          <a:xfrm>
            <a:off x="0" y="6223680"/>
            <a:ext cx="12191760" cy="3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201" name="Прямая соединительная линия 38"/>
          <p:cNvSpPr/>
          <p:nvPr/>
        </p:nvSpPr>
        <p:spPr>
          <a:xfrm>
            <a:off x="449784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pic>
        <p:nvPicPr>
          <p:cNvPr id="202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203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7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219E57F-877D-4853-8F1D-94AE0BD099E7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210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11" name="PlaceHolder 1"/>
          <p:cNvSpPr>
            <a:spLocks noGrp="1"/>
          </p:cNvSpPr>
          <p:nvPr>
            <p:ph type="ftr" idx="4"/>
          </p:nvPr>
        </p:nvSpPr>
        <p:spPr>
          <a:xfrm>
            <a:off x="442800" y="6343920"/>
            <a:ext cx="7662960" cy="2350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8536658B-2A38-40ED-BBAC-4C764BE6811E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216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17" name="PlaceHolder 1"/>
          <p:cNvSpPr>
            <a:spLocks noGrp="1"/>
          </p:cNvSpPr>
          <p:nvPr>
            <p:ph type="ftr" idx="5"/>
          </p:nvPr>
        </p:nvSpPr>
        <p:spPr>
          <a:xfrm>
            <a:off x="442800" y="6343920"/>
            <a:ext cx="7662960" cy="2350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9760B269-9404-4C1F-B41E-3C740A5D9546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44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45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46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2207520" cy="876600"/>
          </a:xfrm>
          <a:prstGeom prst="rect">
            <a:avLst/>
          </a:prstGeom>
          <a:ln w="12700">
            <a:noFill/>
          </a:ln>
        </p:spPr>
      </p:pic>
      <p:sp>
        <p:nvSpPr>
          <p:cNvPr id="47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48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 flipH="1" rot="10800000">
            <a:off x="10570680" y="1080"/>
            <a:ext cx="1620360" cy="3427920"/>
          </a:xfrm>
          <a:prstGeom prst="rect">
            <a:avLst/>
          </a:prstGeom>
          <a:ln w="0">
            <a:noFill/>
          </a:ln>
        </p:spPr>
      </p:pic>
      <p:pic>
        <p:nvPicPr>
          <p:cNvPr id="49" name="Рисунок 2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 flipH="1">
            <a:off x="10571760" y="3429000"/>
            <a:ext cx="1620360" cy="3427920"/>
          </a:xfrm>
          <a:prstGeom prst="rect">
            <a:avLst/>
          </a:prstGeom>
          <a:ln w="0">
            <a:noFill/>
          </a:ln>
        </p:spPr>
      </p:pic>
      <p:sp>
        <p:nvSpPr>
          <p:cNvPr id="50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B0FA71B-B98F-40D7-874A-F59ADFD35B91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2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53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54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55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1458000" cy="578880"/>
          </a:xfrm>
          <a:prstGeom prst="rect">
            <a:avLst/>
          </a:prstGeom>
          <a:ln w="12700">
            <a:noFill/>
          </a:ln>
        </p:spPr>
      </p:pic>
      <p:sp>
        <p:nvSpPr>
          <p:cNvPr id="56" name="Прямая соединительная линия 17"/>
          <p:cNvSpPr/>
          <p:nvPr/>
        </p:nvSpPr>
        <p:spPr>
          <a:xfrm>
            <a:off x="577656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CC7171E8-A97C-4191-8ECC-40D969B2D28D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59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60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61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12700">
            <a:noFill/>
          </a:ln>
        </p:spPr>
      </p:pic>
      <p:sp>
        <p:nvSpPr>
          <p:cNvPr id="62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FFA175C8-712B-4C6D-99F9-0EFFB796F61B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1"/>
          </p:nvPr>
        </p:nvSpPr>
        <p:spPr>
          <a:xfrm>
            <a:off x="442800" y="6343920"/>
            <a:ext cx="7662960" cy="23508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25625BFA-503C-4024-9ECE-4F357E5FD22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66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67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12700">
            <a:noFill/>
          </a:ln>
        </p:spPr>
      </p:pic>
      <p:sp>
        <p:nvSpPr>
          <p:cNvPr id="68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0ED2733-E20A-4990-ADCA-45385696159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71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7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73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12700">
            <a:noFill/>
          </a:ln>
        </p:spPr>
      </p:pic>
      <p:sp>
        <p:nvSpPr>
          <p:cNvPr id="74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8D1BE4B5-F145-41F1-BBBC-385760369C7B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111C4611-1EC5-4135-8D2E-09B0671E6EF5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6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77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78" name="Прямая соединительная линия 13"/>
          <p:cNvSpPr/>
          <p:nvPr/>
        </p:nvSpPr>
        <p:spPr>
          <a:xfrm>
            <a:off x="44280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79" name="Прямая соединительная линия 13"/>
          <p:cNvSpPr/>
          <p:nvPr/>
        </p:nvSpPr>
        <p:spPr>
          <a:xfrm>
            <a:off x="463716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0" name="Прямая соединительная линия 13"/>
          <p:cNvSpPr/>
          <p:nvPr/>
        </p:nvSpPr>
        <p:spPr>
          <a:xfrm>
            <a:off x="44280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1" name="Прямая соединительная линия 13"/>
          <p:cNvSpPr/>
          <p:nvPr/>
        </p:nvSpPr>
        <p:spPr>
          <a:xfrm>
            <a:off x="463716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83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12700">
            <a:noFill/>
          </a:ln>
        </p:spPr>
      </p:pic>
      <p:sp>
        <p:nvSpPr>
          <p:cNvPr id="84" name="Прямая соединительная линия 13"/>
          <p:cNvSpPr/>
          <p:nvPr/>
        </p:nvSpPr>
        <p:spPr>
          <a:xfrm>
            <a:off x="883152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5" name="Прямая соединительная линия 13"/>
          <p:cNvSpPr/>
          <p:nvPr/>
        </p:nvSpPr>
        <p:spPr>
          <a:xfrm>
            <a:off x="883152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6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F346600-F13F-48D3-855F-2054DC5AF0AF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Номер слайда" hidden="1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65957070-7403-49C7-B783-283A446F2484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0">
            <a:noFill/>
          </a:ln>
        </p:spPr>
      </p:pic>
      <p:cxnSp>
        <p:nvCxnSpPr>
          <p:cNvPr id="89" name="Прямая соединительная линия 2"/>
          <p:cNvCxnSpPr/>
          <p:nvPr/>
        </p:nvCxnSpPr>
        <p:spPr>
          <a:xfrm>
            <a:off x="0" y="633960"/>
            <a:ext cx="12192840" cy="108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90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91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3520" cy="282960"/>
          </a:xfrm>
          <a:prstGeom prst="rect">
            <a:avLst/>
          </a:prstGeom>
          <a:ln w="12700">
            <a:noFill/>
          </a:ln>
        </p:spPr>
      </p:pic>
      <p:sp>
        <p:nvSpPr>
          <p:cNvPr id="92" name="Номер слайда"/>
          <p:cNvSpPr/>
          <p:nvPr/>
        </p:nvSpPr>
        <p:spPr>
          <a:xfrm>
            <a:off x="11379960" y="214560"/>
            <a:ext cx="574200" cy="1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06C363D1-4385-43A6-8147-92131F1375B6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svg"/><Relationship Id="rId3" Type="http://schemas.openxmlformats.org/officeDocument/2006/relationships/slideLayout" Target="../slideLayouts/slideLayout2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sv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2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svg"/><Relationship Id="rId3" Type="http://schemas.openxmlformats.org/officeDocument/2006/relationships/slideLayout" Target="../slideLayouts/slideLayout2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slideLayout" Target="../slideLayouts/slideLayout2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sv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svg"/><Relationship Id="rId3" Type="http://schemas.openxmlformats.org/officeDocument/2006/relationships/slideLayout" Target="../slideLayouts/slideLayout2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svg"/><Relationship Id="rId3" Type="http://schemas.openxmlformats.org/officeDocument/2006/relationships/slideLayout" Target="../slideLayouts/slideLayout2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svg"/><Relationship Id="rId3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88960" y="2858400"/>
            <a:ext cx="8178120" cy="1324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ygre"/>
                <a:ea typeface="Cygre"/>
              </a:rPr>
              <a:t>Отладка планировщика PostgreSQL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88960" y="4392720"/>
            <a:ext cx="8178120" cy="122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2"/>
                </a:solidFill>
                <a:latin typeface="Cygre"/>
                <a:ea typeface="Cygre"/>
              </a:rPr>
              <a:t>Сергей Соловьев, «Тантор Лабс»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631800" y="5532480"/>
            <a:ext cx="2594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TODO: ссылка на репу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5080" cy="107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Расширение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28760" y="1620360"/>
            <a:ext cx="11333520" cy="49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88960" y="1875600"/>
            <a:ext cx="8178120" cy="971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cc3b03"/>
                </a:solidFill>
                <a:latin typeface="Cygre"/>
                <a:ea typeface="Cygre"/>
              </a:rPr>
              <a:t>Спасибо!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5080" cy="107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Обработка запроса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34840" y="1224000"/>
            <a:ext cx="10521720" cy="54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5080" cy="107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Организация исходного кода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930400" y="1080360"/>
            <a:ext cx="6330240" cy="59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5080" cy="107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Узлы и деревья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73880" y="1548360"/>
            <a:ext cx="11843280" cy="48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5080" cy="107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Структуры данных планировщика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49000" y="1188360"/>
            <a:ext cx="11093400" cy="54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5080" cy="107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Range Table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756880" y="875160"/>
            <a:ext cx="6677640" cy="57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5080" cy="107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Constraint Exclusion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34720" y="1317240"/>
            <a:ext cx="11794320" cy="54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5080" cy="107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Быстрое начало отладки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64600" y="2292120"/>
            <a:ext cx="11662200" cy="371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5080" cy="107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Автоматизация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97720" y="2119680"/>
            <a:ext cx="11595600" cy="432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Application>LibreOffice/24.2.5.2$Linux_X86_64 LibreOffice_project/420$Build-2</Application>
  <AppVersion>15.0000</AppVersion>
  <Words>76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Мария Чижова</dc:creator>
  <dc:description/>
  <dc:language>ru-RU</dc:language>
  <cp:lastModifiedBy/>
  <dcterms:modified xsi:type="dcterms:W3CDTF">2024-09-01T14:46:39Z</dcterms:modified>
  <cp:revision>17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