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93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DA611-03AB-44CA-8330-5C6BE6D5E85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0BD1F-B0B0-4C06-B099-58643F9D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5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Slide Image Placeholder 1">
            <a:extLst>
              <a:ext uri="{FF2B5EF4-FFF2-40B4-BE49-F238E27FC236}">
                <a16:creationId xmlns:a16="http://schemas.microsoft.com/office/drawing/2014/main" id="{0974BDB3-B102-9E34-8CB8-54E6D3CEA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3891" name="Notes Placeholder 2">
            <a:extLst>
              <a:ext uri="{FF2B5EF4-FFF2-40B4-BE49-F238E27FC236}">
                <a16:creationId xmlns:a16="http://schemas.microsoft.com/office/drawing/2014/main" id="{58E67CCF-8436-373B-D3CB-65A9223B1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293892" name="Slide Number Placeholder 3">
            <a:extLst>
              <a:ext uri="{FF2B5EF4-FFF2-40B4-BE49-F238E27FC236}">
                <a16:creationId xmlns:a16="http://schemas.microsoft.com/office/drawing/2014/main" id="{2C87833D-0247-E972-F1B4-33E2053ABA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83A16B4-BF02-46D1-9033-EEA162B1FEE0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EEC0-D786-2C53-308D-B113C638A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409C8-982B-83E6-051A-24290FA48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C3C7-8CFE-13E4-26E6-797D4B1C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10CF-1954-A0F9-6F17-B51319EB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2B8E-0791-29A0-6837-44BDACF8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2FD0-32E2-FAFE-DC1D-268BD4FF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D5A03-2462-D9C0-5912-E2C8841CF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8ABF-821F-1636-F998-4A8A21BA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3C28-30DE-FCCE-B495-3FF9AA5F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DCF2-F513-02A8-B272-8C290906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887C8-97DE-0374-2F6B-2E3072EEF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081D1-9DCC-9B34-2E71-734699B0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D3E5-6F6B-A304-0604-5A13E860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09A0-0282-A128-EA0F-7BF4D1E6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3A81D-3117-340A-5AA2-57ED9BAD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19F-F172-702C-2E01-8D5D590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85BE-7ED1-C746-30CB-868D863A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4891-D116-189D-DDC5-30DCD0C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99A3-E467-94E8-13B0-C3DD2BE0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F4AA-257D-B03B-0DB0-41E7FDED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65C4-76B3-8981-6054-FDBBF7F0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361E-D07D-313F-C31E-B31A8106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A29C9-2E7F-7B4E-5F45-0E66AA5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DD9A-D346-6BBD-2682-74F795A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576DD-3A49-2B10-1C2A-D1C6F552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6928-F230-3453-0061-9F1E5BF9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17F2-49BC-1265-ABF8-D41666354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AE962-9618-54C7-5F8E-3D5365C03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611B3-162B-A7AD-C8BC-3F58843C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19D90-53A2-FE7A-8BA1-7266EA2E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08969-9430-0AEC-CED4-855B51B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D443-1D64-59FC-1ADA-60C63E46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3E36-5D61-B45D-96F4-3F5C0F3F5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22D9-2EA7-E100-E7B2-507624D5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72433-8470-C4A5-B630-7B26BCC6B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24550-48D8-E963-9E4E-9E34ACA9F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6FB4F-ABB7-6946-12FD-7595D344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365AD-43E8-5557-0322-B3266A2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2B173-F8FF-9730-A478-01424422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7DB5-319F-6678-203E-56B4CAA0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B98E5-FA46-D72C-5EA1-A981DEE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94CE-13B0-50CA-CE81-4DD05359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38781-3007-3A3E-6BCF-0E6ADBF4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D72FE-7AAF-E5B7-76DD-C4B3D12C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88778-FC2C-53C8-A2C5-6AD129B6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570C3-D706-00E9-17BB-EE10E42B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B234-D727-CB99-F1FA-3683BB53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8D88-311E-F0DF-CC97-8A6F2054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5C36-CA40-CA00-2676-26F1BF9C9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75C0-282D-60A9-1668-7E76731D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4E91A-A279-49AD-D722-21AF7678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F26B-A095-069D-02E7-BE71E54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5A74-EAFF-EC16-22C6-78235992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A465B-BDD5-DB4C-2E60-A3A7205C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A0908-CA34-91EB-ECB3-7D72C7BC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6E88C-5B7B-C6E2-1969-8413B799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CC067-2616-4AEC-C809-ABC43A64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1FB47-DA9D-849F-BEE6-E78C3DC5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F8E82-B707-C9D7-9061-1C2E5504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7389-C185-37BD-59FE-EB198DB61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93E5-605E-5078-3378-A55CDA20C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8CFC9-0CC0-4F30-BF76-894000199C7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B941-956B-96F9-7F35-E98B99BC7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B1868-E5E5-7CF3-C1FE-548D23F92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99D11-E380-4140-AB2D-E2FCD331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4.png"/><Relationship Id="rId5" Type="http://schemas.openxmlformats.org/officeDocument/2006/relationships/image" Target="../media/image47.png"/><Relationship Id="rId10" Type="http://schemas.openxmlformats.org/officeDocument/2006/relationships/image" Target="../media/image3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D02-0754-1890-AC3C-BFB7BFAF9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CA0BD-49AB-A559-6104-3421F8CD9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842" name="object 2">
            <a:extLst>
              <a:ext uri="{FF2B5EF4-FFF2-40B4-BE49-F238E27FC236}">
                <a16:creationId xmlns:a16="http://schemas.microsoft.com/office/drawing/2014/main" id="{6D796430-7354-D303-0B87-C99E74D6D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620713"/>
            <a:ext cx="8280400" cy="61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C0F0D0-A0A2-C2D9-2E79-204B89301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950" y="515657"/>
            <a:ext cx="435610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Hadoop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</a:t>
            </a:r>
          </a:p>
        </p:txBody>
      </p:sp>
      <p:pic>
        <p:nvPicPr>
          <p:cNvPr id="292867" name="object 3">
            <a:extLst>
              <a:ext uri="{FF2B5EF4-FFF2-40B4-BE49-F238E27FC236}">
                <a16:creationId xmlns:a16="http://schemas.microsoft.com/office/drawing/2014/main" id="{32A2192B-0748-E859-BB1D-EB673B8C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6" y="2492375"/>
            <a:ext cx="849471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76CC92-D0E6-130D-3BC9-56BAAAA31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950" y="515657"/>
            <a:ext cx="435610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Hadoop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</a:t>
            </a:r>
          </a:p>
        </p:txBody>
      </p:sp>
      <p:pic>
        <p:nvPicPr>
          <p:cNvPr id="294915" name="object 3">
            <a:extLst>
              <a:ext uri="{FF2B5EF4-FFF2-40B4-BE49-F238E27FC236}">
                <a16:creationId xmlns:a16="http://schemas.microsoft.com/office/drawing/2014/main" id="{13F7610C-58EC-5DFF-5698-D4E728701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12876"/>
            <a:ext cx="7488238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938" name="object 2">
            <a:extLst>
              <a:ext uri="{FF2B5EF4-FFF2-40B4-BE49-F238E27FC236}">
                <a16:creationId xmlns:a16="http://schemas.microsoft.com/office/drawing/2014/main" id="{F473AB3F-9C8A-8C50-42EF-379CF284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628775"/>
            <a:ext cx="82089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62" name="object 2">
            <a:extLst>
              <a:ext uri="{FF2B5EF4-FFF2-40B4-BE49-F238E27FC236}">
                <a16:creationId xmlns:a16="http://schemas.microsoft.com/office/drawing/2014/main" id="{898321BD-20F9-CDEC-7F97-CE0FD750C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557339"/>
            <a:ext cx="882173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070192-CF2C-7999-FFB5-427AA3A1B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950" y="515657"/>
            <a:ext cx="435610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Hadoop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</a:t>
            </a:r>
          </a:p>
        </p:txBody>
      </p:sp>
      <p:pic>
        <p:nvPicPr>
          <p:cNvPr id="297987" name="object 3">
            <a:extLst>
              <a:ext uri="{FF2B5EF4-FFF2-40B4-BE49-F238E27FC236}">
                <a16:creationId xmlns:a16="http://schemas.microsoft.com/office/drawing/2014/main" id="{80D19E7E-C4E7-753B-B5B1-F6AF330D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700214"/>
            <a:ext cx="8255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object 2">
            <a:extLst>
              <a:ext uri="{FF2B5EF4-FFF2-40B4-BE49-F238E27FC236}">
                <a16:creationId xmlns:a16="http://schemas.microsoft.com/office/drawing/2014/main" id="{E8C8750A-23B0-70AC-D39F-DD15A0CD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692151"/>
            <a:ext cx="8737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34" name="object 2">
            <a:extLst>
              <a:ext uri="{FF2B5EF4-FFF2-40B4-BE49-F238E27FC236}">
                <a16:creationId xmlns:a16="http://schemas.microsoft.com/office/drawing/2014/main" id="{64249E18-C769-C7B2-5C16-2118FD8E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593851"/>
            <a:ext cx="814705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058" name="object 2">
            <a:extLst>
              <a:ext uri="{FF2B5EF4-FFF2-40B4-BE49-F238E27FC236}">
                <a16:creationId xmlns:a16="http://schemas.microsoft.com/office/drawing/2014/main" id="{F8316C81-4DDE-F7D5-DCB7-99CCE5D1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1595438"/>
            <a:ext cx="7372350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object 2">
            <a:extLst>
              <a:ext uri="{FF2B5EF4-FFF2-40B4-BE49-F238E27FC236}">
                <a16:creationId xmlns:a16="http://schemas.microsoft.com/office/drawing/2014/main" id="{0DCBF150-C980-8698-58AC-30ACE27E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9" y="1484313"/>
            <a:ext cx="76231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E7E841-06F8-D10B-9F9C-E1D9193522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950" y="515657"/>
            <a:ext cx="435610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Hadoop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</a:t>
            </a:r>
          </a:p>
        </p:txBody>
      </p:sp>
      <p:pic>
        <p:nvPicPr>
          <p:cNvPr id="283651" name="object 3">
            <a:extLst>
              <a:ext uri="{FF2B5EF4-FFF2-40B4-BE49-F238E27FC236}">
                <a16:creationId xmlns:a16="http://schemas.microsoft.com/office/drawing/2014/main" id="{87F06D4C-4F5A-5A1B-8DE5-FE75F8A8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12876"/>
            <a:ext cx="7488238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106" name="object 2">
            <a:extLst>
              <a:ext uri="{FF2B5EF4-FFF2-40B4-BE49-F238E27FC236}">
                <a16:creationId xmlns:a16="http://schemas.microsoft.com/office/drawing/2014/main" id="{54C7EDAC-54D9-DDF8-FA96-FBF2DF09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1" y="1700214"/>
            <a:ext cx="7916863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130" name="object 2">
            <a:extLst>
              <a:ext uri="{FF2B5EF4-FFF2-40B4-BE49-F238E27FC236}">
                <a16:creationId xmlns:a16="http://schemas.microsoft.com/office/drawing/2014/main" id="{3EACA668-8663-E1B6-0BCD-4B55FB651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9" y="1763713"/>
            <a:ext cx="7610475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154" name="object 2">
            <a:extLst>
              <a:ext uri="{FF2B5EF4-FFF2-40B4-BE49-F238E27FC236}">
                <a16:creationId xmlns:a16="http://schemas.microsoft.com/office/drawing/2014/main" id="{A15B52F4-D7D6-FDF6-65A7-C56CD8F2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4" y="1628775"/>
            <a:ext cx="7278687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78" name="object 2">
            <a:extLst>
              <a:ext uri="{FF2B5EF4-FFF2-40B4-BE49-F238E27FC236}">
                <a16:creationId xmlns:a16="http://schemas.microsoft.com/office/drawing/2014/main" id="{55A10820-40E9-B8FA-71B3-AED9513A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1585913"/>
            <a:ext cx="6196012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object 2">
            <a:extLst>
              <a:ext uri="{FF2B5EF4-FFF2-40B4-BE49-F238E27FC236}">
                <a16:creationId xmlns:a16="http://schemas.microsoft.com/office/drawing/2014/main" id="{4721C7C6-A33F-0893-469E-4BE35A05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6" y="1557338"/>
            <a:ext cx="66135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26" name="object 2">
            <a:extLst>
              <a:ext uri="{FF2B5EF4-FFF2-40B4-BE49-F238E27FC236}">
                <a16:creationId xmlns:a16="http://schemas.microsoft.com/office/drawing/2014/main" id="{67791D9F-F24A-04DE-E189-572FB322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4" y="1836739"/>
            <a:ext cx="7742237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50" name="object 2">
            <a:extLst>
              <a:ext uri="{FF2B5EF4-FFF2-40B4-BE49-F238E27FC236}">
                <a16:creationId xmlns:a16="http://schemas.microsoft.com/office/drawing/2014/main" id="{B383A9BE-43AE-7935-D772-24419A6A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773238"/>
            <a:ext cx="7823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object 2">
            <a:extLst>
              <a:ext uri="{FF2B5EF4-FFF2-40B4-BE49-F238E27FC236}">
                <a16:creationId xmlns:a16="http://schemas.microsoft.com/office/drawing/2014/main" id="{BD1B5BDB-494F-EE80-9857-FC4DBCBB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6" y="1738314"/>
            <a:ext cx="82264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Title 1">
            <a:extLst>
              <a:ext uri="{FF2B5EF4-FFF2-40B4-BE49-F238E27FC236}">
                <a16:creationId xmlns:a16="http://schemas.microsoft.com/office/drawing/2014/main" id="{74D9D248-FAA5-F4FA-56AB-896EDF56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1"/>
            <a:ext cx="5029200" cy="696913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Quiz Time</a:t>
            </a:r>
          </a:p>
        </p:txBody>
      </p:sp>
      <p:sp>
        <p:nvSpPr>
          <p:cNvPr id="311299" name="Text Placeholder 2">
            <a:extLst>
              <a:ext uri="{FF2B5EF4-FFF2-40B4-BE49-F238E27FC236}">
                <a16:creationId xmlns:a16="http://schemas.microsoft.com/office/drawing/2014/main" id="{975494F9-2578-B301-BA82-ADDF685B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0576" y="1585913"/>
            <a:ext cx="8074025" cy="984250"/>
          </a:xfrm>
        </p:spPr>
        <p:txBody>
          <a:bodyPr/>
          <a:lstStyle/>
          <a:p>
            <a:r>
              <a:rPr lang="en-IN" altLang="en-US" b="1">
                <a:solidFill>
                  <a:srgbClr val="000000"/>
                </a:solidFill>
                <a:latin typeface="-apple-system"/>
              </a:rPr>
              <a:t>In a Hadoop cluster, if a DataNode fails</a:t>
            </a:r>
          </a:p>
          <a:p>
            <a:endParaRPr lang="en-IN" altLang="en-US"/>
          </a:p>
        </p:txBody>
      </p:sp>
      <p:pic>
        <p:nvPicPr>
          <p:cNvPr id="311300" name="Picture 4">
            <a:extLst>
              <a:ext uri="{FF2B5EF4-FFF2-40B4-BE49-F238E27FC236}">
                <a16:creationId xmlns:a16="http://schemas.microsoft.com/office/drawing/2014/main" id="{27EBB9C1-17BF-1674-5B0F-D6F98CF3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1" y="2255839"/>
            <a:ext cx="713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Title 1">
            <a:extLst>
              <a:ext uri="{FF2B5EF4-FFF2-40B4-BE49-F238E27FC236}">
                <a16:creationId xmlns:a16="http://schemas.microsoft.com/office/drawing/2014/main" id="{1D75D3C0-1397-2D32-6225-A1681B45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304801"/>
            <a:ext cx="5029200" cy="696913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Quiz Time</a:t>
            </a:r>
          </a:p>
        </p:txBody>
      </p:sp>
      <p:sp>
        <p:nvSpPr>
          <p:cNvPr id="312323" name="Text Placeholder 2">
            <a:extLst>
              <a:ext uri="{FF2B5EF4-FFF2-40B4-BE49-F238E27FC236}">
                <a16:creationId xmlns:a16="http://schemas.microsoft.com/office/drawing/2014/main" id="{DFA60EDD-2D64-5C1A-1419-41E7939B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0576" y="1585913"/>
            <a:ext cx="8074025" cy="984250"/>
          </a:xfrm>
        </p:spPr>
        <p:txBody>
          <a:bodyPr/>
          <a:lstStyle/>
          <a:p>
            <a:r>
              <a:rPr lang="en-IN" altLang="en-US" b="1">
                <a:solidFill>
                  <a:srgbClr val="000000"/>
                </a:solidFill>
                <a:latin typeface="-apple-system"/>
              </a:rPr>
              <a:t>In a Hadoop cluster, if a DataNode fails</a:t>
            </a:r>
          </a:p>
          <a:p>
            <a:endParaRPr lang="en-IN" altLang="en-US"/>
          </a:p>
        </p:txBody>
      </p:sp>
      <p:pic>
        <p:nvPicPr>
          <p:cNvPr id="312324" name="Picture 4">
            <a:extLst>
              <a:ext uri="{FF2B5EF4-FFF2-40B4-BE49-F238E27FC236}">
                <a16:creationId xmlns:a16="http://schemas.microsoft.com/office/drawing/2014/main" id="{ED46E39A-F41E-2DA4-65DD-F522F9933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227264"/>
            <a:ext cx="713422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325" name="TextBox 5">
            <a:extLst>
              <a:ext uri="{FF2B5EF4-FFF2-40B4-BE49-F238E27FC236}">
                <a16:creationId xmlns:a16="http://schemas.microsoft.com/office/drawing/2014/main" id="{FA240630-C5E7-EB53-01FA-E0950FBB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83226"/>
            <a:ext cx="7467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 b="1">
                <a:solidFill>
                  <a:srgbClr val="000000"/>
                </a:solidFill>
              </a:rPr>
              <a:t>Answer: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000000"/>
                </a:solidFill>
              </a:rPr>
              <a:t>c) NameNode will re-replicate the data block to other nodes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object 2">
            <a:extLst>
              <a:ext uri="{FF2B5EF4-FFF2-40B4-BE49-F238E27FC236}">
                <a16:creationId xmlns:a16="http://schemas.microsoft.com/office/drawing/2014/main" id="{452C41BB-3D08-071C-CBCB-4F24B6DA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557338"/>
            <a:ext cx="73310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182D0F-D923-F23E-74D9-3CBAF45A8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651" y="513701"/>
            <a:ext cx="6869113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Hadoop</a:t>
            </a:r>
            <a:r>
              <a:rPr spc="-35" dirty="0"/>
              <a:t> </a:t>
            </a:r>
            <a:r>
              <a:rPr dirty="0"/>
              <a:t>Ecosystem:</a:t>
            </a:r>
            <a:r>
              <a:rPr spc="-60" dirty="0"/>
              <a:t> </a:t>
            </a:r>
            <a:r>
              <a:rPr dirty="0"/>
              <a:t>Pig</a:t>
            </a:r>
            <a:r>
              <a:rPr spc="-5" dirty="0"/>
              <a:t> (1|4)</a:t>
            </a:r>
          </a:p>
        </p:txBody>
      </p:sp>
      <p:sp>
        <p:nvSpPr>
          <p:cNvPr id="313347" name="object 3">
            <a:extLst>
              <a:ext uri="{FF2B5EF4-FFF2-40B4-BE49-F238E27FC236}">
                <a16:creationId xmlns:a16="http://schemas.microsoft.com/office/drawing/2014/main" id="{5B0F1789-D2F6-A3F2-8C31-6089B8A7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522414"/>
            <a:ext cx="8072438" cy="5155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985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6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557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63"/>
              </a:spcBef>
              <a:buFont typeface="Arial MT"/>
              <a:buChar char="•"/>
            </a:pPr>
            <a:r>
              <a:rPr lang="en-US" altLang="en-US"/>
              <a:t>Pig is a data flow system for Hadoop.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/>
              <a:t>It uses Pig Latin to specify data flow.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/>
              <a:t>Pig	is	an	alternative	to	MapReduce  Programming.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/>
              <a:t>It	abstracts	some	details	and	allows	you	to  focus on data processing.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It consists components.</a:t>
            </a:r>
          </a:p>
          <a:p>
            <a:pPr lvl="2">
              <a:spcBef>
                <a:spcPts val="588"/>
              </a:spcBef>
              <a:buFont typeface="Arial MT"/>
              <a:buChar char="•"/>
            </a:pPr>
            <a:r>
              <a:rPr lang="en-US" altLang="en-US" b="1"/>
              <a:t>Pig Latin: </a:t>
            </a:r>
            <a:r>
              <a:rPr lang="en-US" altLang="en-US"/>
              <a:t>The data processing language.</a:t>
            </a:r>
          </a:p>
          <a:p>
            <a:pPr lvl="2">
              <a:spcBef>
                <a:spcPts val="575"/>
              </a:spcBef>
              <a:buFont typeface="Arial MT"/>
              <a:buChar char="•"/>
            </a:pPr>
            <a:r>
              <a:rPr lang="en-US" altLang="en-US" b="1"/>
              <a:t>Compiler: </a:t>
            </a:r>
            <a:r>
              <a:rPr lang="en-US" altLang="en-US"/>
              <a:t>To translate Pig Latin to MapReduce  Programming.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87535A-571D-8966-8DE5-81999ACF7F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70200" y="392626"/>
            <a:ext cx="668655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Pig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Hadoop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ecosystem.</a:t>
            </a:r>
          </a:p>
        </p:txBody>
      </p:sp>
      <p:grpSp>
        <p:nvGrpSpPr>
          <p:cNvPr id="314371" name="object 3">
            <a:extLst>
              <a:ext uri="{FF2B5EF4-FFF2-40B4-BE49-F238E27FC236}">
                <a16:creationId xmlns:a16="http://schemas.microsoft.com/office/drawing/2014/main" id="{05E393F7-BA1B-9A2A-4FAD-367403FEB899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2343150"/>
            <a:ext cx="5257800" cy="1752600"/>
            <a:chOff x="2247900" y="2343928"/>
            <a:chExt cx="5257800" cy="1752600"/>
          </a:xfrm>
        </p:grpSpPr>
        <p:pic>
          <p:nvPicPr>
            <p:cNvPr id="314383" name="object 4">
              <a:extLst>
                <a:ext uri="{FF2B5EF4-FFF2-40B4-BE49-F238E27FC236}">
                  <a16:creationId xmlns:a16="http://schemas.microsoft.com/office/drawing/2014/main" id="{F059DC00-B6AB-9132-4E4B-ACA58DFC35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343928"/>
              <a:ext cx="36576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384" name="object 5">
              <a:extLst>
                <a:ext uri="{FF2B5EF4-FFF2-40B4-BE49-F238E27FC236}">
                  <a16:creationId xmlns:a16="http://schemas.microsoft.com/office/drawing/2014/main" id="{4BA67FFC-6912-2B63-F0A8-265DBE6F4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362199"/>
              <a:ext cx="35814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385" name="object 6">
              <a:extLst>
                <a:ext uri="{FF2B5EF4-FFF2-40B4-BE49-F238E27FC236}">
                  <a16:creationId xmlns:a16="http://schemas.microsoft.com/office/drawing/2014/main" id="{2205A029-627B-D63D-5DFD-CE43DFC6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362199"/>
              <a:ext cx="3581400" cy="762000"/>
            </a:xfrm>
            <a:custGeom>
              <a:avLst/>
              <a:gdLst>
                <a:gd name="T0" fmla="*/ 0 w 3581400"/>
                <a:gd name="T1" fmla="*/ 187578 h 762000"/>
                <a:gd name="T2" fmla="*/ 6698 w 3581400"/>
                <a:gd name="T3" fmla="*/ 137700 h 762000"/>
                <a:gd name="T4" fmla="*/ 25602 w 3581400"/>
                <a:gd name="T5" fmla="*/ 92888 h 762000"/>
                <a:gd name="T6" fmla="*/ 54927 w 3581400"/>
                <a:gd name="T7" fmla="*/ 54927 h 762000"/>
                <a:gd name="T8" fmla="*/ 92888 w 3581400"/>
                <a:gd name="T9" fmla="*/ 25602 h 762000"/>
                <a:gd name="T10" fmla="*/ 137700 w 3581400"/>
                <a:gd name="T11" fmla="*/ 6698 h 762000"/>
                <a:gd name="T12" fmla="*/ 187579 w 3581400"/>
                <a:gd name="T13" fmla="*/ 0 h 762000"/>
                <a:gd name="T14" fmla="*/ 3393821 w 3581400"/>
                <a:gd name="T15" fmla="*/ 0 h 762000"/>
                <a:gd name="T16" fmla="*/ 3443699 w 3581400"/>
                <a:gd name="T17" fmla="*/ 6698 h 762000"/>
                <a:gd name="T18" fmla="*/ 3488511 w 3581400"/>
                <a:gd name="T19" fmla="*/ 25602 h 762000"/>
                <a:gd name="T20" fmla="*/ 3526472 w 3581400"/>
                <a:gd name="T21" fmla="*/ 54927 h 762000"/>
                <a:gd name="T22" fmla="*/ 3555797 w 3581400"/>
                <a:gd name="T23" fmla="*/ 92888 h 762000"/>
                <a:gd name="T24" fmla="*/ 3574701 w 3581400"/>
                <a:gd name="T25" fmla="*/ 137700 h 762000"/>
                <a:gd name="T26" fmla="*/ 3581400 w 3581400"/>
                <a:gd name="T27" fmla="*/ 187578 h 762000"/>
                <a:gd name="T28" fmla="*/ 3581400 w 3581400"/>
                <a:gd name="T29" fmla="*/ 574421 h 762000"/>
                <a:gd name="T30" fmla="*/ 3574701 w 3581400"/>
                <a:gd name="T31" fmla="*/ 624299 h 762000"/>
                <a:gd name="T32" fmla="*/ 3555797 w 3581400"/>
                <a:gd name="T33" fmla="*/ 669111 h 762000"/>
                <a:gd name="T34" fmla="*/ 3526472 w 3581400"/>
                <a:gd name="T35" fmla="*/ 707072 h 762000"/>
                <a:gd name="T36" fmla="*/ 3488511 w 3581400"/>
                <a:gd name="T37" fmla="*/ 736397 h 762000"/>
                <a:gd name="T38" fmla="*/ 3443699 w 3581400"/>
                <a:gd name="T39" fmla="*/ 755301 h 762000"/>
                <a:gd name="T40" fmla="*/ 3393821 w 3581400"/>
                <a:gd name="T41" fmla="*/ 762000 h 762000"/>
                <a:gd name="T42" fmla="*/ 187579 w 3581400"/>
                <a:gd name="T43" fmla="*/ 762000 h 762000"/>
                <a:gd name="T44" fmla="*/ 137700 w 3581400"/>
                <a:gd name="T45" fmla="*/ 755301 h 762000"/>
                <a:gd name="T46" fmla="*/ 92888 w 3581400"/>
                <a:gd name="T47" fmla="*/ 736397 h 762000"/>
                <a:gd name="T48" fmla="*/ 54927 w 3581400"/>
                <a:gd name="T49" fmla="*/ 707072 h 762000"/>
                <a:gd name="T50" fmla="*/ 25602 w 3581400"/>
                <a:gd name="T51" fmla="*/ 669111 h 762000"/>
                <a:gd name="T52" fmla="*/ 6698 w 3581400"/>
                <a:gd name="T53" fmla="*/ 624299 h 762000"/>
                <a:gd name="T54" fmla="*/ 0 w 3581400"/>
                <a:gd name="T55" fmla="*/ 574421 h 762000"/>
                <a:gd name="T56" fmla="*/ 0 w 35814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5814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3393821" y="0"/>
                  </a:lnTo>
                  <a:lnTo>
                    <a:pt x="3443699" y="6698"/>
                  </a:lnTo>
                  <a:lnTo>
                    <a:pt x="3488511" y="25602"/>
                  </a:lnTo>
                  <a:lnTo>
                    <a:pt x="3526472" y="54927"/>
                  </a:lnTo>
                  <a:lnTo>
                    <a:pt x="3555797" y="92888"/>
                  </a:lnTo>
                  <a:lnTo>
                    <a:pt x="3574701" y="137700"/>
                  </a:lnTo>
                  <a:lnTo>
                    <a:pt x="3581400" y="187578"/>
                  </a:lnTo>
                  <a:lnTo>
                    <a:pt x="3581400" y="574421"/>
                  </a:lnTo>
                  <a:lnTo>
                    <a:pt x="3574701" y="624299"/>
                  </a:lnTo>
                  <a:lnTo>
                    <a:pt x="3555797" y="669111"/>
                  </a:lnTo>
                  <a:lnTo>
                    <a:pt x="3526472" y="707072"/>
                  </a:lnTo>
                  <a:lnTo>
                    <a:pt x="3488511" y="736397"/>
                  </a:lnTo>
                  <a:lnTo>
                    <a:pt x="3443699" y="755301"/>
                  </a:lnTo>
                  <a:lnTo>
                    <a:pt x="33938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1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4386" name="object 7">
              <a:extLst>
                <a:ext uri="{FF2B5EF4-FFF2-40B4-BE49-F238E27FC236}">
                  <a16:creationId xmlns:a16="http://schemas.microsoft.com/office/drawing/2014/main" id="{6CE81539-FEEB-7413-8FCC-0ECD016D6E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3258328"/>
              <a:ext cx="52578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387" name="object 8">
              <a:extLst>
                <a:ext uri="{FF2B5EF4-FFF2-40B4-BE49-F238E27FC236}">
                  <a16:creationId xmlns:a16="http://schemas.microsoft.com/office/drawing/2014/main" id="{C6546F75-48F4-4EA5-819E-1A771554D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548" y="3177539"/>
              <a:ext cx="412242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388" name="object 9">
              <a:extLst>
                <a:ext uri="{FF2B5EF4-FFF2-40B4-BE49-F238E27FC236}">
                  <a16:creationId xmlns:a16="http://schemas.microsoft.com/office/drawing/2014/main" id="{495B85D1-0639-7144-90EC-DA2C0EC8B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276599"/>
              <a:ext cx="5181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389" name="object 10">
              <a:extLst>
                <a:ext uri="{FF2B5EF4-FFF2-40B4-BE49-F238E27FC236}">
                  <a16:creationId xmlns:a16="http://schemas.microsoft.com/office/drawing/2014/main" id="{B2AE6219-99C7-4FF7-CABE-1A3F4E7E6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276599"/>
              <a:ext cx="5181600" cy="762000"/>
            </a:xfrm>
            <a:custGeom>
              <a:avLst/>
              <a:gdLst>
                <a:gd name="T0" fmla="*/ 0 w 5181600"/>
                <a:gd name="T1" fmla="*/ 187578 h 762000"/>
                <a:gd name="T2" fmla="*/ 6698 w 5181600"/>
                <a:gd name="T3" fmla="*/ 137700 h 762000"/>
                <a:gd name="T4" fmla="*/ 25602 w 5181600"/>
                <a:gd name="T5" fmla="*/ 92888 h 762000"/>
                <a:gd name="T6" fmla="*/ 54927 w 5181600"/>
                <a:gd name="T7" fmla="*/ 54927 h 762000"/>
                <a:gd name="T8" fmla="*/ 92888 w 5181600"/>
                <a:gd name="T9" fmla="*/ 25602 h 762000"/>
                <a:gd name="T10" fmla="*/ 137700 w 5181600"/>
                <a:gd name="T11" fmla="*/ 6698 h 762000"/>
                <a:gd name="T12" fmla="*/ 187579 w 5181600"/>
                <a:gd name="T13" fmla="*/ 0 h 762000"/>
                <a:gd name="T14" fmla="*/ 4994021 w 5181600"/>
                <a:gd name="T15" fmla="*/ 0 h 762000"/>
                <a:gd name="T16" fmla="*/ 5043899 w 5181600"/>
                <a:gd name="T17" fmla="*/ 6698 h 762000"/>
                <a:gd name="T18" fmla="*/ 5088711 w 5181600"/>
                <a:gd name="T19" fmla="*/ 25602 h 762000"/>
                <a:gd name="T20" fmla="*/ 5126672 w 5181600"/>
                <a:gd name="T21" fmla="*/ 54927 h 762000"/>
                <a:gd name="T22" fmla="*/ 5155997 w 5181600"/>
                <a:gd name="T23" fmla="*/ 92888 h 762000"/>
                <a:gd name="T24" fmla="*/ 5174901 w 5181600"/>
                <a:gd name="T25" fmla="*/ 137700 h 762000"/>
                <a:gd name="T26" fmla="*/ 5181600 w 5181600"/>
                <a:gd name="T27" fmla="*/ 187578 h 762000"/>
                <a:gd name="T28" fmla="*/ 5181600 w 5181600"/>
                <a:gd name="T29" fmla="*/ 574420 h 762000"/>
                <a:gd name="T30" fmla="*/ 5174901 w 5181600"/>
                <a:gd name="T31" fmla="*/ 624299 h 762000"/>
                <a:gd name="T32" fmla="*/ 5155997 w 5181600"/>
                <a:gd name="T33" fmla="*/ 669111 h 762000"/>
                <a:gd name="T34" fmla="*/ 5126672 w 5181600"/>
                <a:gd name="T35" fmla="*/ 707072 h 762000"/>
                <a:gd name="T36" fmla="*/ 5088711 w 5181600"/>
                <a:gd name="T37" fmla="*/ 736397 h 762000"/>
                <a:gd name="T38" fmla="*/ 5043899 w 5181600"/>
                <a:gd name="T39" fmla="*/ 755301 h 762000"/>
                <a:gd name="T40" fmla="*/ 4994021 w 5181600"/>
                <a:gd name="T41" fmla="*/ 762000 h 762000"/>
                <a:gd name="T42" fmla="*/ 187579 w 5181600"/>
                <a:gd name="T43" fmla="*/ 762000 h 762000"/>
                <a:gd name="T44" fmla="*/ 137700 w 5181600"/>
                <a:gd name="T45" fmla="*/ 755301 h 762000"/>
                <a:gd name="T46" fmla="*/ 92888 w 5181600"/>
                <a:gd name="T47" fmla="*/ 736397 h 762000"/>
                <a:gd name="T48" fmla="*/ 54927 w 5181600"/>
                <a:gd name="T49" fmla="*/ 707072 h 762000"/>
                <a:gd name="T50" fmla="*/ 25602 w 5181600"/>
                <a:gd name="T51" fmla="*/ 669111 h 762000"/>
                <a:gd name="T52" fmla="*/ 6698 w 5181600"/>
                <a:gd name="T53" fmla="*/ 624299 h 762000"/>
                <a:gd name="T54" fmla="*/ 0 w 5181600"/>
                <a:gd name="T55" fmla="*/ 574420 h 762000"/>
                <a:gd name="T56" fmla="*/ 0 w 51816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1816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4994021" y="0"/>
                  </a:lnTo>
                  <a:lnTo>
                    <a:pt x="5043899" y="6698"/>
                  </a:lnTo>
                  <a:lnTo>
                    <a:pt x="5088711" y="25602"/>
                  </a:lnTo>
                  <a:lnTo>
                    <a:pt x="5126672" y="54927"/>
                  </a:lnTo>
                  <a:lnTo>
                    <a:pt x="5155997" y="92888"/>
                  </a:lnTo>
                  <a:lnTo>
                    <a:pt x="5174901" y="137700"/>
                  </a:lnTo>
                  <a:lnTo>
                    <a:pt x="5181600" y="187578"/>
                  </a:lnTo>
                  <a:lnTo>
                    <a:pt x="5181600" y="574420"/>
                  </a:lnTo>
                  <a:lnTo>
                    <a:pt x="5174901" y="624299"/>
                  </a:lnTo>
                  <a:lnTo>
                    <a:pt x="5155997" y="669111"/>
                  </a:lnTo>
                  <a:lnTo>
                    <a:pt x="5126672" y="707072"/>
                  </a:lnTo>
                  <a:lnTo>
                    <a:pt x="5088711" y="736397"/>
                  </a:lnTo>
                  <a:lnTo>
                    <a:pt x="5043899" y="755301"/>
                  </a:lnTo>
                  <a:lnTo>
                    <a:pt x="49940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14372" name="object 11">
            <a:extLst>
              <a:ext uri="{FF2B5EF4-FFF2-40B4-BE49-F238E27FC236}">
                <a16:creationId xmlns:a16="http://schemas.microsoft.com/office/drawing/2014/main" id="{D5FEEAC1-8AF0-8734-18AE-5172B8364F86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4168776"/>
            <a:ext cx="6019800" cy="919163"/>
            <a:chOff x="1866897" y="4168140"/>
            <a:chExt cx="6019800" cy="919480"/>
          </a:xfrm>
        </p:grpSpPr>
        <p:pic>
          <p:nvPicPr>
            <p:cNvPr id="314379" name="object 12">
              <a:extLst>
                <a:ext uri="{FF2B5EF4-FFF2-40B4-BE49-F238E27FC236}">
                  <a16:creationId xmlns:a16="http://schemas.microsoft.com/office/drawing/2014/main" id="{B87E3D04-EEED-5D7F-C2F9-8CCD0A7C8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897" y="4248928"/>
              <a:ext cx="6019804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380" name="object 13">
              <a:extLst>
                <a:ext uri="{FF2B5EF4-FFF2-40B4-BE49-F238E27FC236}">
                  <a16:creationId xmlns:a16="http://schemas.microsoft.com/office/drawing/2014/main" id="{ED9AF331-FD25-5A08-3C2D-4EDBFA4CF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587" y="4168140"/>
              <a:ext cx="500634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4381" name="object 14">
              <a:extLst>
                <a:ext uri="{FF2B5EF4-FFF2-40B4-BE49-F238E27FC236}">
                  <a16:creationId xmlns:a16="http://schemas.microsoft.com/office/drawing/2014/main" id="{98B64EC1-FD8D-688E-7B88-00DA2CD90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4267200"/>
              <a:ext cx="5943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382" name="object 15">
              <a:extLst>
                <a:ext uri="{FF2B5EF4-FFF2-40B4-BE49-F238E27FC236}">
                  <a16:creationId xmlns:a16="http://schemas.microsoft.com/office/drawing/2014/main" id="{F0268EF1-3F3E-35C0-8B37-68BFD806E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99" y="4267200"/>
              <a:ext cx="5943600" cy="762000"/>
            </a:xfrm>
            <a:custGeom>
              <a:avLst/>
              <a:gdLst>
                <a:gd name="T0" fmla="*/ 0 w 5943600"/>
                <a:gd name="T1" fmla="*/ 187579 h 762000"/>
                <a:gd name="T2" fmla="*/ 6698 w 5943600"/>
                <a:gd name="T3" fmla="*/ 137700 h 762000"/>
                <a:gd name="T4" fmla="*/ 25602 w 5943600"/>
                <a:gd name="T5" fmla="*/ 92888 h 762000"/>
                <a:gd name="T6" fmla="*/ 54927 w 5943600"/>
                <a:gd name="T7" fmla="*/ 54927 h 762000"/>
                <a:gd name="T8" fmla="*/ 92888 w 5943600"/>
                <a:gd name="T9" fmla="*/ 25602 h 762000"/>
                <a:gd name="T10" fmla="*/ 137700 w 5943600"/>
                <a:gd name="T11" fmla="*/ 6698 h 762000"/>
                <a:gd name="T12" fmla="*/ 187579 w 5943600"/>
                <a:gd name="T13" fmla="*/ 0 h 762000"/>
                <a:gd name="T14" fmla="*/ 5756021 w 5943600"/>
                <a:gd name="T15" fmla="*/ 0 h 762000"/>
                <a:gd name="T16" fmla="*/ 5805899 w 5943600"/>
                <a:gd name="T17" fmla="*/ 6698 h 762000"/>
                <a:gd name="T18" fmla="*/ 5850711 w 5943600"/>
                <a:gd name="T19" fmla="*/ 25602 h 762000"/>
                <a:gd name="T20" fmla="*/ 5888672 w 5943600"/>
                <a:gd name="T21" fmla="*/ 54927 h 762000"/>
                <a:gd name="T22" fmla="*/ 5917997 w 5943600"/>
                <a:gd name="T23" fmla="*/ 92888 h 762000"/>
                <a:gd name="T24" fmla="*/ 5936901 w 5943600"/>
                <a:gd name="T25" fmla="*/ 137700 h 762000"/>
                <a:gd name="T26" fmla="*/ 5943600 w 5943600"/>
                <a:gd name="T27" fmla="*/ 187579 h 762000"/>
                <a:gd name="T28" fmla="*/ 5943600 w 5943600"/>
                <a:gd name="T29" fmla="*/ 574420 h 762000"/>
                <a:gd name="T30" fmla="*/ 5936901 w 5943600"/>
                <a:gd name="T31" fmla="*/ 624299 h 762000"/>
                <a:gd name="T32" fmla="*/ 5917997 w 5943600"/>
                <a:gd name="T33" fmla="*/ 669111 h 762000"/>
                <a:gd name="T34" fmla="*/ 5888672 w 5943600"/>
                <a:gd name="T35" fmla="*/ 707072 h 762000"/>
                <a:gd name="T36" fmla="*/ 5850711 w 5943600"/>
                <a:gd name="T37" fmla="*/ 736397 h 762000"/>
                <a:gd name="T38" fmla="*/ 5805899 w 5943600"/>
                <a:gd name="T39" fmla="*/ 755301 h 762000"/>
                <a:gd name="T40" fmla="*/ 5756021 w 5943600"/>
                <a:gd name="T41" fmla="*/ 762000 h 762000"/>
                <a:gd name="T42" fmla="*/ 187579 w 5943600"/>
                <a:gd name="T43" fmla="*/ 762000 h 762000"/>
                <a:gd name="T44" fmla="*/ 137700 w 5943600"/>
                <a:gd name="T45" fmla="*/ 755301 h 762000"/>
                <a:gd name="T46" fmla="*/ 92888 w 5943600"/>
                <a:gd name="T47" fmla="*/ 736397 h 762000"/>
                <a:gd name="T48" fmla="*/ 54927 w 5943600"/>
                <a:gd name="T49" fmla="*/ 707072 h 762000"/>
                <a:gd name="T50" fmla="*/ 25602 w 5943600"/>
                <a:gd name="T51" fmla="*/ 669111 h 762000"/>
                <a:gd name="T52" fmla="*/ 6698 w 5943600"/>
                <a:gd name="T53" fmla="*/ 624299 h 762000"/>
                <a:gd name="T54" fmla="*/ 0 w 5943600"/>
                <a:gd name="T55" fmla="*/ 574420 h 762000"/>
                <a:gd name="T56" fmla="*/ 0 w 5943600"/>
                <a:gd name="T57" fmla="*/ 187579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43600" h="762000">
                  <a:moveTo>
                    <a:pt x="0" y="187579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5756021" y="0"/>
                  </a:lnTo>
                  <a:lnTo>
                    <a:pt x="5805899" y="6698"/>
                  </a:lnTo>
                  <a:lnTo>
                    <a:pt x="5850711" y="25602"/>
                  </a:lnTo>
                  <a:lnTo>
                    <a:pt x="5888672" y="54927"/>
                  </a:lnTo>
                  <a:lnTo>
                    <a:pt x="5917997" y="92888"/>
                  </a:lnTo>
                  <a:lnTo>
                    <a:pt x="5936901" y="137700"/>
                  </a:lnTo>
                  <a:lnTo>
                    <a:pt x="5943600" y="187579"/>
                  </a:lnTo>
                  <a:lnTo>
                    <a:pt x="5943600" y="574420"/>
                  </a:lnTo>
                  <a:lnTo>
                    <a:pt x="5936901" y="624299"/>
                  </a:lnTo>
                  <a:lnTo>
                    <a:pt x="5917997" y="669111"/>
                  </a:lnTo>
                  <a:lnTo>
                    <a:pt x="5888672" y="707072"/>
                  </a:lnTo>
                  <a:lnTo>
                    <a:pt x="5850711" y="736397"/>
                  </a:lnTo>
                  <a:lnTo>
                    <a:pt x="5805899" y="755301"/>
                  </a:lnTo>
                  <a:lnTo>
                    <a:pt x="57560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14373" name="object 16">
            <a:extLst>
              <a:ext uri="{FF2B5EF4-FFF2-40B4-BE49-F238E27FC236}">
                <a16:creationId xmlns:a16="http://schemas.microsoft.com/office/drawing/2014/main" id="{9B6ED091-4C1B-2192-5DCF-C5F0AF2C8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6" y="2533651"/>
            <a:ext cx="44926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00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Pig(Scripting)</a:t>
            </a:r>
          </a:p>
          <a:p>
            <a:pPr algn="ctr">
              <a:spcBef>
                <a:spcPts val="2875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MapReduce (Distributed  Programming Framework)</a:t>
            </a:r>
          </a:p>
          <a:p>
            <a:pPr algn="ctr">
              <a:spcBef>
                <a:spcPts val="2038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HDFS (Hadoop Distributed File  System)</a:t>
            </a:r>
          </a:p>
        </p:txBody>
      </p:sp>
      <p:grpSp>
        <p:nvGrpSpPr>
          <p:cNvPr id="314374" name="object 17">
            <a:extLst>
              <a:ext uri="{FF2B5EF4-FFF2-40B4-BE49-F238E27FC236}">
                <a16:creationId xmlns:a16="http://schemas.microsoft.com/office/drawing/2014/main" id="{4B975472-3160-03F3-6E4D-06C4C3DCD048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2547938"/>
            <a:ext cx="1485900" cy="2290762"/>
            <a:chOff x="1620011" y="2548127"/>
            <a:chExt cx="1484630" cy="2291080"/>
          </a:xfrm>
        </p:grpSpPr>
        <p:pic>
          <p:nvPicPr>
            <p:cNvPr id="314375" name="object 18">
              <a:extLst>
                <a:ext uri="{FF2B5EF4-FFF2-40B4-BE49-F238E27FC236}">
                  <a16:creationId xmlns:a16="http://schemas.microsoft.com/office/drawing/2014/main" id="{E8493B65-6011-61C8-A1B6-5B10027FA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03" y="2706623"/>
              <a:ext cx="1344168" cy="114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376" name="object 19">
              <a:extLst>
                <a:ext uri="{FF2B5EF4-FFF2-40B4-BE49-F238E27FC236}">
                  <a16:creationId xmlns:a16="http://schemas.microsoft.com/office/drawing/2014/main" id="{9DC7EBF8-4C95-A2C9-ACB0-3A3305727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937" y="2728848"/>
              <a:ext cx="1258570" cy="995044"/>
            </a:xfrm>
            <a:custGeom>
              <a:avLst/>
              <a:gdLst>
                <a:gd name="T0" fmla="*/ 368045 w 1258570"/>
                <a:gd name="T1" fmla="*/ 970401 h 995045"/>
                <a:gd name="T2" fmla="*/ 369697 w 1258570"/>
                <a:gd name="T3" fmla="*/ 985895 h 995045"/>
                <a:gd name="T4" fmla="*/ 382397 w 1258570"/>
                <a:gd name="T5" fmla="*/ 995038 h 995045"/>
                <a:gd name="T6" fmla="*/ 467741 w 1258570"/>
                <a:gd name="T7" fmla="*/ 942969 h 995045"/>
                <a:gd name="T8" fmla="*/ 460629 w 1258570"/>
                <a:gd name="T9" fmla="*/ 941063 h 995045"/>
                <a:gd name="T10" fmla="*/ 1258062 w 1258570"/>
                <a:gd name="T11" fmla="*/ 0 h 995045"/>
                <a:gd name="T12" fmla="*/ 0 w 1258570"/>
                <a:gd name="T13" fmla="*/ 6476 h 995045"/>
                <a:gd name="T14" fmla="*/ 6350 w 1258570"/>
                <a:gd name="T15" fmla="*/ 942969 h 995045"/>
                <a:gd name="T16" fmla="*/ 439524 w 1258570"/>
                <a:gd name="T17" fmla="*/ 928745 h 995045"/>
                <a:gd name="T18" fmla="*/ 14224 w 1258570"/>
                <a:gd name="T19" fmla="*/ 914394 h 995045"/>
                <a:gd name="T20" fmla="*/ 28575 w 1258570"/>
                <a:gd name="T21" fmla="*/ 28575 h 995045"/>
                <a:gd name="T22" fmla="*/ 28575 w 1258570"/>
                <a:gd name="T23" fmla="*/ 14350 h 995045"/>
                <a:gd name="T24" fmla="*/ 1258062 w 1258570"/>
                <a:gd name="T25" fmla="*/ 0 h 995045"/>
                <a:gd name="T26" fmla="*/ 467741 w 1258570"/>
                <a:gd name="T27" fmla="*/ 914394 h 995045"/>
                <a:gd name="T28" fmla="*/ 471796 w 1258570"/>
                <a:gd name="T29" fmla="*/ 942969 h 995045"/>
                <a:gd name="T30" fmla="*/ 471578 w 1258570"/>
                <a:gd name="T31" fmla="*/ 914394 h 995045"/>
                <a:gd name="T32" fmla="*/ 439524 w 1258570"/>
                <a:gd name="T33" fmla="*/ 928745 h 995045"/>
                <a:gd name="T34" fmla="*/ 460629 w 1258570"/>
                <a:gd name="T35" fmla="*/ 916426 h 995045"/>
                <a:gd name="T36" fmla="*/ 460629 w 1258570"/>
                <a:gd name="T37" fmla="*/ 916426 h 995045"/>
                <a:gd name="T38" fmla="*/ 467741 w 1258570"/>
                <a:gd name="T39" fmla="*/ 941063 h 995045"/>
                <a:gd name="T40" fmla="*/ 28575 w 1258570"/>
                <a:gd name="T41" fmla="*/ 914394 h 995045"/>
                <a:gd name="T42" fmla="*/ 28575 w 1258570"/>
                <a:gd name="T43" fmla="*/ 928745 h 995045"/>
                <a:gd name="T44" fmla="*/ 414938 w 1258570"/>
                <a:gd name="T45" fmla="*/ 914394 h 995045"/>
                <a:gd name="T46" fmla="*/ 28575 w 1258570"/>
                <a:gd name="T47" fmla="*/ 928745 h 995045"/>
                <a:gd name="T48" fmla="*/ 414938 w 1258570"/>
                <a:gd name="T49" fmla="*/ 914394 h 995045"/>
                <a:gd name="T50" fmla="*/ 373634 w 1258570"/>
                <a:gd name="T51" fmla="*/ 864736 h 995045"/>
                <a:gd name="T52" fmla="*/ 365760 w 1258570"/>
                <a:gd name="T53" fmla="*/ 878326 h 995045"/>
                <a:gd name="T54" fmla="*/ 439524 w 1258570"/>
                <a:gd name="T55" fmla="*/ 928745 h 995045"/>
                <a:gd name="T56" fmla="*/ 467741 w 1258570"/>
                <a:gd name="T57" fmla="*/ 916426 h 995045"/>
                <a:gd name="T58" fmla="*/ 471578 w 1258570"/>
                <a:gd name="T59" fmla="*/ 914394 h 995045"/>
                <a:gd name="T60" fmla="*/ 28575 w 1258570"/>
                <a:gd name="T61" fmla="*/ 14350 h 995045"/>
                <a:gd name="T62" fmla="*/ 28575 w 1258570"/>
                <a:gd name="T63" fmla="*/ 28575 h 995045"/>
                <a:gd name="T64" fmla="*/ 1258062 w 1258570"/>
                <a:gd name="T65" fmla="*/ 14350 h 995045"/>
                <a:gd name="T66" fmla="*/ 28575 w 1258570"/>
                <a:gd name="T67" fmla="*/ 28575 h 995045"/>
                <a:gd name="T68" fmla="*/ 1258062 w 1258570"/>
                <a:gd name="T69" fmla="*/ 14350 h 9950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8570" h="995045">
                  <a:moveTo>
                    <a:pt x="439524" y="928751"/>
                  </a:moveTo>
                  <a:lnTo>
                    <a:pt x="368045" y="970407"/>
                  </a:lnTo>
                  <a:lnTo>
                    <a:pt x="365760" y="979169"/>
                  </a:lnTo>
                  <a:lnTo>
                    <a:pt x="369697" y="985901"/>
                  </a:lnTo>
                  <a:lnTo>
                    <a:pt x="373634" y="992758"/>
                  </a:lnTo>
                  <a:lnTo>
                    <a:pt x="382397" y="995044"/>
                  </a:lnTo>
                  <a:lnTo>
                    <a:pt x="471796" y="942975"/>
                  </a:lnTo>
                  <a:lnTo>
                    <a:pt x="467741" y="942975"/>
                  </a:lnTo>
                  <a:lnTo>
                    <a:pt x="467741" y="941069"/>
                  </a:lnTo>
                  <a:lnTo>
                    <a:pt x="460629" y="941069"/>
                  </a:lnTo>
                  <a:lnTo>
                    <a:pt x="439524" y="928751"/>
                  </a:lnTo>
                  <a:close/>
                </a:path>
                <a:path w="1258570" h="995045">
                  <a:moveTo>
                    <a:pt x="1258062" y="0"/>
                  </a:moveTo>
                  <a:lnTo>
                    <a:pt x="6350" y="0"/>
                  </a:lnTo>
                  <a:lnTo>
                    <a:pt x="0" y="6476"/>
                  </a:lnTo>
                  <a:lnTo>
                    <a:pt x="0" y="936625"/>
                  </a:lnTo>
                  <a:lnTo>
                    <a:pt x="6350" y="942975"/>
                  </a:lnTo>
                  <a:lnTo>
                    <a:pt x="415155" y="942975"/>
                  </a:lnTo>
                  <a:lnTo>
                    <a:pt x="439524" y="928751"/>
                  </a:lnTo>
                  <a:lnTo>
                    <a:pt x="28575" y="928751"/>
                  </a:lnTo>
                  <a:lnTo>
                    <a:pt x="14224" y="914400"/>
                  </a:lnTo>
                  <a:lnTo>
                    <a:pt x="28575" y="914400"/>
                  </a:lnTo>
                  <a:lnTo>
                    <a:pt x="28575" y="28575"/>
                  </a:lnTo>
                  <a:lnTo>
                    <a:pt x="14224" y="28575"/>
                  </a:lnTo>
                  <a:lnTo>
                    <a:pt x="28575" y="14350"/>
                  </a:lnTo>
                  <a:lnTo>
                    <a:pt x="1258062" y="14350"/>
                  </a:lnTo>
                  <a:lnTo>
                    <a:pt x="1258062" y="0"/>
                  </a:lnTo>
                  <a:close/>
                </a:path>
                <a:path w="1258570" h="995045">
                  <a:moveTo>
                    <a:pt x="471578" y="914400"/>
                  </a:moveTo>
                  <a:lnTo>
                    <a:pt x="467741" y="914400"/>
                  </a:lnTo>
                  <a:lnTo>
                    <a:pt x="467741" y="942975"/>
                  </a:lnTo>
                  <a:lnTo>
                    <a:pt x="471796" y="942975"/>
                  </a:lnTo>
                  <a:lnTo>
                    <a:pt x="496188" y="928751"/>
                  </a:lnTo>
                  <a:lnTo>
                    <a:pt x="471578" y="914400"/>
                  </a:lnTo>
                  <a:close/>
                </a:path>
                <a:path w="1258570" h="995045">
                  <a:moveTo>
                    <a:pt x="460629" y="916432"/>
                  </a:moveTo>
                  <a:lnTo>
                    <a:pt x="439524" y="928751"/>
                  </a:lnTo>
                  <a:lnTo>
                    <a:pt x="460629" y="941069"/>
                  </a:lnTo>
                  <a:lnTo>
                    <a:pt x="460629" y="916432"/>
                  </a:lnTo>
                  <a:close/>
                </a:path>
                <a:path w="1258570" h="995045">
                  <a:moveTo>
                    <a:pt x="467741" y="916432"/>
                  </a:moveTo>
                  <a:lnTo>
                    <a:pt x="460629" y="916432"/>
                  </a:lnTo>
                  <a:lnTo>
                    <a:pt x="460629" y="941069"/>
                  </a:lnTo>
                  <a:lnTo>
                    <a:pt x="467741" y="941069"/>
                  </a:lnTo>
                  <a:lnTo>
                    <a:pt x="467741" y="916432"/>
                  </a:lnTo>
                  <a:close/>
                </a:path>
                <a:path w="1258570" h="995045">
                  <a:moveTo>
                    <a:pt x="28575" y="914400"/>
                  </a:moveTo>
                  <a:lnTo>
                    <a:pt x="14224" y="914400"/>
                  </a:lnTo>
                  <a:lnTo>
                    <a:pt x="28575" y="928751"/>
                  </a:lnTo>
                  <a:lnTo>
                    <a:pt x="28575" y="914400"/>
                  </a:lnTo>
                  <a:close/>
                </a:path>
                <a:path w="1258570" h="995045">
                  <a:moveTo>
                    <a:pt x="414938" y="914400"/>
                  </a:moveTo>
                  <a:lnTo>
                    <a:pt x="28575" y="914400"/>
                  </a:lnTo>
                  <a:lnTo>
                    <a:pt x="28575" y="928751"/>
                  </a:lnTo>
                  <a:lnTo>
                    <a:pt x="439524" y="928751"/>
                  </a:lnTo>
                  <a:lnTo>
                    <a:pt x="414938" y="914400"/>
                  </a:lnTo>
                  <a:close/>
                </a:path>
                <a:path w="1258570" h="995045">
                  <a:moveTo>
                    <a:pt x="382397" y="862456"/>
                  </a:moveTo>
                  <a:lnTo>
                    <a:pt x="373634" y="864742"/>
                  </a:lnTo>
                  <a:lnTo>
                    <a:pt x="369697" y="871601"/>
                  </a:lnTo>
                  <a:lnTo>
                    <a:pt x="365760" y="878332"/>
                  </a:lnTo>
                  <a:lnTo>
                    <a:pt x="368045" y="887094"/>
                  </a:lnTo>
                  <a:lnTo>
                    <a:pt x="439524" y="928751"/>
                  </a:lnTo>
                  <a:lnTo>
                    <a:pt x="460629" y="916432"/>
                  </a:lnTo>
                  <a:lnTo>
                    <a:pt x="467741" y="916432"/>
                  </a:lnTo>
                  <a:lnTo>
                    <a:pt x="467741" y="914400"/>
                  </a:lnTo>
                  <a:lnTo>
                    <a:pt x="471578" y="914400"/>
                  </a:lnTo>
                  <a:lnTo>
                    <a:pt x="382397" y="862456"/>
                  </a:lnTo>
                  <a:close/>
                </a:path>
                <a:path w="1258570" h="995045">
                  <a:moveTo>
                    <a:pt x="28575" y="14350"/>
                  </a:moveTo>
                  <a:lnTo>
                    <a:pt x="14224" y="28575"/>
                  </a:lnTo>
                  <a:lnTo>
                    <a:pt x="28575" y="28575"/>
                  </a:lnTo>
                  <a:lnTo>
                    <a:pt x="28575" y="14350"/>
                  </a:lnTo>
                  <a:close/>
                </a:path>
                <a:path w="1258570" h="995045">
                  <a:moveTo>
                    <a:pt x="1258062" y="14350"/>
                  </a:moveTo>
                  <a:lnTo>
                    <a:pt x="28575" y="14350"/>
                  </a:lnTo>
                  <a:lnTo>
                    <a:pt x="28575" y="28575"/>
                  </a:lnTo>
                  <a:lnTo>
                    <a:pt x="1258062" y="28575"/>
                  </a:lnTo>
                  <a:lnTo>
                    <a:pt x="1258062" y="14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4377" name="object 20">
              <a:extLst>
                <a:ext uri="{FF2B5EF4-FFF2-40B4-BE49-F238E27FC236}">
                  <a16:creationId xmlns:a16="http://schemas.microsoft.com/office/drawing/2014/main" id="{6FDD9D94-7C23-A4E1-DAAA-F665E2A14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1" y="2548127"/>
              <a:ext cx="1484376" cy="229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378" name="object 21">
              <a:extLst>
                <a:ext uri="{FF2B5EF4-FFF2-40B4-BE49-F238E27FC236}">
                  <a16:creationId xmlns:a16="http://schemas.microsoft.com/office/drawing/2014/main" id="{A406DBC9-7A8A-A2D2-9D1B-7F8E491C5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048" y="2570606"/>
              <a:ext cx="1400175" cy="2144395"/>
            </a:xfrm>
            <a:custGeom>
              <a:avLst/>
              <a:gdLst>
                <a:gd name="T0" fmla="*/ 114934 w 1400175"/>
                <a:gd name="T1" fmla="*/ 2119248 h 2144395"/>
                <a:gd name="T2" fmla="*/ 116586 w 1400175"/>
                <a:gd name="T3" fmla="*/ 2134742 h 2144395"/>
                <a:gd name="T4" fmla="*/ 129286 w 1400175"/>
                <a:gd name="T5" fmla="*/ 2143886 h 2144395"/>
                <a:gd name="T6" fmla="*/ 214630 w 1400175"/>
                <a:gd name="T7" fmla="*/ 2091816 h 2144395"/>
                <a:gd name="T8" fmla="*/ 207518 w 1400175"/>
                <a:gd name="T9" fmla="*/ 2089911 h 2144395"/>
                <a:gd name="T10" fmla="*/ 1393825 w 1400175"/>
                <a:gd name="T11" fmla="*/ 0 h 2144395"/>
                <a:gd name="T12" fmla="*/ 0 w 1400175"/>
                <a:gd name="T13" fmla="*/ 6476 h 2144395"/>
                <a:gd name="T14" fmla="*/ 6476 w 1400175"/>
                <a:gd name="T15" fmla="*/ 2091816 h 2144395"/>
                <a:gd name="T16" fmla="*/ 186413 w 1400175"/>
                <a:gd name="T17" fmla="*/ 2077592 h 2144395"/>
                <a:gd name="T18" fmla="*/ 14350 w 1400175"/>
                <a:gd name="T19" fmla="*/ 2063241 h 2144395"/>
                <a:gd name="T20" fmla="*/ 28575 w 1400175"/>
                <a:gd name="T21" fmla="*/ 28575 h 2144395"/>
                <a:gd name="T22" fmla="*/ 28575 w 1400175"/>
                <a:gd name="T23" fmla="*/ 14350 h 2144395"/>
                <a:gd name="T24" fmla="*/ 1400175 w 1400175"/>
                <a:gd name="T25" fmla="*/ 6476 h 2144395"/>
                <a:gd name="T26" fmla="*/ 218467 w 1400175"/>
                <a:gd name="T27" fmla="*/ 2063241 h 2144395"/>
                <a:gd name="T28" fmla="*/ 214630 w 1400175"/>
                <a:gd name="T29" fmla="*/ 2091816 h 2144395"/>
                <a:gd name="T30" fmla="*/ 243077 w 1400175"/>
                <a:gd name="T31" fmla="*/ 2077592 h 2144395"/>
                <a:gd name="T32" fmla="*/ 207518 w 1400175"/>
                <a:gd name="T33" fmla="*/ 2065273 h 2144395"/>
                <a:gd name="T34" fmla="*/ 207518 w 1400175"/>
                <a:gd name="T35" fmla="*/ 2089911 h 2144395"/>
                <a:gd name="T36" fmla="*/ 214630 w 1400175"/>
                <a:gd name="T37" fmla="*/ 2065273 h 2144395"/>
                <a:gd name="T38" fmla="*/ 207518 w 1400175"/>
                <a:gd name="T39" fmla="*/ 2089911 h 2144395"/>
                <a:gd name="T40" fmla="*/ 214630 w 1400175"/>
                <a:gd name="T41" fmla="*/ 2065273 h 2144395"/>
                <a:gd name="T42" fmla="*/ 14350 w 1400175"/>
                <a:gd name="T43" fmla="*/ 2063241 h 2144395"/>
                <a:gd name="T44" fmla="*/ 28575 w 1400175"/>
                <a:gd name="T45" fmla="*/ 2063241 h 2144395"/>
                <a:gd name="T46" fmla="*/ 28575 w 1400175"/>
                <a:gd name="T47" fmla="*/ 2063241 h 2144395"/>
                <a:gd name="T48" fmla="*/ 186413 w 1400175"/>
                <a:gd name="T49" fmla="*/ 2077592 h 2144395"/>
                <a:gd name="T50" fmla="*/ 129286 w 1400175"/>
                <a:gd name="T51" fmla="*/ 2011298 h 2144395"/>
                <a:gd name="T52" fmla="*/ 116586 w 1400175"/>
                <a:gd name="T53" fmla="*/ 2020442 h 2144395"/>
                <a:gd name="T54" fmla="*/ 114934 w 1400175"/>
                <a:gd name="T55" fmla="*/ 2035936 h 2144395"/>
                <a:gd name="T56" fmla="*/ 207518 w 1400175"/>
                <a:gd name="T57" fmla="*/ 2065273 h 2144395"/>
                <a:gd name="T58" fmla="*/ 214630 w 1400175"/>
                <a:gd name="T59" fmla="*/ 2063241 h 2144395"/>
                <a:gd name="T60" fmla="*/ 129286 w 1400175"/>
                <a:gd name="T61" fmla="*/ 2011298 h 2144395"/>
                <a:gd name="T62" fmla="*/ 14350 w 1400175"/>
                <a:gd name="T63" fmla="*/ 28575 h 2144395"/>
                <a:gd name="T64" fmla="*/ 28575 w 1400175"/>
                <a:gd name="T65" fmla="*/ 14350 h 2144395"/>
                <a:gd name="T66" fmla="*/ 28575 w 1400175"/>
                <a:gd name="T67" fmla="*/ 14350 h 2144395"/>
                <a:gd name="T68" fmla="*/ 1385951 w 1400175"/>
                <a:gd name="T69" fmla="*/ 28575 h 2144395"/>
                <a:gd name="T70" fmla="*/ 1371600 w 1400175"/>
                <a:gd name="T71" fmla="*/ 20192 h 2144395"/>
                <a:gd name="T72" fmla="*/ 1371600 w 1400175"/>
                <a:gd name="T73" fmla="*/ 14350 h 2144395"/>
                <a:gd name="T74" fmla="*/ 1377494 w 1400175"/>
                <a:gd name="T75" fmla="*/ 20192 h 2144395"/>
                <a:gd name="T76" fmla="*/ 1400175 w 1400175"/>
                <a:gd name="T77" fmla="*/ 14350 h 2144395"/>
                <a:gd name="T78" fmla="*/ 1377494 w 1400175"/>
                <a:gd name="T79" fmla="*/ 20192 h 2144395"/>
                <a:gd name="T80" fmla="*/ 1400175 w 1400175"/>
                <a:gd name="T81" fmla="*/ 14350 h 214439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00175" h="2144395">
                  <a:moveTo>
                    <a:pt x="186413" y="2077592"/>
                  </a:moveTo>
                  <a:lnTo>
                    <a:pt x="114934" y="2119248"/>
                  </a:lnTo>
                  <a:lnTo>
                    <a:pt x="112649" y="2128011"/>
                  </a:lnTo>
                  <a:lnTo>
                    <a:pt x="116586" y="2134742"/>
                  </a:lnTo>
                  <a:lnTo>
                    <a:pt x="120523" y="2141600"/>
                  </a:lnTo>
                  <a:lnTo>
                    <a:pt x="129286" y="2143886"/>
                  </a:lnTo>
                  <a:lnTo>
                    <a:pt x="218685" y="2091816"/>
                  </a:lnTo>
                  <a:lnTo>
                    <a:pt x="214630" y="2091816"/>
                  </a:lnTo>
                  <a:lnTo>
                    <a:pt x="214630" y="2089911"/>
                  </a:lnTo>
                  <a:lnTo>
                    <a:pt x="207518" y="2089911"/>
                  </a:lnTo>
                  <a:lnTo>
                    <a:pt x="186413" y="2077592"/>
                  </a:lnTo>
                  <a:close/>
                </a:path>
                <a:path w="1400175" h="2144395">
                  <a:moveTo>
                    <a:pt x="1393825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085466"/>
                  </a:lnTo>
                  <a:lnTo>
                    <a:pt x="6476" y="2091816"/>
                  </a:lnTo>
                  <a:lnTo>
                    <a:pt x="162044" y="2091816"/>
                  </a:lnTo>
                  <a:lnTo>
                    <a:pt x="186413" y="2077592"/>
                  </a:lnTo>
                  <a:lnTo>
                    <a:pt x="28575" y="2077592"/>
                  </a:lnTo>
                  <a:lnTo>
                    <a:pt x="14350" y="2063241"/>
                  </a:lnTo>
                  <a:lnTo>
                    <a:pt x="28575" y="2063241"/>
                  </a:lnTo>
                  <a:lnTo>
                    <a:pt x="28575" y="28575"/>
                  </a:lnTo>
                  <a:lnTo>
                    <a:pt x="14350" y="28575"/>
                  </a:lnTo>
                  <a:lnTo>
                    <a:pt x="28575" y="14350"/>
                  </a:lnTo>
                  <a:lnTo>
                    <a:pt x="1400175" y="14350"/>
                  </a:lnTo>
                  <a:lnTo>
                    <a:pt x="1400175" y="6476"/>
                  </a:lnTo>
                  <a:lnTo>
                    <a:pt x="1393825" y="0"/>
                  </a:lnTo>
                  <a:close/>
                </a:path>
                <a:path w="1400175" h="2144395">
                  <a:moveTo>
                    <a:pt x="218467" y="2063241"/>
                  </a:moveTo>
                  <a:lnTo>
                    <a:pt x="214630" y="2063241"/>
                  </a:lnTo>
                  <a:lnTo>
                    <a:pt x="214630" y="2091816"/>
                  </a:lnTo>
                  <a:lnTo>
                    <a:pt x="218685" y="2091816"/>
                  </a:lnTo>
                  <a:lnTo>
                    <a:pt x="243077" y="2077592"/>
                  </a:lnTo>
                  <a:lnTo>
                    <a:pt x="218467" y="2063241"/>
                  </a:lnTo>
                  <a:close/>
                </a:path>
                <a:path w="1400175" h="2144395">
                  <a:moveTo>
                    <a:pt x="207518" y="2065273"/>
                  </a:moveTo>
                  <a:lnTo>
                    <a:pt x="186413" y="2077592"/>
                  </a:lnTo>
                  <a:lnTo>
                    <a:pt x="207518" y="2089911"/>
                  </a:lnTo>
                  <a:lnTo>
                    <a:pt x="207518" y="2065273"/>
                  </a:lnTo>
                  <a:close/>
                </a:path>
                <a:path w="1400175" h="2144395">
                  <a:moveTo>
                    <a:pt x="214630" y="2065273"/>
                  </a:moveTo>
                  <a:lnTo>
                    <a:pt x="207518" y="2065273"/>
                  </a:lnTo>
                  <a:lnTo>
                    <a:pt x="207518" y="2089911"/>
                  </a:lnTo>
                  <a:lnTo>
                    <a:pt x="214630" y="2089911"/>
                  </a:lnTo>
                  <a:lnTo>
                    <a:pt x="214630" y="2065273"/>
                  </a:lnTo>
                  <a:close/>
                </a:path>
                <a:path w="1400175" h="2144395">
                  <a:moveTo>
                    <a:pt x="28575" y="2063241"/>
                  </a:moveTo>
                  <a:lnTo>
                    <a:pt x="14350" y="2063241"/>
                  </a:lnTo>
                  <a:lnTo>
                    <a:pt x="28575" y="2077592"/>
                  </a:lnTo>
                  <a:lnTo>
                    <a:pt x="28575" y="2063241"/>
                  </a:lnTo>
                  <a:close/>
                </a:path>
                <a:path w="1400175" h="2144395">
                  <a:moveTo>
                    <a:pt x="161827" y="2063241"/>
                  </a:moveTo>
                  <a:lnTo>
                    <a:pt x="28575" y="2063241"/>
                  </a:lnTo>
                  <a:lnTo>
                    <a:pt x="28575" y="2077592"/>
                  </a:lnTo>
                  <a:lnTo>
                    <a:pt x="186413" y="2077592"/>
                  </a:lnTo>
                  <a:lnTo>
                    <a:pt x="161827" y="2063241"/>
                  </a:lnTo>
                  <a:close/>
                </a:path>
                <a:path w="1400175" h="2144395">
                  <a:moveTo>
                    <a:pt x="129286" y="2011298"/>
                  </a:moveTo>
                  <a:lnTo>
                    <a:pt x="120523" y="2013584"/>
                  </a:lnTo>
                  <a:lnTo>
                    <a:pt x="116586" y="2020442"/>
                  </a:lnTo>
                  <a:lnTo>
                    <a:pt x="112649" y="2027173"/>
                  </a:lnTo>
                  <a:lnTo>
                    <a:pt x="114934" y="2035936"/>
                  </a:lnTo>
                  <a:lnTo>
                    <a:pt x="186413" y="2077592"/>
                  </a:lnTo>
                  <a:lnTo>
                    <a:pt x="207518" y="2065273"/>
                  </a:lnTo>
                  <a:lnTo>
                    <a:pt x="214630" y="2065273"/>
                  </a:lnTo>
                  <a:lnTo>
                    <a:pt x="214630" y="2063241"/>
                  </a:lnTo>
                  <a:lnTo>
                    <a:pt x="218467" y="2063241"/>
                  </a:lnTo>
                  <a:lnTo>
                    <a:pt x="129286" y="2011298"/>
                  </a:lnTo>
                  <a:close/>
                </a:path>
                <a:path w="1400175" h="2144395">
                  <a:moveTo>
                    <a:pt x="28575" y="14350"/>
                  </a:moveTo>
                  <a:lnTo>
                    <a:pt x="14350" y="28575"/>
                  </a:lnTo>
                  <a:lnTo>
                    <a:pt x="28575" y="28575"/>
                  </a:lnTo>
                  <a:lnTo>
                    <a:pt x="28575" y="14350"/>
                  </a:lnTo>
                  <a:close/>
                </a:path>
                <a:path w="1400175" h="2144395">
                  <a:moveTo>
                    <a:pt x="1371600" y="14350"/>
                  </a:moveTo>
                  <a:lnTo>
                    <a:pt x="28575" y="14350"/>
                  </a:lnTo>
                  <a:lnTo>
                    <a:pt x="28575" y="28575"/>
                  </a:lnTo>
                  <a:lnTo>
                    <a:pt x="1385951" y="28575"/>
                  </a:lnTo>
                  <a:lnTo>
                    <a:pt x="1377494" y="20192"/>
                  </a:lnTo>
                  <a:lnTo>
                    <a:pt x="1371600" y="20192"/>
                  </a:lnTo>
                  <a:lnTo>
                    <a:pt x="1371600" y="14350"/>
                  </a:lnTo>
                  <a:close/>
                </a:path>
                <a:path w="1400175" h="2144395">
                  <a:moveTo>
                    <a:pt x="1371600" y="14350"/>
                  </a:moveTo>
                  <a:lnTo>
                    <a:pt x="1371600" y="20192"/>
                  </a:lnTo>
                  <a:lnTo>
                    <a:pt x="1377494" y="20192"/>
                  </a:lnTo>
                  <a:lnTo>
                    <a:pt x="1371600" y="14350"/>
                  </a:lnTo>
                  <a:close/>
                </a:path>
                <a:path w="1400175" h="2144395">
                  <a:moveTo>
                    <a:pt x="1400175" y="14350"/>
                  </a:moveTo>
                  <a:lnTo>
                    <a:pt x="1371600" y="14350"/>
                  </a:lnTo>
                  <a:lnTo>
                    <a:pt x="1377494" y="20192"/>
                  </a:lnTo>
                  <a:lnTo>
                    <a:pt x="1400175" y="20192"/>
                  </a:lnTo>
                  <a:lnTo>
                    <a:pt x="1400175" y="14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9176C0-AE6D-63CA-6BD3-0E1CCB19F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0789" y="513701"/>
            <a:ext cx="721518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5" dirty="0"/>
              <a:t>Hadoop</a:t>
            </a:r>
            <a:r>
              <a:rPr spc="-50" dirty="0"/>
              <a:t> </a:t>
            </a:r>
            <a:r>
              <a:rPr dirty="0"/>
              <a:t>Ecosystem:</a:t>
            </a:r>
            <a:r>
              <a:rPr spc="-50" dirty="0"/>
              <a:t> </a:t>
            </a:r>
            <a:r>
              <a:rPr dirty="0"/>
              <a:t>Hive</a:t>
            </a:r>
            <a:r>
              <a:rPr spc="-15" dirty="0"/>
              <a:t> </a:t>
            </a:r>
            <a:r>
              <a:rPr dirty="0"/>
              <a:t>(2|4)</a:t>
            </a:r>
          </a:p>
        </p:txBody>
      </p:sp>
      <p:sp>
        <p:nvSpPr>
          <p:cNvPr id="315395" name="object 3">
            <a:extLst>
              <a:ext uri="{FF2B5EF4-FFF2-40B4-BE49-F238E27FC236}">
                <a16:creationId xmlns:a16="http://schemas.microsoft.com/office/drawing/2014/main" id="{6E446503-A3A4-15EE-AB40-F991DC1F1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4" y="1590676"/>
            <a:ext cx="7996237" cy="366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304925" algn="l"/>
                <a:tab pos="1733550" algn="l"/>
                <a:tab pos="2073275" algn="l"/>
                <a:tab pos="3000375" algn="l"/>
                <a:tab pos="5295900" algn="l"/>
                <a:tab pos="6402388" algn="l"/>
                <a:tab pos="6969125" algn="l"/>
                <a:tab pos="7645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/>
              <a:t>Hive	is	a	Data	Warehousing	Layer	on	top	of  Hadoop.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/>
              <a:t>Analysis	and	queries	can	be	done	using	an  SQL-like language.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/>
              <a:t>Hive	can	be	used	to	do	ad-hoc	queries,  summarization, and data analysis.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C30E63-568C-E78E-268D-3CF658208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751" y="392626"/>
            <a:ext cx="7026275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Hive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Hadoop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ecosystem.</a:t>
            </a:r>
          </a:p>
        </p:txBody>
      </p:sp>
      <p:grpSp>
        <p:nvGrpSpPr>
          <p:cNvPr id="316419" name="object 3">
            <a:extLst>
              <a:ext uri="{FF2B5EF4-FFF2-40B4-BE49-F238E27FC236}">
                <a16:creationId xmlns:a16="http://schemas.microsoft.com/office/drawing/2014/main" id="{BBF7A604-3BEC-4175-6B53-1B1634EF9DAA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2263776"/>
            <a:ext cx="5257800" cy="1833563"/>
            <a:chOff x="2247900" y="2263139"/>
            <a:chExt cx="5257800" cy="1833880"/>
          </a:xfrm>
        </p:grpSpPr>
        <p:pic>
          <p:nvPicPr>
            <p:cNvPr id="316431" name="object 4">
              <a:extLst>
                <a:ext uri="{FF2B5EF4-FFF2-40B4-BE49-F238E27FC236}">
                  <a16:creationId xmlns:a16="http://schemas.microsoft.com/office/drawing/2014/main" id="{77A45353-DD33-D612-F670-240545EE9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343928"/>
              <a:ext cx="36576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432" name="object 5">
              <a:extLst>
                <a:ext uri="{FF2B5EF4-FFF2-40B4-BE49-F238E27FC236}">
                  <a16:creationId xmlns:a16="http://schemas.microsoft.com/office/drawing/2014/main" id="{3547C784-A14A-9874-A40E-E2B95E758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6827" y="2263139"/>
              <a:ext cx="2613660" cy="90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433" name="object 6">
              <a:extLst>
                <a:ext uri="{FF2B5EF4-FFF2-40B4-BE49-F238E27FC236}">
                  <a16:creationId xmlns:a16="http://schemas.microsoft.com/office/drawing/2014/main" id="{D6001BB0-CD8C-82EB-30B9-4CF20475A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362199"/>
              <a:ext cx="35814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434" name="object 7">
              <a:extLst>
                <a:ext uri="{FF2B5EF4-FFF2-40B4-BE49-F238E27FC236}">
                  <a16:creationId xmlns:a16="http://schemas.microsoft.com/office/drawing/2014/main" id="{AEF27DCF-B0C1-8DDB-0F73-12EFC4F29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362199"/>
              <a:ext cx="3581400" cy="762000"/>
            </a:xfrm>
            <a:custGeom>
              <a:avLst/>
              <a:gdLst>
                <a:gd name="T0" fmla="*/ 0 w 3581400"/>
                <a:gd name="T1" fmla="*/ 187578 h 762000"/>
                <a:gd name="T2" fmla="*/ 6698 w 3581400"/>
                <a:gd name="T3" fmla="*/ 137700 h 762000"/>
                <a:gd name="T4" fmla="*/ 25602 w 3581400"/>
                <a:gd name="T5" fmla="*/ 92888 h 762000"/>
                <a:gd name="T6" fmla="*/ 54927 w 3581400"/>
                <a:gd name="T7" fmla="*/ 54927 h 762000"/>
                <a:gd name="T8" fmla="*/ 92888 w 3581400"/>
                <a:gd name="T9" fmla="*/ 25602 h 762000"/>
                <a:gd name="T10" fmla="*/ 137700 w 3581400"/>
                <a:gd name="T11" fmla="*/ 6698 h 762000"/>
                <a:gd name="T12" fmla="*/ 187579 w 3581400"/>
                <a:gd name="T13" fmla="*/ 0 h 762000"/>
                <a:gd name="T14" fmla="*/ 3393821 w 3581400"/>
                <a:gd name="T15" fmla="*/ 0 h 762000"/>
                <a:gd name="T16" fmla="*/ 3443699 w 3581400"/>
                <a:gd name="T17" fmla="*/ 6698 h 762000"/>
                <a:gd name="T18" fmla="*/ 3488511 w 3581400"/>
                <a:gd name="T19" fmla="*/ 25602 h 762000"/>
                <a:gd name="T20" fmla="*/ 3526472 w 3581400"/>
                <a:gd name="T21" fmla="*/ 54927 h 762000"/>
                <a:gd name="T22" fmla="*/ 3555797 w 3581400"/>
                <a:gd name="T23" fmla="*/ 92888 h 762000"/>
                <a:gd name="T24" fmla="*/ 3574701 w 3581400"/>
                <a:gd name="T25" fmla="*/ 137700 h 762000"/>
                <a:gd name="T26" fmla="*/ 3581400 w 3581400"/>
                <a:gd name="T27" fmla="*/ 187578 h 762000"/>
                <a:gd name="T28" fmla="*/ 3581400 w 3581400"/>
                <a:gd name="T29" fmla="*/ 574421 h 762000"/>
                <a:gd name="T30" fmla="*/ 3574701 w 3581400"/>
                <a:gd name="T31" fmla="*/ 624299 h 762000"/>
                <a:gd name="T32" fmla="*/ 3555797 w 3581400"/>
                <a:gd name="T33" fmla="*/ 669111 h 762000"/>
                <a:gd name="T34" fmla="*/ 3526472 w 3581400"/>
                <a:gd name="T35" fmla="*/ 707072 h 762000"/>
                <a:gd name="T36" fmla="*/ 3488511 w 3581400"/>
                <a:gd name="T37" fmla="*/ 736397 h 762000"/>
                <a:gd name="T38" fmla="*/ 3443699 w 3581400"/>
                <a:gd name="T39" fmla="*/ 755301 h 762000"/>
                <a:gd name="T40" fmla="*/ 3393821 w 3581400"/>
                <a:gd name="T41" fmla="*/ 762000 h 762000"/>
                <a:gd name="T42" fmla="*/ 187579 w 3581400"/>
                <a:gd name="T43" fmla="*/ 762000 h 762000"/>
                <a:gd name="T44" fmla="*/ 137700 w 3581400"/>
                <a:gd name="T45" fmla="*/ 755301 h 762000"/>
                <a:gd name="T46" fmla="*/ 92888 w 3581400"/>
                <a:gd name="T47" fmla="*/ 736397 h 762000"/>
                <a:gd name="T48" fmla="*/ 54927 w 3581400"/>
                <a:gd name="T49" fmla="*/ 707072 h 762000"/>
                <a:gd name="T50" fmla="*/ 25602 w 3581400"/>
                <a:gd name="T51" fmla="*/ 669111 h 762000"/>
                <a:gd name="T52" fmla="*/ 6698 w 3581400"/>
                <a:gd name="T53" fmla="*/ 624299 h 762000"/>
                <a:gd name="T54" fmla="*/ 0 w 3581400"/>
                <a:gd name="T55" fmla="*/ 574421 h 762000"/>
                <a:gd name="T56" fmla="*/ 0 w 35814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5814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3393821" y="0"/>
                  </a:lnTo>
                  <a:lnTo>
                    <a:pt x="3443699" y="6698"/>
                  </a:lnTo>
                  <a:lnTo>
                    <a:pt x="3488511" y="25602"/>
                  </a:lnTo>
                  <a:lnTo>
                    <a:pt x="3526472" y="54927"/>
                  </a:lnTo>
                  <a:lnTo>
                    <a:pt x="3555797" y="92888"/>
                  </a:lnTo>
                  <a:lnTo>
                    <a:pt x="3574701" y="137700"/>
                  </a:lnTo>
                  <a:lnTo>
                    <a:pt x="3581400" y="187578"/>
                  </a:lnTo>
                  <a:lnTo>
                    <a:pt x="3581400" y="574421"/>
                  </a:lnTo>
                  <a:lnTo>
                    <a:pt x="3574701" y="624299"/>
                  </a:lnTo>
                  <a:lnTo>
                    <a:pt x="3555797" y="669111"/>
                  </a:lnTo>
                  <a:lnTo>
                    <a:pt x="3526472" y="707072"/>
                  </a:lnTo>
                  <a:lnTo>
                    <a:pt x="3488511" y="736397"/>
                  </a:lnTo>
                  <a:lnTo>
                    <a:pt x="3443699" y="755301"/>
                  </a:lnTo>
                  <a:lnTo>
                    <a:pt x="33938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1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6435" name="object 8">
              <a:extLst>
                <a:ext uri="{FF2B5EF4-FFF2-40B4-BE49-F238E27FC236}">
                  <a16:creationId xmlns:a16="http://schemas.microsoft.com/office/drawing/2014/main" id="{9AA89471-2A4E-F825-A872-CFF97FE66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3258328"/>
              <a:ext cx="52578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436" name="object 9">
              <a:extLst>
                <a:ext uri="{FF2B5EF4-FFF2-40B4-BE49-F238E27FC236}">
                  <a16:creationId xmlns:a16="http://schemas.microsoft.com/office/drawing/2014/main" id="{D93A39CA-EF02-FB52-028C-17EBC9934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548" y="3177539"/>
              <a:ext cx="412242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437" name="object 10">
              <a:extLst>
                <a:ext uri="{FF2B5EF4-FFF2-40B4-BE49-F238E27FC236}">
                  <a16:creationId xmlns:a16="http://schemas.microsoft.com/office/drawing/2014/main" id="{6EB164B1-6814-2C52-E8A7-304A14827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276600"/>
              <a:ext cx="5181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438" name="object 11">
              <a:extLst>
                <a:ext uri="{FF2B5EF4-FFF2-40B4-BE49-F238E27FC236}">
                  <a16:creationId xmlns:a16="http://schemas.microsoft.com/office/drawing/2014/main" id="{1B976757-8CE7-A8CD-2D20-76C284F57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276600"/>
              <a:ext cx="5181600" cy="762000"/>
            </a:xfrm>
            <a:custGeom>
              <a:avLst/>
              <a:gdLst>
                <a:gd name="T0" fmla="*/ 0 w 5181600"/>
                <a:gd name="T1" fmla="*/ 187578 h 762000"/>
                <a:gd name="T2" fmla="*/ 6698 w 5181600"/>
                <a:gd name="T3" fmla="*/ 137700 h 762000"/>
                <a:gd name="T4" fmla="*/ 25602 w 5181600"/>
                <a:gd name="T5" fmla="*/ 92888 h 762000"/>
                <a:gd name="T6" fmla="*/ 54927 w 5181600"/>
                <a:gd name="T7" fmla="*/ 54927 h 762000"/>
                <a:gd name="T8" fmla="*/ 92888 w 5181600"/>
                <a:gd name="T9" fmla="*/ 25602 h 762000"/>
                <a:gd name="T10" fmla="*/ 137700 w 5181600"/>
                <a:gd name="T11" fmla="*/ 6698 h 762000"/>
                <a:gd name="T12" fmla="*/ 187579 w 5181600"/>
                <a:gd name="T13" fmla="*/ 0 h 762000"/>
                <a:gd name="T14" fmla="*/ 4994021 w 5181600"/>
                <a:gd name="T15" fmla="*/ 0 h 762000"/>
                <a:gd name="T16" fmla="*/ 5043899 w 5181600"/>
                <a:gd name="T17" fmla="*/ 6698 h 762000"/>
                <a:gd name="T18" fmla="*/ 5088711 w 5181600"/>
                <a:gd name="T19" fmla="*/ 25602 h 762000"/>
                <a:gd name="T20" fmla="*/ 5126672 w 5181600"/>
                <a:gd name="T21" fmla="*/ 54927 h 762000"/>
                <a:gd name="T22" fmla="*/ 5155997 w 5181600"/>
                <a:gd name="T23" fmla="*/ 92888 h 762000"/>
                <a:gd name="T24" fmla="*/ 5174901 w 5181600"/>
                <a:gd name="T25" fmla="*/ 137700 h 762000"/>
                <a:gd name="T26" fmla="*/ 5181600 w 5181600"/>
                <a:gd name="T27" fmla="*/ 187578 h 762000"/>
                <a:gd name="T28" fmla="*/ 5181600 w 5181600"/>
                <a:gd name="T29" fmla="*/ 574420 h 762000"/>
                <a:gd name="T30" fmla="*/ 5174901 w 5181600"/>
                <a:gd name="T31" fmla="*/ 624299 h 762000"/>
                <a:gd name="T32" fmla="*/ 5155997 w 5181600"/>
                <a:gd name="T33" fmla="*/ 669111 h 762000"/>
                <a:gd name="T34" fmla="*/ 5126672 w 5181600"/>
                <a:gd name="T35" fmla="*/ 707072 h 762000"/>
                <a:gd name="T36" fmla="*/ 5088711 w 5181600"/>
                <a:gd name="T37" fmla="*/ 736397 h 762000"/>
                <a:gd name="T38" fmla="*/ 5043899 w 5181600"/>
                <a:gd name="T39" fmla="*/ 755301 h 762000"/>
                <a:gd name="T40" fmla="*/ 4994021 w 5181600"/>
                <a:gd name="T41" fmla="*/ 762000 h 762000"/>
                <a:gd name="T42" fmla="*/ 187579 w 5181600"/>
                <a:gd name="T43" fmla="*/ 762000 h 762000"/>
                <a:gd name="T44" fmla="*/ 137700 w 5181600"/>
                <a:gd name="T45" fmla="*/ 755301 h 762000"/>
                <a:gd name="T46" fmla="*/ 92888 w 5181600"/>
                <a:gd name="T47" fmla="*/ 736397 h 762000"/>
                <a:gd name="T48" fmla="*/ 54927 w 5181600"/>
                <a:gd name="T49" fmla="*/ 707072 h 762000"/>
                <a:gd name="T50" fmla="*/ 25602 w 5181600"/>
                <a:gd name="T51" fmla="*/ 669111 h 762000"/>
                <a:gd name="T52" fmla="*/ 6698 w 5181600"/>
                <a:gd name="T53" fmla="*/ 624299 h 762000"/>
                <a:gd name="T54" fmla="*/ 0 w 5181600"/>
                <a:gd name="T55" fmla="*/ 574420 h 762000"/>
                <a:gd name="T56" fmla="*/ 0 w 51816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1816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4994021" y="0"/>
                  </a:lnTo>
                  <a:lnTo>
                    <a:pt x="5043899" y="6698"/>
                  </a:lnTo>
                  <a:lnTo>
                    <a:pt x="5088711" y="25602"/>
                  </a:lnTo>
                  <a:lnTo>
                    <a:pt x="5126672" y="54927"/>
                  </a:lnTo>
                  <a:lnTo>
                    <a:pt x="5155997" y="92888"/>
                  </a:lnTo>
                  <a:lnTo>
                    <a:pt x="5174901" y="137700"/>
                  </a:lnTo>
                  <a:lnTo>
                    <a:pt x="5181600" y="187578"/>
                  </a:lnTo>
                  <a:lnTo>
                    <a:pt x="5181600" y="574420"/>
                  </a:lnTo>
                  <a:lnTo>
                    <a:pt x="5174901" y="624299"/>
                  </a:lnTo>
                  <a:lnTo>
                    <a:pt x="5155997" y="669111"/>
                  </a:lnTo>
                  <a:lnTo>
                    <a:pt x="5126672" y="707072"/>
                  </a:lnTo>
                  <a:lnTo>
                    <a:pt x="5088711" y="736397"/>
                  </a:lnTo>
                  <a:lnTo>
                    <a:pt x="5043899" y="755301"/>
                  </a:lnTo>
                  <a:lnTo>
                    <a:pt x="49940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16420" name="object 12">
            <a:extLst>
              <a:ext uri="{FF2B5EF4-FFF2-40B4-BE49-F238E27FC236}">
                <a16:creationId xmlns:a16="http://schemas.microsoft.com/office/drawing/2014/main" id="{DC71B65F-0422-50D6-2622-6540DCDA5A3F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4168776"/>
            <a:ext cx="6019800" cy="919163"/>
            <a:chOff x="1866897" y="4168140"/>
            <a:chExt cx="6019800" cy="919480"/>
          </a:xfrm>
        </p:grpSpPr>
        <p:pic>
          <p:nvPicPr>
            <p:cNvPr id="316427" name="object 13">
              <a:extLst>
                <a:ext uri="{FF2B5EF4-FFF2-40B4-BE49-F238E27FC236}">
                  <a16:creationId xmlns:a16="http://schemas.microsoft.com/office/drawing/2014/main" id="{27DF92E0-4FAD-31B8-6BC1-E4C3DBD19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897" y="4248928"/>
              <a:ext cx="6019804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428" name="object 14">
              <a:extLst>
                <a:ext uri="{FF2B5EF4-FFF2-40B4-BE49-F238E27FC236}">
                  <a16:creationId xmlns:a16="http://schemas.microsoft.com/office/drawing/2014/main" id="{02CC72C6-0D73-7C96-F7B5-F843ACCF0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587" y="4168140"/>
              <a:ext cx="500634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6429" name="object 15">
              <a:extLst>
                <a:ext uri="{FF2B5EF4-FFF2-40B4-BE49-F238E27FC236}">
                  <a16:creationId xmlns:a16="http://schemas.microsoft.com/office/drawing/2014/main" id="{FC9DDD18-67BC-A845-E530-272287F17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4999" y="4267200"/>
              <a:ext cx="5943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430" name="object 16">
              <a:extLst>
                <a:ext uri="{FF2B5EF4-FFF2-40B4-BE49-F238E27FC236}">
                  <a16:creationId xmlns:a16="http://schemas.microsoft.com/office/drawing/2014/main" id="{E595CF72-CE2D-93D4-F0DB-56E7FCEF7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999" y="4267200"/>
              <a:ext cx="5943600" cy="762000"/>
            </a:xfrm>
            <a:custGeom>
              <a:avLst/>
              <a:gdLst>
                <a:gd name="T0" fmla="*/ 0 w 5943600"/>
                <a:gd name="T1" fmla="*/ 187579 h 762000"/>
                <a:gd name="T2" fmla="*/ 6698 w 5943600"/>
                <a:gd name="T3" fmla="*/ 137700 h 762000"/>
                <a:gd name="T4" fmla="*/ 25602 w 5943600"/>
                <a:gd name="T5" fmla="*/ 92888 h 762000"/>
                <a:gd name="T6" fmla="*/ 54927 w 5943600"/>
                <a:gd name="T7" fmla="*/ 54927 h 762000"/>
                <a:gd name="T8" fmla="*/ 92888 w 5943600"/>
                <a:gd name="T9" fmla="*/ 25602 h 762000"/>
                <a:gd name="T10" fmla="*/ 137700 w 5943600"/>
                <a:gd name="T11" fmla="*/ 6698 h 762000"/>
                <a:gd name="T12" fmla="*/ 187579 w 5943600"/>
                <a:gd name="T13" fmla="*/ 0 h 762000"/>
                <a:gd name="T14" fmla="*/ 5756021 w 5943600"/>
                <a:gd name="T15" fmla="*/ 0 h 762000"/>
                <a:gd name="T16" fmla="*/ 5805899 w 5943600"/>
                <a:gd name="T17" fmla="*/ 6698 h 762000"/>
                <a:gd name="T18" fmla="*/ 5850711 w 5943600"/>
                <a:gd name="T19" fmla="*/ 25602 h 762000"/>
                <a:gd name="T20" fmla="*/ 5888672 w 5943600"/>
                <a:gd name="T21" fmla="*/ 54927 h 762000"/>
                <a:gd name="T22" fmla="*/ 5917997 w 5943600"/>
                <a:gd name="T23" fmla="*/ 92888 h 762000"/>
                <a:gd name="T24" fmla="*/ 5936901 w 5943600"/>
                <a:gd name="T25" fmla="*/ 137700 h 762000"/>
                <a:gd name="T26" fmla="*/ 5943600 w 5943600"/>
                <a:gd name="T27" fmla="*/ 187579 h 762000"/>
                <a:gd name="T28" fmla="*/ 5943600 w 5943600"/>
                <a:gd name="T29" fmla="*/ 574420 h 762000"/>
                <a:gd name="T30" fmla="*/ 5936901 w 5943600"/>
                <a:gd name="T31" fmla="*/ 624299 h 762000"/>
                <a:gd name="T32" fmla="*/ 5917997 w 5943600"/>
                <a:gd name="T33" fmla="*/ 669111 h 762000"/>
                <a:gd name="T34" fmla="*/ 5888672 w 5943600"/>
                <a:gd name="T35" fmla="*/ 707072 h 762000"/>
                <a:gd name="T36" fmla="*/ 5850711 w 5943600"/>
                <a:gd name="T37" fmla="*/ 736397 h 762000"/>
                <a:gd name="T38" fmla="*/ 5805899 w 5943600"/>
                <a:gd name="T39" fmla="*/ 755301 h 762000"/>
                <a:gd name="T40" fmla="*/ 5756021 w 5943600"/>
                <a:gd name="T41" fmla="*/ 762000 h 762000"/>
                <a:gd name="T42" fmla="*/ 187579 w 5943600"/>
                <a:gd name="T43" fmla="*/ 762000 h 762000"/>
                <a:gd name="T44" fmla="*/ 137700 w 5943600"/>
                <a:gd name="T45" fmla="*/ 755301 h 762000"/>
                <a:gd name="T46" fmla="*/ 92888 w 5943600"/>
                <a:gd name="T47" fmla="*/ 736397 h 762000"/>
                <a:gd name="T48" fmla="*/ 54927 w 5943600"/>
                <a:gd name="T49" fmla="*/ 707072 h 762000"/>
                <a:gd name="T50" fmla="*/ 25602 w 5943600"/>
                <a:gd name="T51" fmla="*/ 669111 h 762000"/>
                <a:gd name="T52" fmla="*/ 6698 w 5943600"/>
                <a:gd name="T53" fmla="*/ 624299 h 762000"/>
                <a:gd name="T54" fmla="*/ 0 w 5943600"/>
                <a:gd name="T55" fmla="*/ 574420 h 762000"/>
                <a:gd name="T56" fmla="*/ 0 w 5943600"/>
                <a:gd name="T57" fmla="*/ 187579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43600" h="762000">
                  <a:moveTo>
                    <a:pt x="0" y="187579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5756021" y="0"/>
                  </a:lnTo>
                  <a:lnTo>
                    <a:pt x="5805899" y="6698"/>
                  </a:lnTo>
                  <a:lnTo>
                    <a:pt x="5850711" y="25602"/>
                  </a:lnTo>
                  <a:lnTo>
                    <a:pt x="5888672" y="54927"/>
                  </a:lnTo>
                  <a:lnTo>
                    <a:pt x="5917997" y="92888"/>
                  </a:lnTo>
                  <a:lnTo>
                    <a:pt x="5936901" y="137700"/>
                  </a:lnTo>
                  <a:lnTo>
                    <a:pt x="5943600" y="187579"/>
                  </a:lnTo>
                  <a:lnTo>
                    <a:pt x="5943600" y="574420"/>
                  </a:lnTo>
                  <a:lnTo>
                    <a:pt x="5936901" y="624299"/>
                  </a:lnTo>
                  <a:lnTo>
                    <a:pt x="5917997" y="669111"/>
                  </a:lnTo>
                  <a:lnTo>
                    <a:pt x="5888672" y="707072"/>
                  </a:lnTo>
                  <a:lnTo>
                    <a:pt x="5850711" y="736397"/>
                  </a:lnTo>
                  <a:lnTo>
                    <a:pt x="5805899" y="755301"/>
                  </a:lnTo>
                  <a:lnTo>
                    <a:pt x="57560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16421" name="object 17">
            <a:extLst>
              <a:ext uri="{FF2B5EF4-FFF2-40B4-BE49-F238E27FC236}">
                <a16:creationId xmlns:a16="http://schemas.microsoft.com/office/drawing/2014/main" id="{67D6CF32-37FB-2732-762F-AFFD1C017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6" y="2349500"/>
            <a:ext cx="4492625" cy="377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1699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00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Hive (SQL like  Queries)</a:t>
            </a:r>
          </a:p>
          <a:p>
            <a:pPr algn="ctr">
              <a:spcBef>
                <a:spcPts val="1438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MapReduce (Distributed  Programming Framework)</a:t>
            </a:r>
          </a:p>
          <a:p>
            <a:pPr algn="ctr">
              <a:spcBef>
                <a:spcPts val="2038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HDFS (Hadoop Distributed File  System)</a:t>
            </a:r>
          </a:p>
        </p:txBody>
      </p:sp>
      <p:grpSp>
        <p:nvGrpSpPr>
          <p:cNvPr id="316422" name="object 18">
            <a:extLst>
              <a:ext uri="{FF2B5EF4-FFF2-40B4-BE49-F238E27FC236}">
                <a16:creationId xmlns:a16="http://schemas.microsoft.com/office/drawing/2014/main" id="{F3215DAC-4DD1-A1DB-1EC0-7E06EA279A89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2547938"/>
            <a:ext cx="1485900" cy="2290762"/>
            <a:chOff x="1620011" y="2548127"/>
            <a:chExt cx="1484630" cy="2291080"/>
          </a:xfrm>
        </p:grpSpPr>
        <p:pic>
          <p:nvPicPr>
            <p:cNvPr id="316423" name="object 19">
              <a:extLst>
                <a:ext uri="{FF2B5EF4-FFF2-40B4-BE49-F238E27FC236}">
                  <a16:creationId xmlns:a16="http://schemas.microsoft.com/office/drawing/2014/main" id="{49CF38AD-ECF0-5CC2-117B-B2CA719FE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03" y="2706623"/>
              <a:ext cx="1344168" cy="114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424" name="object 20">
              <a:extLst>
                <a:ext uri="{FF2B5EF4-FFF2-40B4-BE49-F238E27FC236}">
                  <a16:creationId xmlns:a16="http://schemas.microsoft.com/office/drawing/2014/main" id="{3AEC3993-577C-4351-8BE6-BDD97EE10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937" y="2728848"/>
              <a:ext cx="1258570" cy="995044"/>
            </a:xfrm>
            <a:custGeom>
              <a:avLst/>
              <a:gdLst>
                <a:gd name="T0" fmla="*/ 368045 w 1258570"/>
                <a:gd name="T1" fmla="*/ 970401 h 995045"/>
                <a:gd name="T2" fmla="*/ 369697 w 1258570"/>
                <a:gd name="T3" fmla="*/ 985895 h 995045"/>
                <a:gd name="T4" fmla="*/ 382397 w 1258570"/>
                <a:gd name="T5" fmla="*/ 995038 h 995045"/>
                <a:gd name="T6" fmla="*/ 467741 w 1258570"/>
                <a:gd name="T7" fmla="*/ 942969 h 995045"/>
                <a:gd name="T8" fmla="*/ 460629 w 1258570"/>
                <a:gd name="T9" fmla="*/ 941063 h 995045"/>
                <a:gd name="T10" fmla="*/ 1258062 w 1258570"/>
                <a:gd name="T11" fmla="*/ 0 h 995045"/>
                <a:gd name="T12" fmla="*/ 0 w 1258570"/>
                <a:gd name="T13" fmla="*/ 6476 h 995045"/>
                <a:gd name="T14" fmla="*/ 6350 w 1258570"/>
                <a:gd name="T15" fmla="*/ 942969 h 995045"/>
                <a:gd name="T16" fmla="*/ 439524 w 1258570"/>
                <a:gd name="T17" fmla="*/ 928745 h 995045"/>
                <a:gd name="T18" fmla="*/ 14224 w 1258570"/>
                <a:gd name="T19" fmla="*/ 914394 h 995045"/>
                <a:gd name="T20" fmla="*/ 28575 w 1258570"/>
                <a:gd name="T21" fmla="*/ 28575 h 995045"/>
                <a:gd name="T22" fmla="*/ 28575 w 1258570"/>
                <a:gd name="T23" fmla="*/ 14350 h 995045"/>
                <a:gd name="T24" fmla="*/ 1258062 w 1258570"/>
                <a:gd name="T25" fmla="*/ 0 h 995045"/>
                <a:gd name="T26" fmla="*/ 467741 w 1258570"/>
                <a:gd name="T27" fmla="*/ 914394 h 995045"/>
                <a:gd name="T28" fmla="*/ 471796 w 1258570"/>
                <a:gd name="T29" fmla="*/ 942969 h 995045"/>
                <a:gd name="T30" fmla="*/ 471578 w 1258570"/>
                <a:gd name="T31" fmla="*/ 914394 h 995045"/>
                <a:gd name="T32" fmla="*/ 439524 w 1258570"/>
                <a:gd name="T33" fmla="*/ 928745 h 995045"/>
                <a:gd name="T34" fmla="*/ 460629 w 1258570"/>
                <a:gd name="T35" fmla="*/ 916426 h 995045"/>
                <a:gd name="T36" fmla="*/ 460629 w 1258570"/>
                <a:gd name="T37" fmla="*/ 916426 h 995045"/>
                <a:gd name="T38" fmla="*/ 467741 w 1258570"/>
                <a:gd name="T39" fmla="*/ 941063 h 995045"/>
                <a:gd name="T40" fmla="*/ 28575 w 1258570"/>
                <a:gd name="T41" fmla="*/ 914394 h 995045"/>
                <a:gd name="T42" fmla="*/ 28575 w 1258570"/>
                <a:gd name="T43" fmla="*/ 928745 h 995045"/>
                <a:gd name="T44" fmla="*/ 414938 w 1258570"/>
                <a:gd name="T45" fmla="*/ 914394 h 995045"/>
                <a:gd name="T46" fmla="*/ 28575 w 1258570"/>
                <a:gd name="T47" fmla="*/ 928745 h 995045"/>
                <a:gd name="T48" fmla="*/ 414938 w 1258570"/>
                <a:gd name="T49" fmla="*/ 914394 h 995045"/>
                <a:gd name="T50" fmla="*/ 373634 w 1258570"/>
                <a:gd name="T51" fmla="*/ 864736 h 995045"/>
                <a:gd name="T52" fmla="*/ 365760 w 1258570"/>
                <a:gd name="T53" fmla="*/ 878326 h 995045"/>
                <a:gd name="T54" fmla="*/ 439524 w 1258570"/>
                <a:gd name="T55" fmla="*/ 928745 h 995045"/>
                <a:gd name="T56" fmla="*/ 467741 w 1258570"/>
                <a:gd name="T57" fmla="*/ 916426 h 995045"/>
                <a:gd name="T58" fmla="*/ 471578 w 1258570"/>
                <a:gd name="T59" fmla="*/ 914394 h 995045"/>
                <a:gd name="T60" fmla="*/ 28575 w 1258570"/>
                <a:gd name="T61" fmla="*/ 14350 h 995045"/>
                <a:gd name="T62" fmla="*/ 28575 w 1258570"/>
                <a:gd name="T63" fmla="*/ 28575 h 995045"/>
                <a:gd name="T64" fmla="*/ 1258062 w 1258570"/>
                <a:gd name="T65" fmla="*/ 14350 h 995045"/>
                <a:gd name="T66" fmla="*/ 28575 w 1258570"/>
                <a:gd name="T67" fmla="*/ 28575 h 995045"/>
                <a:gd name="T68" fmla="*/ 1258062 w 1258570"/>
                <a:gd name="T69" fmla="*/ 14350 h 9950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8570" h="995045">
                  <a:moveTo>
                    <a:pt x="439524" y="928751"/>
                  </a:moveTo>
                  <a:lnTo>
                    <a:pt x="368045" y="970407"/>
                  </a:lnTo>
                  <a:lnTo>
                    <a:pt x="365760" y="979169"/>
                  </a:lnTo>
                  <a:lnTo>
                    <a:pt x="369697" y="985901"/>
                  </a:lnTo>
                  <a:lnTo>
                    <a:pt x="373634" y="992758"/>
                  </a:lnTo>
                  <a:lnTo>
                    <a:pt x="382397" y="995044"/>
                  </a:lnTo>
                  <a:lnTo>
                    <a:pt x="471796" y="942975"/>
                  </a:lnTo>
                  <a:lnTo>
                    <a:pt x="467741" y="942975"/>
                  </a:lnTo>
                  <a:lnTo>
                    <a:pt x="467741" y="941069"/>
                  </a:lnTo>
                  <a:lnTo>
                    <a:pt x="460629" y="941069"/>
                  </a:lnTo>
                  <a:lnTo>
                    <a:pt x="439524" y="928751"/>
                  </a:lnTo>
                  <a:close/>
                </a:path>
                <a:path w="1258570" h="995045">
                  <a:moveTo>
                    <a:pt x="1258062" y="0"/>
                  </a:moveTo>
                  <a:lnTo>
                    <a:pt x="6350" y="0"/>
                  </a:lnTo>
                  <a:lnTo>
                    <a:pt x="0" y="6476"/>
                  </a:lnTo>
                  <a:lnTo>
                    <a:pt x="0" y="936625"/>
                  </a:lnTo>
                  <a:lnTo>
                    <a:pt x="6350" y="942975"/>
                  </a:lnTo>
                  <a:lnTo>
                    <a:pt x="415155" y="942975"/>
                  </a:lnTo>
                  <a:lnTo>
                    <a:pt x="439524" y="928751"/>
                  </a:lnTo>
                  <a:lnTo>
                    <a:pt x="28575" y="928751"/>
                  </a:lnTo>
                  <a:lnTo>
                    <a:pt x="14224" y="914400"/>
                  </a:lnTo>
                  <a:lnTo>
                    <a:pt x="28575" y="914400"/>
                  </a:lnTo>
                  <a:lnTo>
                    <a:pt x="28575" y="28575"/>
                  </a:lnTo>
                  <a:lnTo>
                    <a:pt x="14224" y="28575"/>
                  </a:lnTo>
                  <a:lnTo>
                    <a:pt x="28575" y="14350"/>
                  </a:lnTo>
                  <a:lnTo>
                    <a:pt x="1258062" y="14350"/>
                  </a:lnTo>
                  <a:lnTo>
                    <a:pt x="1258062" y="0"/>
                  </a:lnTo>
                  <a:close/>
                </a:path>
                <a:path w="1258570" h="995045">
                  <a:moveTo>
                    <a:pt x="471578" y="914400"/>
                  </a:moveTo>
                  <a:lnTo>
                    <a:pt x="467741" y="914400"/>
                  </a:lnTo>
                  <a:lnTo>
                    <a:pt x="467741" y="942975"/>
                  </a:lnTo>
                  <a:lnTo>
                    <a:pt x="471796" y="942975"/>
                  </a:lnTo>
                  <a:lnTo>
                    <a:pt x="496188" y="928751"/>
                  </a:lnTo>
                  <a:lnTo>
                    <a:pt x="471578" y="914400"/>
                  </a:lnTo>
                  <a:close/>
                </a:path>
                <a:path w="1258570" h="995045">
                  <a:moveTo>
                    <a:pt x="460629" y="916432"/>
                  </a:moveTo>
                  <a:lnTo>
                    <a:pt x="439524" y="928751"/>
                  </a:lnTo>
                  <a:lnTo>
                    <a:pt x="460629" y="941069"/>
                  </a:lnTo>
                  <a:lnTo>
                    <a:pt x="460629" y="916432"/>
                  </a:lnTo>
                  <a:close/>
                </a:path>
                <a:path w="1258570" h="995045">
                  <a:moveTo>
                    <a:pt x="467741" y="916432"/>
                  </a:moveTo>
                  <a:lnTo>
                    <a:pt x="460629" y="916432"/>
                  </a:lnTo>
                  <a:lnTo>
                    <a:pt x="460629" y="941069"/>
                  </a:lnTo>
                  <a:lnTo>
                    <a:pt x="467741" y="941069"/>
                  </a:lnTo>
                  <a:lnTo>
                    <a:pt x="467741" y="916432"/>
                  </a:lnTo>
                  <a:close/>
                </a:path>
                <a:path w="1258570" h="995045">
                  <a:moveTo>
                    <a:pt x="28575" y="914400"/>
                  </a:moveTo>
                  <a:lnTo>
                    <a:pt x="14224" y="914400"/>
                  </a:lnTo>
                  <a:lnTo>
                    <a:pt x="28575" y="928751"/>
                  </a:lnTo>
                  <a:lnTo>
                    <a:pt x="28575" y="914400"/>
                  </a:lnTo>
                  <a:close/>
                </a:path>
                <a:path w="1258570" h="995045">
                  <a:moveTo>
                    <a:pt x="414938" y="914400"/>
                  </a:moveTo>
                  <a:lnTo>
                    <a:pt x="28575" y="914400"/>
                  </a:lnTo>
                  <a:lnTo>
                    <a:pt x="28575" y="928751"/>
                  </a:lnTo>
                  <a:lnTo>
                    <a:pt x="439524" y="928751"/>
                  </a:lnTo>
                  <a:lnTo>
                    <a:pt x="414938" y="914400"/>
                  </a:lnTo>
                  <a:close/>
                </a:path>
                <a:path w="1258570" h="995045">
                  <a:moveTo>
                    <a:pt x="382397" y="862456"/>
                  </a:moveTo>
                  <a:lnTo>
                    <a:pt x="373634" y="864742"/>
                  </a:lnTo>
                  <a:lnTo>
                    <a:pt x="369697" y="871601"/>
                  </a:lnTo>
                  <a:lnTo>
                    <a:pt x="365760" y="878332"/>
                  </a:lnTo>
                  <a:lnTo>
                    <a:pt x="368045" y="887094"/>
                  </a:lnTo>
                  <a:lnTo>
                    <a:pt x="439524" y="928751"/>
                  </a:lnTo>
                  <a:lnTo>
                    <a:pt x="460629" y="916432"/>
                  </a:lnTo>
                  <a:lnTo>
                    <a:pt x="467741" y="916432"/>
                  </a:lnTo>
                  <a:lnTo>
                    <a:pt x="467741" y="914400"/>
                  </a:lnTo>
                  <a:lnTo>
                    <a:pt x="471578" y="914400"/>
                  </a:lnTo>
                  <a:lnTo>
                    <a:pt x="382397" y="862456"/>
                  </a:lnTo>
                  <a:close/>
                </a:path>
                <a:path w="1258570" h="995045">
                  <a:moveTo>
                    <a:pt x="28575" y="14350"/>
                  </a:moveTo>
                  <a:lnTo>
                    <a:pt x="14224" y="28575"/>
                  </a:lnTo>
                  <a:lnTo>
                    <a:pt x="28575" y="28575"/>
                  </a:lnTo>
                  <a:lnTo>
                    <a:pt x="28575" y="14350"/>
                  </a:lnTo>
                  <a:close/>
                </a:path>
                <a:path w="1258570" h="995045">
                  <a:moveTo>
                    <a:pt x="1258062" y="14350"/>
                  </a:moveTo>
                  <a:lnTo>
                    <a:pt x="28575" y="14350"/>
                  </a:lnTo>
                  <a:lnTo>
                    <a:pt x="28575" y="28575"/>
                  </a:lnTo>
                  <a:lnTo>
                    <a:pt x="1258062" y="28575"/>
                  </a:lnTo>
                  <a:lnTo>
                    <a:pt x="1258062" y="14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6425" name="object 21">
              <a:extLst>
                <a:ext uri="{FF2B5EF4-FFF2-40B4-BE49-F238E27FC236}">
                  <a16:creationId xmlns:a16="http://schemas.microsoft.com/office/drawing/2014/main" id="{FFAB4621-B7BF-FE86-750A-6428334F8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1" y="2548127"/>
              <a:ext cx="1484376" cy="2290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426" name="object 22">
              <a:extLst>
                <a:ext uri="{FF2B5EF4-FFF2-40B4-BE49-F238E27FC236}">
                  <a16:creationId xmlns:a16="http://schemas.microsoft.com/office/drawing/2014/main" id="{EF8D517E-16E3-0597-7395-942A5665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048" y="2570606"/>
              <a:ext cx="1400175" cy="2144395"/>
            </a:xfrm>
            <a:custGeom>
              <a:avLst/>
              <a:gdLst>
                <a:gd name="T0" fmla="*/ 114934 w 1400175"/>
                <a:gd name="T1" fmla="*/ 2119248 h 2144395"/>
                <a:gd name="T2" fmla="*/ 116586 w 1400175"/>
                <a:gd name="T3" fmla="*/ 2134742 h 2144395"/>
                <a:gd name="T4" fmla="*/ 129286 w 1400175"/>
                <a:gd name="T5" fmla="*/ 2143886 h 2144395"/>
                <a:gd name="T6" fmla="*/ 214630 w 1400175"/>
                <a:gd name="T7" fmla="*/ 2091816 h 2144395"/>
                <a:gd name="T8" fmla="*/ 207518 w 1400175"/>
                <a:gd name="T9" fmla="*/ 2089911 h 2144395"/>
                <a:gd name="T10" fmla="*/ 1393825 w 1400175"/>
                <a:gd name="T11" fmla="*/ 0 h 2144395"/>
                <a:gd name="T12" fmla="*/ 0 w 1400175"/>
                <a:gd name="T13" fmla="*/ 6476 h 2144395"/>
                <a:gd name="T14" fmla="*/ 6476 w 1400175"/>
                <a:gd name="T15" fmla="*/ 2091816 h 2144395"/>
                <a:gd name="T16" fmla="*/ 186413 w 1400175"/>
                <a:gd name="T17" fmla="*/ 2077592 h 2144395"/>
                <a:gd name="T18" fmla="*/ 14350 w 1400175"/>
                <a:gd name="T19" fmla="*/ 2063241 h 2144395"/>
                <a:gd name="T20" fmla="*/ 28575 w 1400175"/>
                <a:gd name="T21" fmla="*/ 28575 h 2144395"/>
                <a:gd name="T22" fmla="*/ 28575 w 1400175"/>
                <a:gd name="T23" fmla="*/ 14350 h 2144395"/>
                <a:gd name="T24" fmla="*/ 1400175 w 1400175"/>
                <a:gd name="T25" fmla="*/ 6476 h 2144395"/>
                <a:gd name="T26" fmla="*/ 218467 w 1400175"/>
                <a:gd name="T27" fmla="*/ 2063241 h 2144395"/>
                <a:gd name="T28" fmla="*/ 214630 w 1400175"/>
                <a:gd name="T29" fmla="*/ 2091816 h 2144395"/>
                <a:gd name="T30" fmla="*/ 243077 w 1400175"/>
                <a:gd name="T31" fmla="*/ 2077592 h 2144395"/>
                <a:gd name="T32" fmla="*/ 207518 w 1400175"/>
                <a:gd name="T33" fmla="*/ 2065273 h 2144395"/>
                <a:gd name="T34" fmla="*/ 207518 w 1400175"/>
                <a:gd name="T35" fmla="*/ 2089911 h 2144395"/>
                <a:gd name="T36" fmla="*/ 214630 w 1400175"/>
                <a:gd name="T37" fmla="*/ 2065273 h 2144395"/>
                <a:gd name="T38" fmla="*/ 207518 w 1400175"/>
                <a:gd name="T39" fmla="*/ 2089911 h 2144395"/>
                <a:gd name="T40" fmla="*/ 214630 w 1400175"/>
                <a:gd name="T41" fmla="*/ 2065273 h 2144395"/>
                <a:gd name="T42" fmla="*/ 14350 w 1400175"/>
                <a:gd name="T43" fmla="*/ 2063241 h 2144395"/>
                <a:gd name="T44" fmla="*/ 28575 w 1400175"/>
                <a:gd name="T45" fmla="*/ 2063241 h 2144395"/>
                <a:gd name="T46" fmla="*/ 28575 w 1400175"/>
                <a:gd name="T47" fmla="*/ 2063241 h 2144395"/>
                <a:gd name="T48" fmla="*/ 186413 w 1400175"/>
                <a:gd name="T49" fmla="*/ 2077592 h 2144395"/>
                <a:gd name="T50" fmla="*/ 129286 w 1400175"/>
                <a:gd name="T51" fmla="*/ 2011298 h 2144395"/>
                <a:gd name="T52" fmla="*/ 116586 w 1400175"/>
                <a:gd name="T53" fmla="*/ 2020442 h 2144395"/>
                <a:gd name="T54" fmla="*/ 114934 w 1400175"/>
                <a:gd name="T55" fmla="*/ 2035936 h 2144395"/>
                <a:gd name="T56" fmla="*/ 207518 w 1400175"/>
                <a:gd name="T57" fmla="*/ 2065273 h 2144395"/>
                <a:gd name="T58" fmla="*/ 214630 w 1400175"/>
                <a:gd name="T59" fmla="*/ 2063241 h 2144395"/>
                <a:gd name="T60" fmla="*/ 129286 w 1400175"/>
                <a:gd name="T61" fmla="*/ 2011298 h 2144395"/>
                <a:gd name="T62" fmla="*/ 14350 w 1400175"/>
                <a:gd name="T63" fmla="*/ 28575 h 2144395"/>
                <a:gd name="T64" fmla="*/ 28575 w 1400175"/>
                <a:gd name="T65" fmla="*/ 14350 h 2144395"/>
                <a:gd name="T66" fmla="*/ 28575 w 1400175"/>
                <a:gd name="T67" fmla="*/ 14350 h 2144395"/>
                <a:gd name="T68" fmla="*/ 1385951 w 1400175"/>
                <a:gd name="T69" fmla="*/ 28575 h 2144395"/>
                <a:gd name="T70" fmla="*/ 1371600 w 1400175"/>
                <a:gd name="T71" fmla="*/ 20192 h 2144395"/>
                <a:gd name="T72" fmla="*/ 1371600 w 1400175"/>
                <a:gd name="T73" fmla="*/ 14350 h 2144395"/>
                <a:gd name="T74" fmla="*/ 1377494 w 1400175"/>
                <a:gd name="T75" fmla="*/ 20192 h 2144395"/>
                <a:gd name="T76" fmla="*/ 1400175 w 1400175"/>
                <a:gd name="T77" fmla="*/ 14350 h 2144395"/>
                <a:gd name="T78" fmla="*/ 1377494 w 1400175"/>
                <a:gd name="T79" fmla="*/ 20192 h 2144395"/>
                <a:gd name="T80" fmla="*/ 1400175 w 1400175"/>
                <a:gd name="T81" fmla="*/ 14350 h 214439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00175" h="2144395">
                  <a:moveTo>
                    <a:pt x="186413" y="2077592"/>
                  </a:moveTo>
                  <a:lnTo>
                    <a:pt x="114934" y="2119248"/>
                  </a:lnTo>
                  <a:lnTo>
                    <a:pt x="112649" y="2128011"/>
                  </a:lnTo>
                  <a:lnTo>
                    <a:pt x="116586" y="2134742"/>
                  </a:lnTo>
                  <a:lnTo>
                    <a:pt x="120523" y="2141600"/>
                  </a:lnTo>
                  <a:lnTo>
                    <a:pt x="129286" y="2143886"/>
                  </a:lnTo>
                  <a:lnTo>
                    <a:pt x="218685" y="2091816"/>
                  </a:lnTo>
                  <a:lnTo>
                    <a:pt x="214630" y="2091816"/>
                  </a:lnTo>
                  <a:lnTo>
                    <a:pt x="214630" y="2089911"/>
                  </a:lnTo>
                  <a:lnTo>
                    <a:pt x="207518" y="2089911"/>
                  </a:lnTo>
                  <a:lnTo>
                    <a:pt x="186413" y="2077592"/>
                  </a:lnTo>
                  <a:close/>
                </a:path>
                <a:path w="1400175" h="2144395">
                  <a:moveTo>
                    <a:pt x="1393825" y="0"/>
                  </a:moveTo>
                  <a:lnTo>
                    <a:pt x="6476" y="0"/>
                  </a:lnTo>
                  <a:lnTo>
                    <a:pt x="0" y="6476"/>
                  </a:lnTo>
                  <a:lnTo>
                    <a:pt x="0" y="2085466"/>
                  </a:lnTo>
                  <a:lnTo>
                    <a:pt x="6476" y="2091816"/>
                  </a:lnTo>
                  <a:lnTo>
                    <a:pt x="162044" y="2091816"/>
                  </a:lnTo>
                  <a:lnTo>
                    <a:pt x="186413" y="2077592"/>
                  </a:lnTo>
                  <a:lnTo>
                    <a:pt x="28575" y="2077592"/>
                  </a:lnTo>
                  <a:lnTo>
                    <a:pt x="14350" y="2063241"/>
                  </a:lnTo>
                  <a:lnTo>
                    <a:pt x="28575" y="2063241"/>
                  </a:lnTo>
                  <a:lnTo>
                    <a:pt x="28575" y="28575"/>
                  </a:lnTo>
                  <a:lnTo>
                    <a:pt x="14350" y="28575"/>
                  </a:lnTo>
                  <a:lnTo>
                    <a:pt x="28575" y="14350"/>
                  </a:lnTo>
                  <a:lnTo>
                    <a:pt x="1400175" y="14350"/>
                  </a:lnTo>
                  <a:lnTo>
                    <a:pt x="1400175" y="6476"/>
                  </a:lnTo>
                  <a:lnTo>
                    <a:pt x="1393825" y="0"/>
                  </a:lnTo>
                  <a:close/>
                </a:path>
                <a:path w="1400175" h="2144395">
                  <a:moveTo>
                    <a:pt x="218467" y="2063241"/>
                  </a:moveTo>
                  <a:lnTo>
                    <a:pt x="214630" y="2063241"/>
                  </a:lnTo>
                  <a:lnTo>
                    <a:pt x="214630" y="2091816"/>
                  </a:lnTo>
                  <a:lnTo>
                    <a:pt x="218685" y="2091816"/>
                  </a:lnTo>
                  <a:lnTo>
                    <a:pt x="243077" y="2077592"/>
                  </a:lnTo>
                  <a:lnTo>
                    <a:pt x="218467" y="2063241"/>
                  </a:lnTo>
                  <a:close/>
                </a:path>
                <a:path w="1400175" h="2144395">
                  <a:moveTo>
                    <a:pt x="207518" y="2065273"/>
                  </a:moveTo>
                  <a:lnTo>
                    <a:pt x="186413" y="2077592"/>
                  </a:lnTo>
                  <a:lnTo>
                    <a:pt x="207518" y="2089911"/>
                  </a:lnTo>
                  <a:lnTo>
                    <a:pt x="207518" y="2065273"/>
                  </a:lnTo>
                  <a:close/>
                </a:path>
                <a:path w="1400175" h="2144395">
                  <a:moveTo>
                    <a:pt x="214630" y="2065273"/>
                  </a:moveTo>
                  <a:lnTo>
                    <a:pt x="207518" y="2065273"/>
                  </a:lnTo>
                  <a:lnTo>
                    <a:pt x="207518" y="2089911"/>
                  </a:lnTo>
                  <a:lnTo>
                    <a:pt x="214630" y="2089911"/>
                  </a:lnTo>
                  <a:lnTo>
                    <a:pt x="214630" y="2065273"/>
                  </a:lnTo>
                  <a:close/>
                </a:path>
                <a:path w="1400175" h="2144395">
                  <a:moveTo>
                    <a:pt x="28575" y="2063241"/>
                  </a:moveTo>
                  <a:lnTo>
                    <a:pt x="14350" y="2063241"/>
                  </a:lnTo>
                  <a:lnTo>
                    <a:pt x="28575" y="2077592"/>
                  </a:lnTo>
                  <a:lnTo>
                    <a:pt x="28575" y="2063241"/>
                  </a:lnTo>
                  <a:close/>
                </a:path>
                <a:path w="1400175" h="2144395">
                  <a:moveTo>
                    <a:pt x="161827" y="2063241"/>
                  </a:moveTo>
                  <a:lnTo>
                    <a:pt x="28575" y="2063241"/>
                  </a:lnTo>
                  <a:lnTo>
                    <a:pt x="28575" y="2077592"/>
                  </a:lnTo>
                  <a:lnTo>
                    <a:pt x="186413" y="2077592"/>
                  </a:lnTo>
                  <a:lnTo>
                    <a:pt x="161827" y="2063241"/>
                  </a:lnTo>
                  <a:close/>
                </a:path>
                <a:path w="1400175" h="2144395">
                  <a:moveTo>
                    <a:pt x="129286" y="2011298"/>
                  </a:moveTo>
                  <a:lnTo>
                    <a:pt x="120523" y="2013584"/>
                  </a:lnTo>
                  <a:lnTo>
                    <a:pt x="116586" y="2020442"/>
                  </a:lnTo>
                  <a:lnTo>
                    <a:pt x="112649" y="2027173"/>
                  </a:lnTo>
                  <a:lnTo>
                    <a:pt x="114934" y="2035936"/>
                  </a:lnTo>
                  <a:lnTo>
                    <a:pt x="186413" y="2077592"/>
                  </a:lnTo>
                  <a:lnTo>
                    <a:pt x="207518" y="2065273"/>
                  </a:lnTo>
                  <a:lnTo>
                    <a:pt x="214630" y="2065273"/>
                  </a:lnTo>
                  <a:lnTo>
                    <a:pt x="214630" y="2063241"/>
                  </a:lnTo>
                  <a:lnTo>
                    <a:pt x="218467" y="2063241"/>
                  </a:lnTo>
                  <a:lnTo>
                    <a:pt x="129286" y="2011298"/>
                  </a:lnTo>
                  <a:close/>
                </a:path>
                <a:path w="1400175" h="2144395">
                  <a:moveTo>
                    <a:pt x="28575" y="14350"/>
                  </a:moveTo>
                  <a:lnTo>
                    <a:pt x="14350" y="28575"/>
                  </a:lnTo>
                  <a:lnTo>
                    <a:pt x="28575" y="28575"/>
                  </a:lnTo>
                  <a:lnTo>
                    <a:pt x="28575" y="14350"/>
                  </a:lnTo>
                  <a:close/>
                </a:path>
                <a:path w="1400175" h="2144395">
                  <a:moveTo>
                    <a:pt x="1371600" y="14350"/>
                  </a:moveTo>
                  <a:lnTo>
                    <a:pt x="28575" y="14350"/>
                  </a:lnTo>
                  <a:lnTo>
                    <a:pt x="28575" y="28575"/>
                  </a:lnTo>
                  <a:lnTo>
                    <a:pt x="1385951" y="28575"/>
                  </a:lnTo>
                  <a:lnTo>
                    <a:pt x="1377494" y="20192"/>
                  </a:lnTo>
                  <a:lnTo>
                    <a:pt x="1371600" y="20192"/>
                  </a:lnTo>
                  <a:lnTo>
                    <a:pt x="1371600" y="14350"/>
                  </a:lnTo>
                  <a:close/>
                </a:path>
                <a:path w="1400175" h="2144395">
                  <a:moveTo>
                    <a:pt x="1371600" y="14350"/>
                  </a:moveTo>
                  <a:lnTo>
                    <a:pt x="1371600" y="20192"/>
                  </a:lnTo>
                  <a:lnTo>
                    <a:pt x="1377494" y="20192"/>
                  </a:lnTo>
                  <a:lnTo>
                    <a:pt x="1371600" y="14350"/>
                  </a:lnTo>
                  <a:close/>
                </a:path>
                <a:path w="1400175" h="2144395">
                  <a:moveTo>
                    <a:pt x="1400175" y="14350"/>
                  </a:moveTo>
                  <a:lnTo>
                    <a:pt x="1371600" y="14350"/>
                  </a:lnTo>
                  <a:lnTo>
                    <a:pt x="1377494" y="20192"/>
                  </a:lnTo>
                  <a:lnTo>
                    <a:pt x="1400175" y="20192"/>
                  </a:lnTo>
                  <a:lnTo>
                    <a:pt x="1400175" y="14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ED574C-F53B-8F04-87E7-513CE537A7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3464" y="513701"/>
            <a:ext cx="758983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5" dirty="0"/>
              <a:t>Hadoop</a:t>
            </a:r>
            <a:r>
              <a:rPr spc="-50" dirty="0"/>
              <a:t> </a:t>
            </a:r>
            <a:r>
              <a:rPr dirty="0"/>
              <a:t>Ecosystem:</a:t>
            </a:r>
            <a:r>
              <a:rPr spc="-45" dirty="0"/>
              <a:t> </a:t>
            </a:r>
            <a:r>
              <a:rPr dirty="0"/>
              <a:t>Sqoop</a:t>
            </a:r>
            <a:r>
              <a:rPr spc="-10" dirty="0"/>
              <a:t> </a:t>
            </a:r>
            <a:r>
              <a:rPr dirty="0"/>
              <a:t>(3|4)</a:t>
            </a:r>
          </a:p>
        </p:txBody>
      </p:sp>
      <p:sp>
        <p:nvSpPr>
          <p:cNvPr id="317443" name="object 3">
            <a:extLst>
              <a:ext uri="{FF2B5EF4-FFF2-40B4-BE49-F238E27FC236}">
                <a16:creationId xmlns:a16="http://schemas.microsoft.com/office/drawing/2014/main" id="{7597F498-E63B-86CB-C26C-F9C5DBE2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4" y="1592264"/>
            <a:ext cx="7693025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354013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  <a:tab pos="1501775" algn="l"/>
                <a:tab pos="1974850" algn="l"/>
                <a:tab pos="2368550" algn="l"/>
                <a:tab pos="3159125" algn="l"/>
                <a:tab pos="4264025" algn="l"/>
                <a:tab pos="5251450" algn="l"/>
                <a:tab pos="5765800" algn="l"/>
                <a:tab pos="7086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sz="2800"/>
              <a:t>Sqoop	is	a	tool	which	helps	to	transfer	data  between Hadoop and Relational Databases.</a:t>
            </a:r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/>
              <a:t>With the help of Sqoop, you can import data from  RDBMS to HDFS and vice-versa.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F47A04-C720-1D25-26B4-0336AAC04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6801" y="392626"/>
            <a:ext cx="7751763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SQOOP</a:t>
            </a:r>
            <a:r>
              <a:rPr spc="-2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Hadoop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ecosystem.</a:t>
            </a:r>
          </a:p>
        </p:txBody>
      </p:sp>
      <p:grpSp>
        <p:nvGrpSpPr>
          <p:cNvPr id="318467" name="object 3">
            <a:extLst>
              <a:ext uri="{FF2B5EF4-FFF2-40B4-BE49-F238E27FC236}">
                <a16:creationId xmlns:a16="http://schemas.microsoft.com/office/drawing/2014/main" id="{C9048BD6-162A-246B-EE51-DB73CFA3578F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2263776"/>
            <a:ext cx="5257800" cy="1833563"/>
            <a:chOff x="2247900" y="2263139"/>
            <a:chExt cx="5257800" cy="1833880"/>
          </a:xfrm>
        </p:grpSpPr>
        <p:pic>
          <p:nvPicPr>
            <p:cNvPr id="318488" name="object 4">
              <a:extLst>
                <a:ext uri="{FF2B5EF4-FFF2-40B4-BE49-F238E27FC236}">
                  <a16:creationId xmlns:a16="http://schemas.microsoft.com/office/drawing/2014/main" id="{4C6E176E-FF17-C116-63B1-C135BFF157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9900" y="2343928"/>
              <a:ext cx="36576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89" name="object 5">
              <a:extLst>
                <a:ext uri="{FF2B5EF4-FFF2-40B4-BE49-F238E27FC236}">
                  <a16:creationId xmlns:a16="http://schemas.microsoft.com/office/drawing/2014/main" id="{2DA9C2F7-2338-89F8-4D72-2ED2FCF83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632" y="2263139"/>
              <a:ext cx="3465576" cy="908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90" name="object 6">
              <a:extLst>
                <a:ext uri="{FF2B5EF4-FFF2-40B4-BE49-F238E27FC236}">
                  <a16:creationId xmlns:a16="http://schemas.microsoft.com/office/drawing/2014/main" id="{5B874357-844D-6989-4175-3A7FBD7A3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362199"/>
              <a:ext cx="35814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91" name="object 7">
              <a:extLst>
                <a:ext uri="{FF2B5EF4-FFF2-40B4-BE49-F238E27FC236}">
                  <a16:creationId xmlns:a16="http://schemas.microsoft.com/office/drawing/2014/main" id="{D7DAE290-4F33-A13E-EE23-FC90F4036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362199"/>
              <a:ext cx="3581400" cy="762000"/>
            </a:xfrm>
            <a:custGeom>
              <a:avLst/>
              <a:gdLst>
                <a:gd name="T0" fmla="*/ 0 w 3581400"/>
                <a:gd name="T1" fmla="*/ 187578 h 762000"/>
                <a:gd name="T2" fmla="*/ 6698 w 3581400"/>
                <a:gd name="T3" fmla="*/ 137700 h 762000"/>
                <a:gd name="T4" fmla="*/ 25602 w 3581400"/>
                <a:gd name="T5" fmla="*/ 92888 h 762000"/>
                <a:gd name="T6" fmla="*/ 54927 w 3581400"/>
                <a:gd name="T7" fmla="*/ 54927 h 762000"/>
                <a:gd name="T8" fmla="*/ 92888 w 3581400"/>
                <a:gd name="T9" fmla="*/ 25602 h 762000"/>
                <a:gd name="T10" fmla="*/ 137700 w 3581400"/>
                <a:gd name="T11" fmla="*/ 6698 h 762000"/>
                <a:gd name="T12" fmla="*/ 187579 w 3581400"/>
                <a:gd name="T13" fmla="*/ 0 h 762000"/>
                <a:gd name="T14" fmla="*/ 3393821 w 3581400"/>
                <a:gd name="T15" fmla="*/ 0 h 762000"/>
                <a:gd name="T16" fmla="*/ 3443699 w 3581400"/>
                <a:gd name="T17" fmla="*/ 6698 h 762000"/>
                <a:gd name="T18" fmla="*/ 3488511 w 3581400"/>
                <a:gd name="T19" fmla="*/ 25602 h 762000"/>
                <a:gd name="T20" fmla="*/ 3526472 w 3581400"/>
                <a:gd name="T21" fmla="*/ 54927 h 762000"/>
                <a:gd name="T22" fmla="*/ 3555797 w 3581400"/>
                <a:gd name="T23" fmla="*/ 92888 h 762000"/>
                <a:gd name="T24" fmla="*/ 3574701 w 3581400"/>
                <a:gd name="T25" fmla="*/ 137700 h 762000"/>
                <a:gd name="T26" fmla="*/ 3581400 w 3581400"/>
                <a:gd name="T27" fmla="*/ 187578 h 762000"/>
                <a:gd name="T28" fmla="*/ 3581400 w 3581400"/>
                <a:gd name="T29" fmla="*/ 574421 h 762000"/>
                <a:gd name="T30" fmla="*/ 3574701 w 3581400"/>
                <a:gd name="T31" fmla="*/ 624299 h 762000"/>
                <a:gd name="T32" fmla="*/ 3555797 w 3581400"/>
                <a:gd name="T33" fmla="*/ 669111 h 762000"/>
                <a:gd name="T34" fmla="*/ 3526472 w 3581400"/>
                <a:gd name="T35" fmla="*/ 707072 h 762000"/>
                <a:gd name="T36" fmla="*/ 3488511 w 3581400"/>
                <a:gd name="T37" fmla="*/ 736397 h 762000"/>
                <a:gd name="T38" fmla="*/ 3443699 w 3581400"/>
                <a:gd name="T39" fmla="*/ 755301 h 762000"/>
                <a:gd name="T40" fmla="*/ 3393821 w 3581400"/>
                <a:gd name="T41" fmla="*/ 762000 h 762000"/>
                <a:gd name="T42" fmla="*/ 187579 w 3581400"/>
                <a:gd name="T43" fmla="*/ 762000 h 762000"/>
                <a:gd name="T44" fmla="*/ 137700 w 3581400"/>
                <a:gd name="T45" fmla="*/ 755301 h 762000"/>
                <a:gd name="T46" fmla="*/ 92888 w 3581400"/>
                <a:gd name="T47" fmla="*/ 736397 h 762000"/>
                <a:gd name="T48" fmla="*/ 54927 w 3581400"/>
                <a:gd name="T49" fmla="*/ 707072 h 762000"/>
                <a:gd name="T50" fmla="*/ 25602 w 3581400"/>
                <a:gd name="T51" fmla="*/ 669111 h 762000"/>
                <a:gd name="T52" fmla="*/ 6698 w 3581400"/>
                <a:gd name="T53" fmla="*/ 624299 h 762000"/>
                <a:gd name="T54" fmla="*/ 0 w 3581400"/>
                <a:gd name="T55" fmla="*/ 574421 h 762000"/>
                <a:gd name="T56" fmla="*/ 0 w 35814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5814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3393821" y="0"/>
                  </a:lnTo>
                  <a:lnTo>
                    <a:pt x="3443699" y="6698"/>
                  </a:lnTo>
                  <a:lnTo>
                    <a:pt x="3488511" y="25602"/>
                  </a:lnTo>
                  <a:lnTo>
                    <a:pt x="3526472" y="54927"/>
                  </a:lnTo>
                  <a:lnTo>
                    <a:pt x="3555797" y="92888"/>
                  </a:lnTo>
                  <a:lnTo>
                    <a:pt x="3574701" y="137700"/>
                  </a:lnTo>
                  <a:lnTo>
                    <a:pt x="3581400" y="187578"/>
                  </a:lnTo>
                  <a:lnTo>
                    <a:pt x="3581400" y="574421"/>
                  </a:lnTo>
                  <a:lnTo>
                    <a:pt x="3574701" y="624299"/>
                  </a:lnTo>
                  <a:lnTo>
                    <a:pt x="3555797" y="669111"/>
                  </a:lnTo>
                  <a:lnTo>
                    <a:pt x="3526472" y="707072"/>
                  </a:lnTo>
                  <a:lnTo>
                    <a:pt x="3488511" y="736397"/>
                  </a:lnTo>
                  <a:lnTo>
                    <a:pt x="3443699" y="755301"/>
                  </a:lnTo>
                  <a:lnTo>
                    <a:pt x="33938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1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8492" name="object 8">
              <a:extLst>
                <a:ext uri="{FF2B5EF4-FFF2-40B4-BE49-F238E27FC236}">
                  <a16:creationId xmlns:a16="http://schemas.microsoft.com/office/drawing/2014/main" id="{DCA7176B-24E6-DBA9-5B7B-6D7E87B66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7900" y="3258328"/>
              <a:ext cx="52578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93" name="object 9">
              <a:extLst>
                <a:ext uri="{FF2B5EF4-FFF2-40B4-BE49-F238E27FC236}">
                  <a16:creationId xmlns:a16="http://schemas.microsoft.com/office/drawing/2014/main" id="{648246FB-3BEE-7F25-595D-01D30299B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548" y="3177539"/>
              <a:ext cx="412242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94" name="object 10">
              <a:extLst>
                <a:ext uri="{FF2B5EF4-FFF2-40B4-BE49-F238E27FC236}">
                  <a16:creationId xmlns:a16="http://schemas.microsoft.com/office/drawing/2014/main" id="{DD9A1394-ADFE-BFC2-4F77-EE35F69FD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276600"/>
              <a:ext cx="5181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95" name="object 11">
              <a:extLst>
                <a:ext uri="{FF2B5EF4-FFF2-40B4-BE49-F238E27FC236}">
                  <a16:creationId xmlns:a16="http://schemas.microsoft.com/office/drawing/2014/main" id="{5C95F5E8-49EF-A688-0DB0-A885BF4E3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3276600"/>
              <a:ext cx="5181600" cy="762000"/>
            </a:xfrm>
            <a:custGeom>
              <a:avLst/>
              <a:gdLst>
                <a:gd name="T0" fmla="*/ 0 w 5181600"/>
                <a:gd name="T1" fmla="*/ 187578 h 762000"/>
                <a:gd name="T2" fmla="*/ 6698 w 5181600"/>
                <a:gd name="T3" fmla="*/ 137700 h 762000"/>
                <a:gd name="T4" fmla="*/ 25602 w 5181600"/>
                <a:gd name="T5" fmla="*/ 92888 h 762000"/>
                <a:gd name="T6" fmla="*/ 54927 w 5181600"/>
                <a:gd name="T7" fmla="*/ 54927 h 762000"/>
                <a:gd name="T8" fmla="*/ 92888 w 5181600"/>
                <a:gd name="T9" fmla="*/ 25602 h 762000"/>
                <a:gd name="T10" fmla="*/ 137700 w 5181600"/>
                <a:gd name="T11" fmla="*/ 6698 h 762000"/>
                <a:gd name="T12" fmla="*/ 187579 w 5181600"/>
                <a:gd name="T13" fmla="*/ 0 h 762000"/>
                <a:gd name="T14" fmla="*/ 4994021 w 5181600"/>
                <a:gd name="T15" fmla="*/ 0 h 762000"/>
                <a:gd name="T16" fmla="*/ 5043899 w 5181600"/>
                <a:gd name="T17" fmla="*/ 6698 h 762000"/>
                <a:gd name="T18" fmla="*/ 5088711 w 5181600"/>
                <a:gd name="T19" fmla="*/ 25602 h 762000"/>
                <a:gd name="T20" fmla="*/ 5126672 w 5181600"/>
                <a:gd name="T21" fmla="*/ 54927 h 762000"/>
                <a:gd name="T22" fmla="*/ 5155997 w 5181600"/>
                <a:gd name="T23" fmla="*/ 92888 h 762000"/>
                <a:gd name="T24" fmla="*/ 5174901 w 5181600"/>
                <a:gd name="T25" fmla="*/ 137700 h 762000"/>
                <a:gd name="T26" fmla="*/ 5181600 w 5181600"/>
                <a:gd name="T27" fmla="*/ 187578 h 762000"/>
                <a:gd name="T28" fmla="*/ 5181600 w 5181600"/>
                <a:gd name="T29" fmla="*/ 574420 h 762000"/>
                <a:gd name="T30" fmla="*/ 5174901 w 5181600"/>
                <a:gd name="T31" fmla="*/ 624299 h 762000"/>
                <a:gd name="T32" fmla="*/ 5155997 w 5181600"/>
                <a:gd name="T33" fmla="*/ 669111 h 762000"/>
                <a:gd name="T34" fmla="*/ 5126672 w 5181600"/>
                <a:gd name="T35" fmla="*/ 707072 h 762000"/>
                <a:gd name="T36" fmla="*/ 5088711 w 5181600"/>
                <a:gd name="T37" fmla="*/ 736397 h 762000"/>
                <a:gd name="T38" fmla="*/ 5043899 w 5181600"/>
                <a:gd name="T39" fmla="*/ 755301 h 762000"/>
                <a:gd name="T40" fmla="*/ 4994021 w 5181600"/>
                <a:gd name="T41" fmla="*/ 762000 h 762000"/>
                <a:gd name="T42" fmla="*/ 187579 w 5181600"/>
                <a:gd name="T43" fmla="*/ 762000 h 762000"/>
                <a:gd name="T44" fmla="*/ 137700 w 5181600"/>
                <a:gd name="T45" fmla="*/ 755301 h 762000"/>
                <a:gd name="T46" fmla="*/ 92888 w 5181600"/>
                <a:gd name="T47" fmla="*/ 736397 h 762000"/>
                <a:gd name="T48" fmla="*/ 54927 w 5181600"/>
                <a:gd name="T49" fmla="*/ 707072 h 762000"/>
                <a:gd name="T50" fmla="*/ 25602 w 5181600"/>
                <a:gd name="T51" fmla="*/ 669111 h 762000"/>
                <a:gd name="T52" fmla="*/ 6698 w 5181600"/>
                <a:gd name="T53" fmla="*/ 624299 h 762000"/>
                <a:gd name="T54" fmla="*/ 0 w 5181600"/>
                <a:gd name="T55" fmla="*/ 574420 h 762000"/>
                <a:gd name="T56" fmla="*/ 0 w 51816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1816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4994021" y="0"/>
                  </a:lnTo>
                  <a:lnTo>
                    <a:pt x="5043899" y="6698"/>
                  </a:lnTo>
                  <a:lnTo>
                    <a:pt x="5088711" y="25602"/>
                  </a:lnTo>
                  <a:lnTo>
                    <a:pt x="5126672" y="54927"/>
                  </a:lnTo>
                  <a:lnTo>
                    <a:pt x="5155997" y="92888"/>
                  </a:lnTo>
                  <a:lnTo>
                    <a:pt x="5174901" y="137700"/>
                  </a:lnTo>
                  <a:lnTo>
                    <a:pt x="5181600" y="187578"/>
                  </a:lnTo>
                  <a:lnTo>
                    <a:pt x="5181600" y="574420"/>
                  </a:lnTo>
                  <a:lnTo>
                    <a:pt x="5174901" y="624299"/>
                  </a:lnTo>
                  <a:lnTo>
                    <a:pt x="5155997" y="669111"/>
                  </a:lnTo>
                  <a:lnTo>
                    <a:pt x="5126672" y="707072"/>
                  </a:lnTo>
                  <a:lnTo>
                    <a:pt x="5088711" y="736397"/>
                  </a:lnTo>
                  <a:lnTo>
                    <a:pt x="5043899" y="755301"/>
                  </a:lnTo>
                  <a:lnTo>
                    <a:pt x="49940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18468" name="object 12">
            <a:extLst>
              <a:ext uri="{FF2B5EF4-FFF2-40B4-BE49-F238E27FC236}">
                <a16:creationId xmlns:a16="http://schemas.microsoft.com/office/drawing/2014/main" id="{DF9F7C97-7C86-1FB3-123D-9C8586DF1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988" y="2349500"/>
            <a:ext cx="3605212" cy="240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3032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00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SQOOP (Import and  Export Tool)</a:t>
            </a:r>
          </a:p>
          <a:p>
            <a:pPr algn="ctr">
              <a:spcBef>
                <a:spcPts val="1438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MapReduce (Distributed  Programming Framework)</a:t>
            </a:r>
          </a:p>
        </p:txBody>
      </p:sp>
      <p:grpSp>
        <p:nvGrpSpPr>
          <p:cNvPr id="318469" name="object 13">
            <a:extLst>
              <a:ext uri="{FF2B5EF4-FFF2-40B4-BE49-F238E27FC236}">
                <a16:creationId xmlns:a16="http://schemas.microsoft.com/office/drawing/2014/main" id="{6924690C-1681-816A-556D-98DCF0903B0F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4248150"/>
            <a:ext cx="1600200" cy="838200"/>
            <a:chOff x="1866900" y="4248928"/>
            <a:chExt cx="1600200" cy="838200"/>
          </a:xfrm>
        </p:grpSpPr>
        <p:pic>
          <p:nvPicPr>
            <p:cNvPr id="318484" name="object 14">
              <a:extLst>
                <a:ext uri="{FF2B5EF4-FFF2-40B4-BE49-F238E27FC236}">
                  <a16:creationId xmlns:a16="http://schemas.microsoft.com/office/drawing/2014/main" id="{34E41B3E-7FD0-DCEC-CDF2-0A70E46B66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0" y="4248928"/>
              <a:ext cx="16002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85" name="object 15">
              <a:extLst>
                <a:ext uri="{FF2B5EF4-FFF2-40B4-BE49-F238E27FC236}">
                  <a16:creationId xmlns:a16="http://schemas.microsoft.com/office/drawing/2014/main" id="{50F6FE4E-CA9C-29AC-5E88-CC73F2088C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868" y="4351019"/>
              <a:ext cx="1440180" cy="54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86" name="object 16">
              <a:extLst>
                <a:ext uri="{FF2B5EF4-FFF2-40B4-BE49-F238E27FC236}">
                  <a16:creationId xmlns:a16="http://schemas.microsoft.com/office/drawing/2014/main" id="{C901772C-0131-2A24-0083-5DBCF9563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267199"/>
              <a:ext cx="1524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87" name="object 17">
              <a:extLst>
                <a:ext uri="{FF2B5EF4-FFF2-40B4-BE49-F238E27FC236}">
                  <a16:creationId xmlns:a16="http://schemas.microsoft.com/office/drawing/2014/main" id="{7A119167-80CC-A00E-1C2D-1CCF685BB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4267199"/>
              <a:ext cx="1524000" cy="762000"/>
            </a:xfrm>
            <a:custGeom>
              <a:avLst/>
              <a:gdLst>
                <a:gd name="T0" fmla="*/ 0 w 1524000"/>
                <a:gd name="T1" fmla="*/ 187579 h 762000"/>
                <a:gd name="T2" fmla="*/ 6698 w 1524000"/>
                <a:gd name="T3" fmla="*/ 137700 h 762000"/>
                <a:gd name="T4" fmla="*/ 25602 w 1524000"/>
                <a:gd name="T5" fmla="*/ 92888 h 762000"/>
                <a:gd name="T6" fmla="*/ 54927 w 1524000"/>
                <a:gd name="T7" fmla="*/ 54927 h 762000"/>
                <a:gd name="T8" fmla="*/ 92888 w 1524000"/>
                <a:gd name="T9" fmla="*/ 25602 h 762000"/>
                <a:gd name="T10" fmla="*/ 137700 w 1524000"/>
                <a:gd name="T11" fmla="*/ 6698 h 762000"/>
                <a:gd name="T12" fmla="*/ 187579 w 1524000"/>
                <a:gd name="T13" fmla="*/ 0 h 762000"/>
                <a:gd name="T14" fmla="*/ 1336420 w 1524000"/>
                <a:gd name="T15" fmla="*/ 0 h 762000"/>
                <a:gd name="T16" fmla="*/ 1386299 w 1524000"/>
                <a:gd name="T17" fmla="*/ 6698 h 762000"/>
                <a:gd name="T18" fmla="*/ 1431111 w 1524000"/>
                <a:gd name="T19" fmla="*/ 25602 h 762000"/>
                <a:gd name="T20" fmla="*/ 1469072 w 1524000"/>
                <a:gd name="T21" fmla="*/ 54927 h 762000"/>
                <a:gd name="T22" fmla="*/ 1498397 w 1524000"/>
                <a:gd name="T23" fmla="*/ 92888 h 762000"/>
                <a:gd name="T24" fmla="*/ 1517301 w 1524000"/>
                <a:gd name="T25" fmla="*/ 137700 h 762000"/>
                <a:gd name="T26" fmla="*/ 1524000 w 1524000"/>
                <a:gd name="T27" fmla="*/ 187579 h 762000"/>
                <a:gd name="T28" fmla="*/ 1524000 w 1524000"/>
                <a:gd name="T29" fmla="*/ 574420 h 762000"/>
                <a:gd name="T30" fmla="*/ 1517301 w 1524000"/>
                <a:gd name="T31" fmla="*/ 624299 h 762000"/>
                <a:gd name="T32" fmla="*/ 1498397 w 1524000"/>
                <a:gd name="T33" fmla="*/ 669111 h 762000"/>
                <a:gd name="T34" fmla="*/ 1469072 w 1524000"/>
                <a:gd name="T35" fmla="*/ 707072 h 762000"/>
                <a:gd name="T36" fmla="*/ 1431111 w 1524000"/>
                <a:gd name="T37" fmla="*/ 736397 h 762000"/>
                <a:gd name="T38" fmla="*/ 1386299 w 1524000"/>
                <a:gd name="T39" fmla="*/ 755301 h 762000"/>
                <a:gd name="T40" fmla="*/ 1336420 w 1524000"/>
                <a:gd name="T41" fmla="*/ 762000 h 762000"/>
                <a:gd name="T42" fmla="*/ 187579 w 1524000"/>
                <a:gd name="T43" fmla="*/ 762000 h 762000"/>
                <a:gd name="T44" fmla="*/ 137700 w 1524000"/>
                <a:gd name="T45" fmla="*/ 755301 h 762000"/>
                <a:gd name="T46" fmla="*/ 92888 w 1524000"/>
                <a:gd name="T47" fmla="*/ 736397 h 762000"/>
                <a:gd name="T48" fmla="*/ 54927 w 1524000"/>
                <a:gd name="T49" fmla="*/ 707072 h 762000"/>
                <a:gd name="T50" fmla="*/ 25602 w 1524000"/>
                <a:gd name="T51" fmla="*/ 669111 h 762000"/>
                <a:gd name="T52" fmla="*/ 6698 w 1524000"/>
                <a:gd name="T53" fmla="*/ 624299 h 762000"/>
                <a:gd name="T54" fmla="*/ 0 w 1524000"/>
                <a:gd name="T55" fmla="*/ 574420 h 762000"/>
                <a:gd name="T56" fmla="*/ 0 w 1524000"/>
                <a:gd name="T57" fmla="*/ 187579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24000" h="762000">
                  <a:moveTo>
                    <a:pt x="0" y="187579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1336420" y="0"/>
                  </a:lnTo>
                  <a:lnTo>
                    <a:pt x="1386299" y="6698"/>
                  </a:lnTo>
                  <a:lnTo>
                    <a:pt x="1431111" y="25602"/>
                  </a:lnTo>
                  <a:lnTo>
                    <a:pt x="1469072" y="54927"/>
                  </a:lnTo>
                  <a:lnTo>
                    <a:pt x="1498397" y="92888"/>
                  </a:lnTo>
                  <a:lnTo>
                    <a:pt x="1517301" y="137700"/>
                  </a:lnTo>
                  <a:lnTo>
                    <a:pt x="1524000" y="187579"/>
                  </a:lnTo>
                  <a:lnTo>
                    <a:pt x="1524000" y="574420"/>
                  </a:lnTo>
                  <a:lnTo>
                    <a:pt x="1517301" y="624299"/>
                  </a:lnTo>
                  <a:lnTo>
                    <a:pt x="1498397" y="669111"/>
                  </a:lnTo>
                  <a:lnTo>
                    <a:pt x="1469072" y="707072"/>
                  </a:lnTo>
                  <a:lnTo>
                    <a:pt x="1431111" y="736397"/>
                  </a:lnTo>
                  <a:lnTo>
                    <a:pt x="1386299" y="755301"/>
                  </a:lnTo>
                  <a:lnTo>
                    <a:pt x="1336420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9647581C-E74C-C5F7-C4E0-9D77221DD4CB}"/>
              </a:ext>
            </a:extLst>
          </p:cNvPr>
          <p:cNvSpPr txBox="1"/>
          <p:nvPr/>
        </p:nvSpPr>
        <p:spPr>
          <a:xfrm>
            <a:off x="3729039" y="4438651"/>
            <a:ext cx="922337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400" spc="-5" dirty="0">
                <a:latin typeface="Comic Sans MS"/>
                <a:cs typeface="Comic Sans MS"/>
              </a:rPr>
              <a:t>H</a:t>
            </a:r>
            <a:r>
              <a:rPr sz="2400" dirty="0">
                <a:latin typeface="Comic Sans MS"/>
                <a:cs typeface="Comic Sans MS"/>
              </a:rPr>
              <a:t>Ba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18471" name="object 19">
            <a:extLst>
              <a:ext uri="{FF2B5EF4-FFF2-40B4-BE49-F238E27FC236}">
                <a16:creationId xmlns:a16="http://schemas.microsoft.com/office/drawing/2014/main" id="{B7D87763-16C5-6DF8-6C89-825CD2DA2F05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2568576"/>
            <a:ext cx="5810250" cy="2595563"/>
            <a:chOff x="1620011" y="2567939"/>
            <a:chExt cx="5809615" cy="2595880"/>
          </a:xfrm>
        </p:grpSpPr>
        <p:pic>
          <p:nvPicPr>
            <p:cNvPr id="318473" name="object 20">
              <a:extLst>
                <a:ext uri="{FF2B5EF4-FFF2-40B4-BE49-F238E27FC236}">
                  <a16:creationId xmlns:a16="http://schemas.microsoft.com/office/drawing/2014/main" id="{524FBD27-C8E7-CA99-F040-7BF57A5D5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503" y="2706623"/>
              <a:ext cx="1344168" cy="1141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74" name="object 21">
              <a:extLst>
                <a:ext uri="{FF2B5EF4-FFF2-40B4-BE49-F238E27FC236}">
                  <a16:creationId xmlns:a16="http://schemas.microsoft.com/office/drawing/2014/main" id="{8EE2E8A2-C2E3-05FA-6809-C76528C87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937" y="2728848"/>
              <a:ext cx="1258570" cy="995044"/>
            </a:xfrm>
            <a:custGeom>
              <a:avLst/>
              <a:gdLst>
                <a:gd name="T0" fmla="*/ 368045 w 1258570"/>
                <a:gd name="T1" fmla="*/ 970401 h 995045"/>
                <a:gd name="T2" fmla="*/ 369697 w 1258570"/>
                <a:gd name="T3" fmla="*/ 985895 h 995045"/>
                <a:gd name="T4" fmla="*/ 382397 w 1258570"/>
                <a:gd name="T5" fmla="*/ 995038 h 995045"/>
                <a:gd name="T6" fmla="*/ 467741 w 1258570"/>
                <a:gd name="T7" fmla="*/ 942969 h 995045"/>
                <a:gd name="T8" fmla="*/ 460629 w 1258570"/>
                <a:gd name="T9" fmla="*/ 941063 h 995045"/>
                <a:gd name="T10" fmla="*/ 1258062 w 1258570"/>
                <a:gd name="T11" fmla="*/ 0 h 995045"/>
                <a:gd name="T12" fmla="*/ 0 w 1258570"/>
                <a:gd name="T13" fmla="*/ 6476 h 995045"/>
                <a:gd name="T14" fmla="*/ 6350 w 1258570"/>
                <a:gd name="T15" fmla="*/ 942969 h 995045"/>
                <a:gd name="T16" fmla="*/ 439524 w 1258570"/>
                <a:gd name="T17" fmla="*/ 928745 h 995045"/>
                <a:gd name="T18" fmla="*/ 14224 w 1258570"/>
                <a:gd name="T19" fmla="*/ 914394 h 995045"/>
                <a:gd name="T20" fmla="*/ 28575 w 1258570"/>
                <a:gd name="T21" fmla="*/ 28575 h 995045"/>
                <a:gd name="T22" fmla="*/ 28575 w 1258570"/>
                <a:gd name="T23" fmla="*/ 14350 h 995045"/>
                <a:gd name="T24" fmla="*/ 1258062 w 1258570"/>
                <a:gd name="T25" fmla="*/ 0 h 995045"/>
                <a:gd name="T26" fmla="*/ 467741 w 1258570"/>
                <a:gd name="T27" fmla="*/ 914394 h 995045"/>
                <a:gd name="T28" fmla="*/ 471796 w 1258570"/>
                <a:gd name="T29" fmla="*/ 942969 h 995045"/>
                <a:gd name="T30" fmla="*/ 471578 w 1258570"/>
                <a:gd name="T31" fmla="*/ 914394 h 995045"/>
                <a:gd name="T32" fmla="*/ 439524 w 1258570"/>
                <a:gd name="T33" fmla="*/ 928745 h 995045"/>
                <a:gd name="T34" fmla="*/ 460629 w 1258570"/>
                <a:gd name="T35" fmla="*/ 916426 h 995045"/>
                <a:gd name="T36" fmla="*/ 460629 w 1258570"/>
                <a:gd name="T37" fmla="*/ 916426 h 995045"/>
                <a:gd name="T38" fmla="*/ 467741 w 1258570"/>
                <a:gd name="T39" fmla="*/ 941063 h 995045"/>
                <a:gd name="T40" fmla="*/ 28575 w 1258570"/>
                <a:gd name="T41" fmla="*/ 914394 h 995045"/>
                <a:gd name="T42" fmla="*/ 28575 w 1258570"/>
                <a:gd name="T43" fmla="*/ 928745 h 995045"/>
                <a:gd name="T44" fmla="*/ 414938 w 1258570"/>
                <a:gd name="T45" fmla="*/ 914394 h 995045"/>
                <a:gd name="T46" fmla="*/ 28575 w 1258570"/>
                <a:gd name="T47" fmla="*/ 928745 h 995045"/>
                <a:gd name="T48" fmla="*/ 414938 w 1258570"/>
                <a:gd name="T49" fmla="*/ 914394 h 995045"/>
                <a:gd name="T50" fmla="*/ 373634 w 1258570"/>
                <a:gd name="T51" fmla="*/ 864736 h 995045"/>
                <a:gd name="T52" fmla="*/ 365760 w 1258570"/>
                <a:gd name="T53" fmla="*/ 878326 h 995045"/>
                <a:gd name="T54" fmla="*/ 439524 w 1258570"/>
                <a:gd name="T55" fmla="*/ 928745 h 995045"/>
                <a:gd name="T56" fmla="*/ 467741 w 1258570"/>
                <a:gd name="T57" fmla="*/ 916426 h 995045"/>
                <a:gd name="T58" fmla="*/ 471578 w 1258570"/>
                <a:gd name="T59" fmla="*/ 914394 h 995045"/>
                <a:gd name="T60" fmla="*/ 28575 w 1258570"/>
                <a:gd name="T61" fmla="*/ 14350 h 995045"/>
                <a:gd name="T62" fmla="*/ 28575 w 1258570"/>
                <a:gd name="T63" fmla="*/ 28575 h 995045"/>
                <a:gd name="T64" fmla="*/ 1258062 w 1258570"/>
                <a:gd name="T65" fmla="*/ 14350 h 995045"/>
                <a:gd name="T66" fmla="*/ 28575 w 1258570"/>
                <a:gd name="T67" fmla="*/ 28575 h 995045"/>
                <a:gd name="T68" fmla="*/ 1258062 w 1258570"/>
                <a:gd name="T69" fmla="*/ 14350 h 9950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58570" h="995045">
                  <a:moveTo>
                    <a:pt x="439524" y="928751"/>
                  </a:moveTo>
                  <a:lnTo>
                    <a:pt x="368045" y="970407"/>
                  </a:lnTo>
                  <a:lnTo>
                    <a:pt x="365760" y="979169"/>
                  </a:lnTo>
                  <a:lnTo>
                    <a:pt x="369697" y="985901"/>
                  </a:lnTo>
                  <a:lnTo>
                    <a:pt x="373634" y="992758"/>
                  </a:lnTo>
                  <a:lnTo>
                    <a:pt x="382397" y="995044"/>
                  </a:lnTo>
                  <a:lnTo>
                    <a:pt x="471796" y="942975"/>
                  </a:lnTo>
                  <a:lnTo>
                    <a:pt x="467741" y="942975"/>
                  </a:lnTo>
                  <a:lnTo>
                    <a:pt x="467741" y="941069"/>
                  </a:lnTo>
                  <a:lnTo>
                    <a:pt x="460629" y="941069"/>
                  </a:lnTo>
                  <a:lnTo>
                    <a:pt x="439524" y="928751"/>
                  </a:lnTo>
                  <a:close/>
                </a:path>
                <a:path w="1258570" h="995045">
                  <a:moveTo>
                    <a:pt x="1258062" y="0"/>
                  </a:moveTo>
                  <a:lnTo>
                    <a:pt x="6350" y="0"/>
                  </a:lnTo>
                  <a:lnTo>
                    <a:pt x="0" y="6476"/>
                  </a:lnTo>
                  <a:lnTo>
                    <a:pt x="0" y="936625"/>
                  </a:lnTo>
                  <a:lnTo>
                    <a:pt x="6350" y="942975"/>
                  </a:lnTo>
                  <a:lnTo>
                    <a:pt x="415155" y="942975"/>
                  </a:lnTo>
                  <a:lnTo>
                    <a:pt x="439524" y="928751"/>
                  </a:lnTo>
                  <a:lnTo>
                    <a:pt x="28575" y="928751"/>
                  </a:lnTo>
                  <a:lnTo>
                    <a:pt x="14224" y="914400"/>
                  </a:lnTo>
                  <a:lnTo>
                    <a:pt x="28575" y="914400"/>
                  </a:lnTo>
                  <a:lnTo>
                    <a:pt x="28575" y="28575"/>
                  </a:lnTo>
                  <a:lnTo>
                    <a:pt x="14224" y="28575"/>
                  </a:lnTo>
                  <a:lnTo>
                    <a:pt x="28575" y="14350"/>
                  </a:lnTo>
                  <a:lnTo>
                    <a:pt x="1258062" y="14350"/>
                  </a:lnTo>
                  <a:lnTo>
                    <a:pt x="1258062" y="0"/>
                  </a:lnTo>
                  <a:close/>
                </a:path>
                <a:path w="1258570" h="995045">
                  <a:moveTo>
                    <a:pt x="471578" y="914400"/>
                  </a:moveTo>
                  <a:lnTo>
                    <a:pt x="467741" y="914400"/>
                  </a:lnTo>
                  <a:lnTo>
                    <a:pt x="467741" y="942975"/>
                  </a:lnTo>
                  <a:lnTo>
                    <a:pt x="471796" y="942975"/>
                  </a:lnTo>
                  <a:lnTo>
                    <a:pt x="496188" y="928751"/>
                  </a:lnTo>
                  <a:lnTo>
                    <a:pt x="471578" y="914400"/>
                  </a:lnTo>
                  <a:close/>
                </a:path>
                <a:path w="1258570" h="995045">
                  <a:moveTo>
                    <a:pt x="460629" y="916432"/>
                  </a:moveTo>
                  <a:lnTo>
                    <a:pt x="439524" y="928751"/>
                  </a:lnTo>
                  <a:lnTo>
                    <a:pt x="460629" y="941069"/>
                  </a:lnTo>
                  <a:lnTo>
                    <a:pt x="460629" y="916432"/>
                  </a:lnTo>
                  <a:close/>
                </a:path>
                <a:path w="1258570" h="995045">
                  <a:moveTo>
                    <a:pt x="467741" y="916432"/>
                  </a:moveTo>
                  <a:lnTo>
                    <a:pt x="460629" y="916432"/>
                  </a:lnTo>
                  <a:lnTo>
                    <a:pt x="460629" y="941069"/>
                  </a:lnTo>
                  <a:lnTo>
                    <a:pt x="467741" y="941069"/>
                  </a:lnTo>
                  <a:lnTo>
                    <a:pt x="467741" y="916432"/>
                  </a:lnTo>
                  <a:close/>
                </a:path>
                <a:path w="1258570" h="995045">
                  <a:moveTo>
                    <a:pt x="28575" y="914400"/>
                  </a:moveTo>
                  <a:lnTo>
                    <a:pt x="14224" y="914400"/>
                  </a:lnTo>
                  <a:lnTo>
                    <a:pt x="28575" y="928751"/>
                  </a:lnTo>
                  <a:lnTo>
                    <a:pt x="28575" y="914400"/>
                  </a:lnTo>
                  <a:close/>
                </a:path>
                <a:path w="1258570" h="995045">
                  <a:moveTo>
                    <a:pt x="414938" y="914400"/>
                  </a:moveTo>
                  <a:lnTo>
                    <a:pt x="28575" y="914400"/>
                  </a:lnTo>
                  <a:lnTo>
                    <a:pt x="28575" y="928751"/>
                  </a:lnTo>
                  <a:lnTo>
                    <a:pt x="439524" y="928751"/>
                  </a:lnTo>
                  <a:lnTo>
                    <a:pt x="414938" y="914400"/>
                  </a:lnTo>
                  <a:close/>
                </a:path>
                <a:path w="1258570" h="995045">
                  <a:moveTo>
                    <a:pt x="382397" y="862456"/>
                  </a:moveTo>
                  <a:lnTo>
                    <a:pt x="373634" y="864742"/>
                  </a:lnTo>
                  <a:lnTo>
                    <a:pt x="369697" y="871601"/>
                  </a:lnTo>
                  <a:lnTo>
                    <a:pt x="365760" y="878332"/>
                  </a:lnTo>
                  <a:lnTo>
                    <a:pt x="368045" y="887094"/>
                  </a:lnTo>
                  <a:lnTo>
                    <a:pt x="439524" y="928751"/>
                  </a:lnTo>
                  <a:lnTo>
                    <a:pt x="460629" y="916432"/>
                  </a:lnTo>
                  <a:lnTo>
                    <a:pt x="467741" y="916432"/>
                  </a:lnTo>
                  <a:lnTo>
                    <a:pt x="467741" y="914400"/>
                  </a:lnTo>
                  <a:lnTo>
                    <a:pt x="471578" y="914400"/>
                  </a:lnTo>
                  <a:lnTo>
                    <a:pt x="382397" y="862456"/>
                  </a:lnTo>
                  <a:close/>
                </a:path>
                <a:path w="1258570" h="995045">
                  <a:moveTo>
                    <a:pt x="28575" y="14350"/>
                  </a:moveTo>
                  <a:lnTo>
                    <a:pt x="14224" y="28575"/>
                  </a:lnTo>
                  <a:lnTo>
                    <a:pt x="28575" y="28575"/>
                  </a:lnTo>
                  <a:lnTo>
                    <a:pt x="28575" y="14350"/>
                  </a:lnTo>
                  <a:close/>
                </a:path>
                <a:path w="1258570" h="995045">
                  <a:moveTo>
                    <a:pt x="1258062" y="14350"/>
                  </a:moveTo>
                  <a:lnTo>
                    <a:pt x="28575" y="14350"/>
                  </a:lnTo>
                  <a:lnTo>
                    <a:pt x="28575" y="28575"/>
                  </a:lnTo>
                  <a:lnTo>
                    <a:pt x="1258062" y="28575"/>
                  </a:lnTo>
                  <a:lnTo>
                    <a:pt x="1258062" y="14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8475" name="object 22">
              <a:extLst>
                <a:ext uri="{FF2B5EF4-FFF2-40B4-BE49-F238E27FC236}">
                  <a16:creationId xmlns:a16="http://schemas.microsoft.com/office/drawing/2014/main" id="{9D730D27-F7AD-5658-D697-BFBB929FE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011" y="2567939"/>
              <a:ext cx="1484376" cy="2270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76" name="object 23">
              <a:extLst>
                <a:ext uri="{FF2B5EF4-FFF2-40B4-BE49-F238E27FC236}">
                  <a16:creationId xmlns:a16="http://schemas.microsoft.com/office/drawing/2014/main" id="{6148D132-72D6-3A41-ADD9-9E51B1FE9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048" y="2590799"/>
              <a:ext cx="1400175" cy="2124075"/>
            </a:xfrm>
            <a:custGeom>
              <a:avLst/>
              <a:gdLst>
                <a:gd name="T0" fmla="*/ 114934 w 1400175"/>
                <a:gd name="T1" fmla="*/ 2099056 h 2124075"/>
                <a:gd name="T2" fmla="*/ 116586 w 1400175"/>
                <a:gd name="T3" fmla="*/ 2114550 h 2124075"/>
                <a:gd name="T4" fmla="*/ 129286 w 1400175"/>
                <a:gd name="T5" fmla="*/ 2123694 h 2124075"/>
                <a:gd name="T6" fmla="*/ 214630 w 1400175"/>
                <a:gd name="T7" fmla="*/ 2071624 h 2124075"/>
                <a:gd name="T8" fmla="*/ 207518 w 1400175"/>
                <a:gd name="T9" fmla="*/ 2069719 h 2124075"/>
                <a:gd name="T10" fmla="*/ 1371600 w 1400175"/>
                <a:gd name="T11" fmla="*/ 22098 h 2124075"/>
                <a:gd name="T12" fmla="*/ 0 w 1400175"/>
                <a:gd name="T13" fmla="*/ 28448 h 2124075"/>
                <a:gd name="T14" fmla="*/ 6476 w 1400175"/>
                <a:gd name="T15" fmla="*/ 2071624 h 2124075"/>
                <a:gd name="T16" fmla="*/ 186413 w 1400175"/>
                <a:gd name="T17" fmla="*/ 2057400 h 2124075"/>
                <a:gd name="T18" fmla="*/ 14350 w 1400175"/>
                <a:gd name="T19" fmla="*/ 2043049 h 2124075"/>
                <a:gd name="T20" fmla="*/ 28575 w 1400175"/>
                <a:gd name="T21" fmla="*/ 50673 h 2124075"/>
                <a:gd name="T22" fmla="*/ 28575 w 1400175"/>
                <a:gd name="T23" fmla="*/ 36322 h 2124075"/>
                <a:gd name="T24" fmla="*/ 1371600 w 1400175"/>
                <a:gd name="T25" fmla="*/ 22098 h 2124075"/>
                <a:gd name="T26" fmla="*/ 214630 w 1400175"/>
                <a:gd name="T27" fmla="*/ 2043049 h 2124075"/>
                <a:gd name="T28" fmla="*/ 218685 w 1400175"/>
                <a:gd name="T29" fmla="*/ 2071624 h 2124075"/>
                <a:gd name="T30" fmla="*/ 218467 w 1400175"/>
                <a:gd name="T31" fmla="*/ 2043049 h 2124075"/>
                <a:gd name="T32" fmla="*/ 186413 w 1400175"/>
                <a:gd name="T33" fmla="*/ 2057400 h 2124075"/>
                <a:gd name="T34" fmla="*/ 207518 w 1400175"/>
                <a:gd name="T35" fmla="*/ 2045081 h 2124075"/>
                <a:gd name="T36" fmla="*/ 207518 w 1400175"/>
                <a:gd name="T37" fmla="*/ 2045081 h 2124075"/>
                <a:gd name="T38" fmla="*/ 214630 w 1400175"/>
                <a:gd name="T39" fmla="*/ 2069719 h 2124075"/>
                <a:gd name="T40" fmla="*/ 28575 w 1400175"/>
                <a:gd name="T41" fmla="*/ 2043049 h 2124075"/>
                <a:gd name="T42" fmla="*/ 28575 w 1400175"/>
                <a:gd name="T43" fmla="*/ 2057400 h 2124075"/>
                <a:gd name="T44" fmla="*/ 161827 w 1400175"/>
                <a:gd name="T45" fmla="*/ 2043049 h 2124075"/>
                <a:gd name="T46" fmla="*/ 28575 w 1400175"/>
                <a:gd name="T47" fmla="*/ 2057400 h 2124075"/>
                <a:gd name="T48" fmla="*/ 161827 w 1400175"/>
                <a:gd name="T49" fmla="*/ 2043049 h 2124075"/>
                <a:gd name="T50" fmla="*/ 120523 w 1400175"/>
                <a:gd name="T51" fmla="*/ 1993392 h 2124075"/>
                <a:gd name="T52" fmla="*/ 112649 w 1400175"/>
                <a:gd name="T53" fmla="*/ 2006981 h 2124075"/>
                <a:gd name="T54" fmla="*/ 186413 w 1400175"/>
                <a:gd name="T55" fmla="*/ 2057400 h 2124075"/>
                <a:gd name="T56" fmla="*/ 214630 w 1400175"/>
                <a:gd name="T57" fmla="*/ 2045081 h 2124075"/>
                <a:gd name="T58" fmla="*/ 218467 w 1400175"/>
                <a:gd name="T59" fmla="*/ 2043049 h 2124075"/>
                <a:gd name="T60" fmla="*/ 28575 w 1400175"/>
                <a:gd name="T61" fmla="*/ 36322 h 2124075"/>
                <a:gd name="T62" fmla="*/ 28575 w 1400175"/>
                <a:gd name="T63" fmla="*/ 50673 h 2124075"/>
                <a:gd name="T64" fmla="*/ 1400175 w 1400175"/>
                <a:gd name="T65" fmla="*/ 22098 h 2124075"/>
                <a:gd name="T66" fmla="*/ 1371600 w 1400175"/>
                <a:gd name="T67" fmla="*/ 36322 h 2124075"/>
                <a:gd name="T68" fmla="*/ 28575 w 1400175"/>
                <a:gd name="T69" fmla="*/ 50673 h 2124075"/>
                <a:gd name="T70" fmla="*/ 1400175 w 1400175"/>
                <a:gd name="T71" fmla="*/ 44196 h 2124075"/>
                <a:gd name="T72" fmla="*/ 1400175 w 1400175"/>
                <a:gd name="T73" fmla="*/ 0 h 2124075"/>
                <a:gd name="T74" fmla="*/ 1371600 w 1400175"/>
                <a:gd name="T75" fmla="*/ 36322 h 2124075"/>
                <a:gd name="T76" fmla="*/ 1400175 w 1400175"/>
                <a:gd name="T77" fmla="*/ 22098 h 212407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00175" h="2124075">
                  <a:moveTo>
                    <a:pt x="186413" y="2057400"/>
                  </a:moveTo>
                  <a:lnTo>
                    <a:pt x="114934" y="2099056"/>
                  </a:lnTo>
                  <a:lnTo>
                    <a:pt x="112649" y="2107819"/>
                  </a:lnTo>
                  <a:lnTo>
                    <a:pt x="116586" y="2114550"/>
                  </a:lnTo>
                  <a:lnTo>
                    <a:pt x="120523" y="2121408"/>
                  </a:lnTo>
                  <a:lnTo>
                    <a:pt x="129286" y="2123694"/>
                  </a:lnTo>
                  <a:lnTo>
                    <a:pt x="218685" y="2071624"/>
                  </a:lnTo>
                  <a:lnTo>
                    <a:pt x="214630" y="2071624"/>
                  </a:lnTo>
                  <a:lnTo>
                    <a:pt x="214630" y="2069719"/>
                  </a:lnTo>
                  <a:lnTo>
                    <a:pt x="207518" y="2069719"/>
                  </a:lnTo>
                  <a:lnTo>
                    <a:pt x="186413" y="2057400"/>
                  </a:lnTo>
                  <a:close/>
                </a:path>
                <a:path w="1400175" h="2124075">
                  <a:moveTo>
                    <a:pt x="1371600" y="22098"/>
                  </a:moveTo>
                  <a:lnTo>
                    <a:pt x="6476" y="22098"/>
                  </a:lnTo>
                  <a:lnTo>
                    <a:pt x="0" y="28448"/>
                  </a:lnTo>
                  <a:lnTo>
                    <a:pt x="0" y="2065274"/>
                  </a:lnTo>
                  <a:lnTo>
                    <a:pt x="6476" y="2071624"/>
                  </a:lnTo>
                  <a:lnTo>
                    <a:pt x="162044" y="2071624"/>
                  </a:lnTo>
                  <a:lnTo>
                    <a:pt x="186413" y="2057400"/>
                  </a:lnTo>
                  <a:lnTo>
                    <a:pt x="28575" y="2057400"/>
                  </a:lnTo>
                  <a:lnTo>
                    <a:pt x="14350" y="2043049"/>
                  </a:lnTo>
                  <a:lnTo>
                    <a:pt x="28575" y="2043049"/>
                  </a:lnTo>
                  <a:lnTo>
                    <a:pt x="28575" y="50673"/>
                  </a:lnTo>
                  <a:lnTo>
                    <a:pt x="14350" y="50673"/>
                  </a:lnTo>
                  <a:lnTo>
                    <a:pt x="28575" y="36322"/>
                  </a:lnTo>
                  <a:lnTo>
                    <a:pt x="1371600" y="36322"/>
                  </a:lnTo>
                  <a:lnTo>
                    <a:pt x="1371600" y="22098"/>
                  </a:lnTo>
                  <a:close/>
                </a:path>
                <a:path w="1400175" h="2124075">
                  <a:moveTo>
                    <a:pt x="218467" y="2043049"/>
                  </a:moveTo>
                  <a:lnTo>
                    <a:pt x="214630" y="2043049"/>
                  </a:lnTo>
                  <a:lnTo>
                    <a:pt x="214630" y="2071624"/>
                  </a:lnTo>
                  <a:lnTo>
                    <a:pt x="218685" y="2071624"/>
                  </a:lnTo>
                  <a:lnTo>
                    <a:pt x="243077" y="2057400"/>
                  </a:lnTo>
                  <a:lnTo>
                    <a:pt x="218467" y="2043049"/>
                  </a:lnTo>
                  <a:close/>
                </a:path>
                <a:path w="1400175" h="2124075">
                  <a:moveTo>
                    <a:pt x="207518" y="2045081"/>
                  </a:moveTo>
                  <a:lnTo>
                    <a:pt x="186413" y="2057400"/>
                  </a:lnTo>
                  <a:lnTo>
                    <a:pt x="207518" y="2069719"/>
                  </a:lnTo>
                  <a:lnTo>
                    <a:pt x="207518" y="2045081"/>
                  </a:lnTo>
                  <a:close/>
                </a:path>
                <a:path w="1400175" h="2124075">
                  <a:moveTo>
                    <a:pt x="214630" y="2045081"/>
                  </a:moveTo>
                  <a:lnTo>
                    <a:pt x="207518" y="2045081"/>
                  </a:lnTo>
                  <a:lnTo>
                    <a:pt x="207518" y="2069719"/>
                  </a:lnTo>
                  <a:lnTo>
                    <a:pt x="214630" y="2069719"/>
                  </a:lnTo>
                  <a:lnTo>
                    <a:pt x="214630" y="2045081"/>
                  </a:lnTo>
                  <a:close/>
                </a:path>
                <a:path w="1400175" h="2124075">
                  <a:moveTo>
                    <a:pt x="28575" y="2043049"/>
                  </a:moveTo>
                  <a:lnTo>
                    <a:pt x="14350" y="2043049"/>
                  </a:lnTo>
                  <a:lnTo>
                    <a:pt x="28575" y="2057400"/>
                  </a:lnTo>
                  <a:lnTo>
                    <a:pt x="28575" y="2043049"/>
                  </a:lnTo>
                  <a:close/>
                </a:path>
                <a:path w="1400175" h="2124075">
                  <a:moveTo>
                    <a:pt x="161827" y="2043049"/>
                  </a:moveTo>
                  <a:lnTo>
                    <a:pt x="28575" y="2043049"/>
                  </a:lnTo>
                  <a:lnTo>
                    <a:pt x="28575" y="2057400"/>
                  </a:lnTo>
                  <a:lnTo>
                    <a:pt x="186413" y="2057400"/>
                  </a:lnTo>
                  <a:lnTo>
                    <a:pt x="161827" y="2043049"/>
                  </a:lnTo>
                  <a:close/>
                </a:path>
                <a:path w="1400175" h="2124075">
                  <a:moveTo>
                    <a:pt x="129286" y="1991106"/>
                  </a:moveTo>
                  <a:lnTo>
                    <a:pt x="120523" y="1993392"/>
                  </a:lnTo>
                  <a:lnTo>
                    <a:pt x="116586" y="2000250"/>
                  </a:lnTo>
                  <a:lnTo>
                    <a:pt x="112649" y="2006981"/>
                  </a:lnTo>
                  <a:lnTo>
                    <a:pt x="114934" y="2015744"/>
                  </a:lnTo>
                  <a:lnTo>
                    <a:pt x="186413" y="2057400"/>
                  </a:lnTo>
                  <a:lnTo>
                    <a:pt x="207518" y="2045081"/>
                  </a:lnTo>
                  <a:lnTo>
                    <a:pt x="214630" y="2045081"/>
                  </a:lnTo>
                  <a:lnTo>
                    <a:pt x="214630" y="2043049"/>
                  </a:lnTo>
                  <a:lnTo>
                    <a:pt x="218467" y="2043049"/>
                  </a:lnTo>
                  <a:lnTo>
                    <a:pt x="129286" y="1991106"/>
                  </a:lnTo>
                  <a:close/>
                </a:path>
                <a:path w="1400175" h="2124075">
                  <a:moveTo>
                    <a:pt x="28575" y="36322"/>
                  </a:moveTo>
                  <a:lnTo>
                    <a:pt x="14350" y="50673"/>
                  </a:lnTo>
                  <a:lnTo>
                    <a:pt x="28575" y="50673"/>
                  </a:lnTo>
                  <a:lnTo>
                    <a:pt x="28575" y="36322"/>
                  </a:lnTo>
                  <a:close/>
                </a:path>
                <a:path w="1400175" h="2124075">
                  <a:moveTo>
                    <a:pt x="1400175" y="22098"/>
                  </a:moveTo>
                  <a:lnTo>
                    <a:pt x="1385951" y="22098"/>
                  </a:lnTo>
                  <a:lnTo>
                    <a:pt x="1371600" y="36322"/>
                  </a:lnTo>
                  <a:lnTo>
                    <a:pt x="28575" y="36322"/>
                  </a:lnTo>
                  <a:lnTo>
                    <a:pt x="28575" y="50673"/>
                  </a:lnTo>
                  <a:lnTo>
                    <a:pt x="1393825" y="50673"/>
                  </a:lnTo>
                  <a:lnTo>
                    <a:pt x="1400175" y="44196"/>
                  </a:lnTo>
                  <a:lnTo>
                    <a:pt x="1400175" y="22098"/>
                  </a:lnTo>
                  <a:close/>
                </a:path>
                <a:path w="1400175" h="2124075">
                  <a:moveTo>
                    <a:pt x="1400175" y="0"/>
                  </a:moveTo>
                  <a:lnTo>
                    <a:pt x="1371600" y="0"/>
                  </a:lnTo>
                  <a:lnTo>
                    <a:pt x="1371600" y="36322"/>
                  </a:lnTo>
                  <a:lnTo>
                    <a:pt x="1385951" y="22098"/>
                  </a:lnTo>
                  <a:lnTo>
                    <a:pt x="1400175" y="22098"/>
                  </a:lnTo>
                  <a:lnTo>
                    <a:pt x="14001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8477" name="object 24">
              <a:extLst>
                <a:ext uri="{FF2B5EF4-FFF2-40B4-BE49-F238E27FC236}">
                  <a16:creationId xmlns:a16="http://schemas.microsoft.com/office/drawing/2014/main" id="{320B7FB3-503A-36D0-3B7F-823FB92C5D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9300" y="4325128"/>
              <a:ext cx="1600200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78" name="object 25">
              <a:extLst>
                <a:ext uri="{FF2B5EF4-FFF2-40B4-BE49-F238E27FC236}">
                  <a16:creationId xmlns:a16="http://schemas.microsoft.com/office/drawing/2014/main" id="{AD608368-90BC-BB94-FCEF-CE3BBE60F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652" y="4427219"/>
              <a:ext cx="1392936" cy="54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79" name="object 26">
              <a:extLst>
                <a:ext uri="{FF2B5EF4-FFF2-40B4-BE49-F238E27FC236}">
                  <a16:creationId xmlns:a16="http://schemas.microsoft.com/office/drawing/2014/main" id="{A8B9ED64-D452-F6CD-E67D-155971E31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343400"/>
              <a:ext cx="1524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80" name="object 27">
              <a:extLst>
                <a:ext uri="{FF2B5EF4-FFF2-40B4-BE49-F238E27FC236}">
                  <a16:creationId xmlns:a16="http://schemas.microsoft.com/office/drawing/2014/main" id="{1153B219-B9EB-1F96-9316-F2AA1AE9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400" y="4343400"/>
              <a:ext cx="1524000" cy="762000"/>
            </a:xfrm>
            <a:custGeom>
              <a:avLst/>
              <a:gdLst>
                <a:gd name="T0" fmla="*/ 0 w 1524000"/>
                <a:gd name="T1" fmla="*/ 187579 h 762000"/>
                <a:gd name="T2" fmla="*/ 6698 w 1524000"/>
                <a:gd name="T3" fmla="*/ 137700 h 762000"/>
                <a:gd name="T4" fmla="*/ 25602 w 1524000"/>
                <a:gd name="T5" fmla="*/ 92888 h 762000"/>
                <a:gd name="T6" fmla="*/ 54927 w 1524000"/>
                <a:gd name="T7" fmla="*/ 54927 h 762000"/>
                <a:gd name="T8" fmla="*/ 92888 w 1524000"/>
                <a:gd name="T9" fmla="*/ 25602 h 762000"/>
                <a:gd name="T10" fmla="*/ 137700 w 1524000"/>
                <a:gd name="T11" fmla="*/ 6698 h 762000"/>
                <a:gd name="T12" fmla="*/ 187578 w 1524000"/>
                <a:gd name="T13" fmla="*/ 0 h 762000"/>
                <a:gd name="T14" fmla="*/ 1336421 w 1524000"/>
                <a:gd name="T15" fmla="*/ 0 h 762000"/>
                <a:gd name="T16" fmla="*/ 1386299 w 1524000"/>
                <a:gd name="T17" fmla="*/ 6698 h 762000"/>
                <a:gd name="T18" fmla="*/ 1431111 w 1524000"/>
                <a:gd name="T19" fmla="*/ 25602 h 762000"/>
                <a:gd name="T20" fmla="*/ 1469072 w 1524000"/>
                <a:gd name="T21" fmla="*/ 54927 h 762000"/>
                <a:gd name="T22" fmla="*/ 1498397 w 1524000"/>
                <a:gd name="T23" fmla="*/ 92888 h 762000"/>
                <a:gd name="T24" fmla="*/ 1517301 w 1524000"/>
                <a:gd name="T25" fmla="*/ 137700 h 762000"/>
                <a:gd name="T26" fmla="*/ 1524000 w 1524000"/>
                <a:gd name="T27" fmla="*/ 187579 h 762000"/>
                <a:gd name="T28" fmla="*/ 1524000 w 1524000"/>
                <a:gd name="T29" fmla="*/ 574420 h 762000"/>
                <a:gd name="T30" fmla="*/ 1517301 w 1524000"/>
                <a:gd name="T31" fmla="*/ 624299 h 762000"/>
                <a:gd name="T32" fmla="*/ 1498397 w 1524000"/>
                <a:gd name="T33" fmla="*/ 669111 h 762000"/>
                <a:gd name="T34" fmla="*/ 1469072 w 1524000"/>
                <a:gd name="T35" fmla="*/ 707072 h 762000"/>
                <a:gd name="T36" fmla="*/ 1431111 w 1524000"/>
                <a:gd name="T37" fmla="*/ 736397 h 762000"/>
                <a:gd name="T38" fmla="*/ 1386299 w 1524000"/>
                <a:gd name="T39" fmla="*/ 755301 h 762000"/>
                <a:gd name="T40" fmla="*/ 1336421 w 1524000"/>
                <a:gd name="T41" fmla="*/ 762000 h 762000"/>
                <a:gd name="T42" fmla="*/ 187578 w 1524000"/>
                <a:gd name="T43" fmla="*/ 762000 h 762000"/>
                <a:gd name="T44" fmla="*/ 137700 w 1524000"/>
                <a:gd name="T45" fmla="*/ 755301 h 762000"/>
                <a:gd name="T46" fmla="*/ 92888 w 1524000"/>
                <a:gd name="T47" fmla="*/ 736397 h 762000"/>
                <a:gd name="T48" fmla="*/ 54927 w 1524000"/>
                <a:gd name="T49" fmla="*/ 707072 h 762000"/>
                <a:gd name="T50" fmla="*/ 25602 w 1524000"/>
                <a:gd name="T51" fmla="*/ 669111 h 762000"/>
                <a:gd name="T52" fmla="*/ 6698 w 1524000"/>
                <a:gd name="T53" fmla="*/ 624299 h 762000"/>
                <a:gd name="T54" fmla="*/ 0 w 1524000"/>
                <a:gd name="T55" fmla="*/ 574420 h 762000"/>
                <a:gd name="T56" fmla="*/ 0 w 1524000"/>
                <a:gd name="T57" fmla="*/ 187579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24000" h="762000">
                  <a:moveTo>
                    <a:pt x="0" y="187579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8" y="0"/>
                  </a:lnTo>
                  <a:lnTo>
                    <a:pt x="1336421" y="0"/>
                  </a:lnTo>
                  <a:lnTo>
                    <a:pt x="1386299" y="6698"/>
                  </a:lnTo>
                  <a:lnTo>
                    <a:pt x="1431111" y="25602"/>
                  </a:lnTo>
                  <a:lnTo>
                    <a:pt x="1469072" y="54927"/>
                  </a:lnTo>
                  <a:lnTo>
                    <a:pt x="1498397" y="92888"/>
                  </a:lnTo>
                  <a:lnTo>
                    <a:pt x="1517301" y="137700"/>
                  </a:lnTo>
                  <a:lnTo>
                    <a:pt x="1524000" y="187579"/>
                  </a:lnTo>
                  <a:lnTo>
                    <a:pt x="1524000" y="574420"/>
                  </a:lnTo>
                  <a:lnTo>
                    <a:pt x="1517301" y="624299"/>
                  </a:lnTo>
                  <a:lnTo>
                    <a:pt x="1498397" y="669111"/>
                  </a:lnTo>
                  <a:lnTo>
                    <a:pt x="1469072" y="707072"/>
                  </a:lnTo>
                  <a:lnTo>
                    <a:pt x="1431111" y="736397"/>
                  </a:lnTo>
                  <a:lnTo>
                    <a:pt x="1386299" y="755301"/>
                  </a:lnTo>
                  <a:lnTo>
                    <a:pt x="1336421" y="762000"/>
                  </a:lnTo>
                  <a:lnTo>
                    <a:pt x="187578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18481" name="object 28">
              <a:extLst>
                <a:ext uri="{FF2B5EF4-FFF2-40B4-BE49-F238E27FC236}">
                  <a16:creationId xmlns:a16="http://schemas.microsoft.com/office/drawing/2014/main" id="{F3B7412B-E121-8A6F-7A94-D607B5BC8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8100" y="4325128"/>
              <a:ext cx="1600199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8482" name="object 29">
              <a:extLst>
                <a:ext uri="{FF2B5EF4-FFF2-40B4-BE49-F238E27FC236}">
                  <a16:creationId xmlns:a16="http://schemas.microsoft.com/office/drawing/2014/main" id="{03390E7D-48AB-E8E8-9845-043B9540F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4343400"/>
              <a:ext cx="1524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483" name="object 30">
              <a:extLst>
                <a:ext uri="{FF2B5EF4-FFF2-40B4-BE49-F238E27FC236}">
                  <a16:creationId xmlns:a16="http://schemas.microsoft.com/office/drawing/2014/main" id="{A40441CB-DE0A-B10C-8EDC-E523850C3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4343400"/>
              <a:ext cx="1524000" cy="762000"/>
            </a:xfrm>
            <a:custGeom>
              <a:avLst/>
              <a:gdLst>
                <a:gd name="T0" fmla="*/ 0 w 1524000"/>
                <a:gd name="T1" fmla="*/ 187579 h 762000"/>
                <a:gd name="T2" fmla="*/ 6698 w 1524000"/>
                <a:gd name="T3" fmla="*/ 137700 h 762000"/>
                <a:gd name="T4" fmla="*/ 25602 w 1524000"/>
                <a:gd name="T5" fmla="*/ 92888 h 762000"/>
                <a:gd name="T6" fmla="*/ 54927 w 1524000"/>
                <a:gd name="T7" fmla="*/ 54927 h 762000"/>
                <a:gd name="T8" fmla="*/ 92888 w 1524000"/>
                <a:gd name="T9" fmla="*/ 25602 h 762000"/>
                <a:gd name="T10" fmla="*/ 137700 w 1524000"/>
                <a:gd name="T11" fmla="*/ 6698 h 762000"/>
                <a:gd name="T12" fmla="*/ 187578 w 1524000"/>
                <a:gd name="T13" fmla="*/ 0 h 762000"/>
                <a:gd name="T14" fmla="*/ 1336421 w 1524000"/>
                <a:gd name="T15" fmla="*/ 0 h 762000"/>
                <a:gd name="T16" fmla="*/ 1386299 w 1524000"/>
                <a:gd name="T17" fmla="*/ 6698 h 762000"/>
                <a:gd name="T18" fmla="*/ 1431111 w 1524000"/>
                <a:gd name="T19" fmla="*/ 25602 h 762000"/>
                <a:gd name="T20" fmla="*/ 1469072 w 1524000"/>
                <a:gd name="T21" fmla="*/ 54927 h 762000"/>
                <a:gd name="T22" fmla="*/ 1498397 w 1524000"/>
                <a:gd name="T23" fmla="*/ 92888 h 762000"/>
                <a:gd name="T24" fmla="*/ 1517301 w 1524000"/>
                <a:gd name="T25" fmla="*/ 137700 h 762000"/>
                <a:gd name="T26" fmla="*/ 1524000 w 1524000"/>
                <a:gd name="T27" fmla="*/ 187579 h 762000"/>
                <a:gd name="T28" fmla="*/ 1524000 w 1524000"/>
                <a:gd name="T29" fmla="*/ 574420 h 762000"/>
                <a:gd name="T30" fmla="*/ 1517301 w 1524000"/>
                <a:gd name="T31" fmla="*/ 624299 h 762000"/>
                <a:gd name="T32" fmla="*/ 1498397 w 1524000"/>
                <a:gd name="T33" fmla="*/ 669111 h 762000"/>
                <a:gd name="T34" fmla="*/ 1469072 w 1524000"/>
                <a:gd name="T35" fmla="*/ 707072 h 762000"/>
                <a:gd name="T36" fmla="*/ 1431111 w 1524000"/>
                <a:gd name="T37" fmla="*/ 736397 h 762000"/>
                <a:gd name="T38" fmla="*/ 1386299 w 1524000"/>
                <a:gd name="T39" fmla="*/ 755301 h 762000"/>
                <a:gd name="T40" fmla="*/ 1336421 w 1524000"/>
                <a:gd name="T41" fmla="*/ 762000 h 762000"/>
                <a:gd name="T42" fmla="*/ 187578 w 1524000"/>
                <a:gd name="T43" fmla="*/ 762000 h 762000"/>
                <a:gd name="T44" fmla="*/ 137700 w 1524000"/>
                <a:gd name="T45" fmla="*/ 755301 h 762000"/>
                <a:gd name="T46" fmla="*/ 92888 w 1524000"/>
                <a:gd name="T47" fmla="*/ 736397 h 762000"/>
                <a:gd name="T48" fmla="*/ 54927 w 1524000"/>
                <a:gd name="T49" fmla="*/ 707072 h 762000"/>
                <a:gd name="T50" fmla="*/ 25602 w 1524000"/>
                <a:gd name="T51" fmla="*/ 669111 h 762000"/>
                <a:gd name="T52" fmla="*/ 6698 w 1524000"/>
                <a:gd name="T53" fmla="*/ 624299 h 762000"/>
                <a:gd name="T54" fmla="*/ 0 w 1524000"/>
                <a:gd name="T55" fmla="*/ 574420 h 762000"/>
                <a:gd name="T56" fmla="*/ 0 w 1524000"/>
                <a:gd name="T57" fmla="*/ 187579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524000" h="762000">
                  <a:moveTo>
                    <a:pt x="0" y="187579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8" y="0"/>
                  </a:lnTo>
                  <a:lnTo>
                    <a:pt x="1336421" y="0"/>
                  </a:lnTo>
                  <a:lnTo>
                    <a:pt x="1386299" y="6698"/>
                  </a:lnTo>
                  <a:lnTo>
                    <a:pt x="1431111" y="25602"/>
                  </a:lnTo>
                  <a:lnTo>
                    <a:pt x="1469072" y="54927"/>
                  </a:lnTo>
                  <a:lnTo>
                    <a:pt x="1498397" y="92888"/>
                  </a:lnTo>
                  <a:lnTo>
                    <a:pt x="1517301" y="137700"/>
                  </a:lnTo>
                  <a:lnTo>
                    <a:pt x="1524000" y="187579"/>
                  </a:lnTo>
                  <a:lnTo>
                    <a:pt x="1524000" y="574420"/>
                  </a:lnTo>
                  <a:lnTo>
                    <a:pt x="1517301" y="624299"/>
                  </a:lnTo>
                  <a:lnTo>
                    <a:pt x="1498397" y="669111"/>
                  </a:lnTo>
                  <a:lnTo>
                    <a:pt x="1469072" y="707072"/>
                  </a:lnTo>
                  <a:lnTo>
                    <a:pt x="1431111" y="736397"/>
                  </a:lnTo>
                  <a:lnTo>
                    <a:pt x="1386299" y="755301"/>
                  </a:lnTo>
                  <a:lnTo>
                    <a:pt x="1336421" y="762000"/>
                  </a:lnTo>
                  <a:lnTo>
                    <a:pt x="187578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26E3EA01-E181-5194-94D8-EB939197B4C0}"/>
              </a:ext>
            </a:extLst>
          </p:cNvPr>
          <p:cNvSpPr txBox="1"/>
          <p:nvPr/>
        </p:nvSpPr>
        <p:spPr>
          <a:xfrm>
            <a:off x="5842000" y="4514851"/>
            <a:ext cx="2751138" cy="39052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tabLst>
                <a:tab pos="1887220" algn="l"/>
              </a:tabLst>
              <a:defRPr/>
            </a:pPr>
            <a:r>
              <a:rPr sz="2400" spc="-5" dirty="0">
                <a:latin typeface="Comic Sans MS"/>
                <a:cs typeface="Comic Sans MS"/>
              </a:rPr>
              <a:t>Hiv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5" dirty="0">
                <a:latin typeface="Comic Sans MS"/>
                <a:cs typeface="Comic Sans MS"/>
              </a:rPr>
              <a:t>HDFS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A237FA-9CD5-967D-7992-87E805B92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3464" y="513701"/>
            <a:ext cx="758348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Hadoop</a:t>
            </a:r>
            <a:r>
              <a:rPr spc="-40" dirty="0"/>
              <a:t> </a:t>
            </a:r>
            <a:r>
              <a:rPr dirty="0"/>
              <a:t>Ecosystem:</a:t>
            </a:r>
            <a:r>
              <a:rPr spc="-60" dirty="0"/>
              <a:t> </a:t>
            </a:r>
            <a:r>
              <a:rPr dirty="0"/>
              <a:t>Hbase</a:t>
            </a:r>
            <a:r>
              <a:rPr spc="-20" dirty="0"/>
              <a:t> </a:t>
            </a:r>
            <a:r>
              <a:rPr dirty="0"/>
              <a:t>(4|4)</a:t>
            </a:r>
          </a:p>
        </p:txBody>
      </p:sp>
      <p:sp>
        <p:nvSpPr>
          <p:cNvPr id="319491" name="object 3">
            <a:extLst>
              <a:ext uri="{FF2B5EF4-FFF2-40B4-BE49-F238E27FC236}">
                <a16:creationId xmlns:a16="http://schemas.microsoft.com/office/drawing/2014/main" id="{0B9E0522-040B-DAFD-76CF-06697BCA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7" y="1506539"/>
            <a:ext cx="11642651" cy="31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842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sz="2800" dirty="0"/>
              <a:t>HBase is a NoSQL database for Hadoop.</a:t>
            </a:r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 dirty="0"/>
              <a:t>HBase is column-oriented NoSQL database.</a:t>
            </a:r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 dirty="0" err="1"/>
              <a:t>Hbase</a:t>
            </a:r>
            <a:r>
              <a:rPr lang="en-US" altLang="en-US" sz="2800" dirty="0"/>
              <a:t> is used to	store </a:t>
            </a:r>
            <a:r>
              <a:rPr lang="en-US" altLang="en-US" sz="2800" b="1" dirty="0"/>
              <a:t>billions of rows and  millions of columns.</a:t>
            </a:r>
            <a:endParaRPr lang="en-US" altLang="en-US" sz="2800" dirty="0"/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 dirty="0"/>
              <a:t>HBase provides random read/write operation.</a:t>
            </a:r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 dirty="0"/>
              <a:t>It also supports record level updates which is not  possible using HDFS.</a:t>
            </a:r>
          </a:p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800" dirty="0"/>
              <a:t>HBase sits on top of HDFS.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CA8713-8A2F-4C66-4025-EF7DAF826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4764" y="392626"/>
            <a:ext cx="7335837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Hbase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Hadoop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ecosystem.</a:t>
            </a:r>
          </a:p>
        </p:txBody>
      </p:sp>
      <p:grpSp>
        <p:nvGrpSpPr>
          <p:cNvPr id="320515" name="object 3">
            <a:extLst>
              <a:ext uri="{FF2B5EF4-FFF2-40B4-BE49-F238E27FC236}">
                <a16:creationId xmlns:a16="http://schemas.microsoft.com/office/drawing/2014/main" id="{6D48426C-2E98-EB14-3CAC-922471B5A125}"/>
              </a:ext>
            </a:extLst>
          </p:cNvPr>
          <p:cNvGrpSpPr>
            <a:grpSpLocks/>
          </p:cNvGrpSpPr>
          <p:nvPr/>
        </p:nvGrpSpPr>
        <p:grpSpPr bwMode="auto">
          <a:xfrm>
            <a:off x="6210301" y="1733550"/>
            <a:ext cx="4029075" cy="1677988"/>
            <a:chOff x="4686296" y="1734303"/>
            <a:chExt cx="4029710" cy="1677035"/>
          </a:xfrm>
        </p:grpSpPr>
        <p:pic>
          <p:nvPicPr>
            <p:cNvPr id="320529" name="object 4">
              <a:extLst>
                <a:ext uri="{FF2B5EF4-FFF2-40B4-BE49-F238E27FC236}">
                  <a16:creationId xmlns:a16="http://schemas.microsoft.com/office/drawing/2014/main" id="{687070B1-17E3-F37B-4AD9-8800B6BE2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296" y="1734303"/>
              <a:ext cx="3962406" cy="1676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0530" name="object 5">
              <a:extLst>
                <a:ext uri="{FF2B5EF4-FFF2-40B4-BE49-F238E27FC236}">
                  <a16:creationId xmlns:a16="http://schemas.microsoft.com/office/drawing/2014/main" id="{1559D4D1-2974-074F-F0B1-48988E86C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7636" y="1889760"/>
              <a:ext cx="4008119" cy="1274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0531" name="object 6">
              <a:extLst>
                <a:ext uri="{FF2B5EF4-FFF2-40B4-BE49-F238E27FC236}">
                  <a16:creationId xmlns:a16="http://schemas.microsoft.com/office/drawing/2014/main" id="{29EC3B37-5A1F-E33D-7DAB-5162609C4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752600"/>
              <a:ext cx="38862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32" name="object 7">
              <a:extLst>
                <a:ext uri="{FF2B5EF4-FFF2-40B4-BE49-F238E27FC236}">
                  <a16:creationId xmlns:a16="http://schemas.microsoft.com/office/drawing/2014/main" id="{D8F4D370-88F5-5ED4-134F-AA55076AA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752600"/>
              <a:ext cx="3886200" cy="1600200"/>
            </a:xfrm>
            <a:custGeom>
              <a:avLst/>
              <a:gdLst>
                <a:gd name="T0" fmla="*/ 0 w 3886200"/>
                <a:gd name="T1" fmla="*/ 393826 h 1600200"/>
                <a:gd name="T2" fmla="*/ 3069 w 3886200"/>
                <a:gd name="T3" fmla="*/ 344442 h 1600200"/>
                <a:gd name="T4" fmla="*/ 12032 w 3886200"/>
                <a:gd name="T5" fmla="*/ 296883 h 1600200"/>
                <a:gd name="T6" fmla="*/ 26518 w 3886200"/>
                <a:gd name="T7" fmla="*/ 251520 h 1600200"/>
                <a:gd name="T8" fmla="*/ 46158 w 3886200"/>
                <a:gd name="T9" fmla="*/ 208722 h 1600200"/>
                <a:gd name="T10" fmla="*/ 70582 w 3886200"/>
                <a:gd name="T11" fmla="*/ 168860 h 1600200"/>
                <a:gd name="T12" fmla="*/ 99420 w 3886200"/>
                <a:gd name="T13" fmla="*/ 132303 h 1600200"/>
                <a:gd name="T14" fmla="*/ 132303 w 3886200"/>
                <a:gd name="T15" fmla="*/ 99420 h 1600200"/>
                <a:gd name="T16" fmla="*/ 168860 w 3886200"/>
                <a:gd name="T17" fmla="*/ 70582 h 1600200"/>
                <a:gd name="T18" fmla="*/ 208722 w 3886200"/>
                <a:gd name="T19" fmla="*/ 46158 h 1600200"/>
                <a:gd name="T20" fmla="*/ 251520 w 3886200"/>
                <a:gd name="T21" fmla="*/ 26518 h 1600200"/>
                <a:gd name="T22" fmla="*/ 296883 w 3886200"/>
                <a:gd name="T23" fmla="*/ 12032 h 1600200"/>
                <a:gd name="T24" fmla="*/ 344442 w 3886200"/>
                <a:gd name="T25" fmla="*/ 3069 h 1600200"/>
                <a:gd name="T26" fmla="*/ 393826 w 3886200"/>
                <a:gd name="T27" fmla="*/ 0 h 1600200"/>
                <a:gd name="T28" fmla="*/ 3492373 w 3886200"/>
                <a:gd name="T29" fmla="*/ 0 h 1600200"/>
                <a:gd name="T30" fmla="*/ 3541757 w 3886200"/>
                <a:gd name="T31" fmla="*/ 3069 h 1600200"/>
                <a:gd name="T32" fmla="*/ 3589316 w 3886200"/>
                <a:gd name="T33" fmla="*/ 12032 h 1600200"/>
                <a:gd name="T34" fmla="*/ 3634679 w 3886200"/>
                <a:gd name="T35" fmla="*/ 26518 h 1600200"/>
                <a:gd name="T36" fmla="*/ 3677477 w 3886200"/>
                <a:gd name="T37" fmla="*/ 46158 h 1600200"/>
                <a:gd name="T38" fmla="*/ 3717339 w 3886200"/>
                <a:gd name="T39" fmla="*/ 70582 h 1600200"/>
                <a:gd name="T40" fmla="*/ 3753896 w 3886200"/>
                <a:gd name="T41" fmla="*/ 99420 h 1600200"/>
                <a:gd name="T42" fmla="*/ 3786779 w 3886200"/>
                <a:gd name="T43" fmla="*/ 132303 h 1600200"/>
                <a:gd name="T44" fmla="*/ 3815617 w 3886200"/>
                <a:gd name="T45" fmla="*/ 168860 h 1600200"/>
                <a:gd name="T46" fmla="*/ 3840041 w 3886200"/>
                <a:gd name="T47" fmla="*/ 208722 h 1600200"/>
                <a:gd name="T48" fmla="*/ 3859681 w 3886200"/>
                <a:gd name="T49" fmla="*/ 251520 h 1600200"/>
                <a:gd name="T50" fmla="*/ 3874167 w 3886200"/>
                <a:gd name="T51" fmla="*/ 296883 h 1600200"/>
                <a:gd name="T52" fmla="*/ 3883130 w 3886200"/>
                <a:gd name="T53" fmla="*/ 344442 h 1600200"/>
                <a:gd name="T54" fmla="*/ 3886200 w 3886200"/>
                <a:gd name="T55" fmla="*/ 393826 h 1600200"/>
                <a:gd name="T56" fmla="*/ 3886200 w 3886200"/>
                <a:gd name="T57" fmla="*/ 1206373 h 1600200"/>
                <a:gd name="T58" fmla="*/ 3883130 w 3886200"/>
                <a:gd name="T59" fmla="*/ 1255757 h 1600200"/>
                <a:gd name="T60" fmla="*/ 3874167 w 3886200"/>
                <a:gd name="T61" fmla="*/ 1303316 h 1600200"/>
                <a:gd name="T62" fmla="*/ 3859681 w 3886200"/>
                <a:gd name="T63" fmla="*/ 1348679 h 1600200"/>
                <a:gd name="T64" fmla="*/ 3840041 w 3886200"/>
                <a:gd name="T65" fmla="*/ 1391477 h 1600200"/>
                <a:gd name="T66" fmla="*/ 3815617 w 3886200"/>
                <a:gd name="T67" fmla="*/ 1431339 h 1600200"/>
                <a:gd name="T68" fmla="*/ 3786779 w 3886200"/>
                <a:gd name="T69" fmla="*/ 1467896 h 1600200"/>
                <a:gd name="T70" fmla="*/ 3753896 w 3886200"/>
                <a:gd name="T71" fmla="*/ 1500779 h 1600200"/>
                <a:gd name="T72" fmla="*/ 3717339 w 3886200"/>
                <a:gd name="T73" fmla="*/ 1529617 h 1600200"/>
                <a:gd name="T74" fmla="*/ 3677477 w 3886200"/>
                <a:gd name="T75" fmla="*/ 1554041 h 1600200"/>
                <a:gd name="T76" fmla="*/ 3634679 w 3886200"/>
                <a:gd name="T77" fmla="*/ 1573681 h 1600200"/>
                <a:gd name="T78" fmla="*/ 3589316 w 3886200"/>
                <a:gd name="T79" fmla="*/ 1588167 h 1600200"/>
                <a:gd name="T80" fmla="*/ 3541757 w 3886200"/>
                <a:gd name="T81" fmla="*/ 1597130 h 1600200"/>
                <a:gd name="T82" fmla="*/ 3492373 w 3886200"/>
                <a:gd name="T83" fmla="*/ 1600200 h 1600200"/>
                <a:gd name="T84" fmla="*/ 393826 w 3886200"/>
                <a:gd name="T85" fmla="*/ 1600200 h 1600200"/>
                <a:gd name="T86" fmla="*/ 344442 w 3886200"/>
                <a:gd name="T87" fmla="*/ 1597130 h 1600200"/>
                <a:gd name="T88" fmla="*/ 296883 w 3886200"/>
                <a:gd name="T89" fmla="*/ 1588167 h 1600200"/>
                <a:gd name="T90" fmla="*/ 251520 w 3886200"/>
                <a:gd name="T91" fmla="*/ 1573681 h 1600200"/>
                <a:gd name="T92" fmla="*/ 208722 w 3886200"/>
                <a:gd name="T93" fmla="*/ 1554041 h 1600200"/>
                <a:gd name="T94" fmla="*/ 168860 w 3886200"/>
                <a:gd name="T95" fmla="*/ 1529617 h 1600200"/>
                <a:gd name="T96" fmla="*/ 132303 w 3886200"/>
                <a:gd name="T97" fmla="*/ 1500779 h 1600200"/>
                <a:gd name="T98" fmla="*/ 99420 w 3886200"/>
                <a:gd name="T99" fmla="*/ 1467896 h 1600200"/>
                <a:gd name="T100" fmla="*/ 70582 w 3886200"/>
                <a:gd name="T101" fmla="*/ 1431339 h 1600200"/>
                <a:gd name="T102" fmla="*/ 46158 w 3886200"/>
                <a:gd name="T103" fmla="*/ 1391477 h 1600200"/>
                <a:gd name="T104" fmla="*/ 26518 w 3886200"/>
                <a:gd name="T105" fmla="*/ 1348679 h 1600200"/>
                <a:gd name="T106" fmla="*/ 12032 w 3886200"/>
                <a:gd name="T107" fmla="*/ 1303316 h 1600200"/>
                <a:gd name="T108" fmla="*/ 3069 w 3886200"/>
                <a:gd name="T109" fmla="*/ 1255757 h 1600200"/>
                <a:gd name="T110" fmla="*/ 0 w 3886200"/>
                <a:gd name="T111" fmla="*/ 1206373 h 1600200"/>
                <a:gd name="T112" fmla="*/ 0 w 3886200"/>
                <a:gd name="T113" fmla="*/ 393826 h 160020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886200" h="1600200">
                  <a:moveTo>
                    <a:pt x="0" y="393826"/>
                  </a:moveTo>
                  <a:lnTo>
                    <a:pt x="3069" y="344442"/>
                  </a:lnTo>
                  <a:lnTo>
                    <a:pt x="12032" y="296883"/>
                  </a:lnTo>
                  <a:lnTo>
                    <a:pt x="26518" y="251520"/>
                  </a:lnTo>
                  <a:lnTo>
                    <a:pt x="46158" y="208722"/>
                  </a:lnTo>
                  <a:lnTo>
                    <a:pt x="70582" y="168860"/>
                  </a:lnTo>
                  <a:lnTo>
                    <a:pt x="99420" y="132303"/>
                  </a:lnTo>
                  <a:lnTo>
                    <a:pt x="132303" y="99420"/>
                  </a:lnTo>
                  <a:lnTo>
                    <a:pt x="168860" y="70582"/>
                  </a:lnTo>
                  <a:lnTo>
                    <a:pt x="208722" y="46158"/>
                  </a:lnTo>
                  <a:lnTo>
                    <a:pt x="251520" y="26518"/>
                  </a:lnTo>
                  <a:lnTo>
                    <a:pt x="296883" y="12032"/>
                  </a:lnTo>
                  <a:lnTo>
                    <a:pt x="344442" y="3069"/>
                  </a:lnTo>
                  <a:lnTo>
                    <a:pt x="393826" y="0"/>
                  </a:lnTo>
                  <a:lnTo>
                    <a:pt x="3492373" y="0"/>
                  </a:lnTo>
                  <a:lnTo>
                    <a:pt x="3541757" y="3069"/>
                  </a:lnTo>
                  <a:lnTo>
                    <a:pt x="3589316" y="12032"/>
                  </a:lnTo>
                  <a:lnTo>
                    <a:pt x="3634679" y="26518"/>
                  </a:lnTo>
                  <a:lnTo>
                    <a:pt x="3677477" y="46158"/>
                  </a:lnTo>
                  <a:lnTo>
                    <a:pt x="3717339" y="70582"/>
                  </a:lnTo>
                  <a:lnTo>
                    <a:pt x="3753896" y="99420"/>
                  </a:lnTo>
                  <a:lnTo>
                    <a:pt x="3786779" y="132303"/>
                  </a:lnTo>
                  <a:lnTo>
                    <a:pt x="3815617" y="168860"/>
                  </a:lnTo>
                  <a:lnTo>
                    <a:pt x="3840041" y="208722"/>
                  </a:lnTo>
                  <a:lnTo>
                    <a:pt x="3859681" y="251520"/>
                  </a:lnTo>
                  <a:lnTo>
                    <a:pt x="3874167" y="296883"/>
                  </a:lnTo>
                  <a:lnTo>
                    <a:pt x="3883130" y="344442"/>
                  </a:lnTo>
                  <a:lnTo>
                    <a:pt x="3886200" y="393826"/>
                  </a:lnTo>
                  <a:lnTo>
                    <a:pt x="3886200" y="1206373"/>
                  </a:lnTo>
                  <a:lnTo>
                    <a:pt x="3883130" y="1255757"/>
                  </a:lnTo>
                  <a:lnTo>
                    <a:pt x="3874167" y="1303316"/>
                  </a:lnTo>
                  <a:lnTo>
                    <a:pt x="3859681" y="1348679"/>
                  </a:lnTo>
                  <a:lnTo>
                    <a:pt x="3840041" y="1391477"/>
                  </a:lnTo>
                  <a:lnTo>
                    <a:pt x="3815617" y="1431339"/>
                  </a:lnTo>
                  <a:lnTo>
                    <a:pt x="3786779" y="1467896"/>
                  </a:lnTo>
                  <a:lnTo>
                    <a:pt x="3753896" y="1500779"/>
                  </a:lnTo>
                  <a:lnTo>
                    <a:pt x="3717339" y="1529617"/>
                  </a:lnTo>
                  <a:lnTo>
                    <a:pt x="3677477" y="1554041"/>
                  </a:lnTo>
                  <a:lnTo>
                    <a:pt x="3634679" y="1573681"/>
                  </a:lnTo>
                  <a:lnTo>
                    <a:pt x="3589316" y="1588167"/>
                  </a:lnTo>
                  <a:lnTo>
                    <a:pt x="3541757" y="1597130"/>
                  </a:lnTo>
                  <a:lnTo>
                    <a:pt x="3492373" y="1600200"/>
                  </a:lnTo>
                  <a:lnTo>
                    <a:pt x="393826" y="1600200"/>
                  </a:lnTo>
                  <a:lnTo>
                    <a:pt x="344442" y="1597130"/>
                  </a:lnTo>
                  <a:lnTo>
                    <a:pt x="296883" y="1588167"/>
                  </a:lnTo>
                  <a:lnTo>
                    <a:pt x="251520" y="1573681"/>
                  </a:lnTo>
                  <a:lnTo>
                    <a:pt x="208722" y="1554041"/>
                  </a:lnTo>
                  <a:lnTo>
                    <a:pt x="168860" y="1529617"/>
                  </a:lnTo>
                  <a:lnTo>
                    <a:pt x="132303" y="1500779"/>
                  </a:lnTo>
                  <a:lnTo>
                    <a:pt x="99420" y="1467896"/>
                  </a:lnTo>
                  <a:lnTo>
                    <a:pt x="70582" y="1431339"/>
                  </a:lnTo>
                  <a:lnTo>
                    <a:pt x="46158" y="1391477"/>
                  </a:lnTo>
                  <a:lnTo>
                    <a:pt x="26518" y="1348679"/>
                  </a:lnTo>
                  <a:lnTo>
                    <a:pt x="12032" y="1303316"/>
                  </a:lnTo>
                  <a:lnTo>
                    <a:pt x="3069" y="1255757"/>
                  </a:lnTo>
                  <a:lnTo>
                    <a:pt x="0" y="1206373"/>
                  </a:lnTo>
                  <a:lnTo>
                    <a:pt x="0" y="39382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20516" name="object 8">
            <a:extLst>
              <a:ext uri="{FF2B5EF4-FFF2-40B4-BE49-F238E27FC236}">
                <a16:creationId xmlns:a16="http://schemas.microsoft.com/office/drawing/2014/main" id="{578F58AA-2B95-B597-1CE6-E3EAAD7B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1976438"/>
            <a:ext cx="34925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111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00"/>
              </a:spcBef>
              <a:buNone/>
            </a:pPr>
            <a:r>
              <a:rPr lang="en-US" altLang="en-US" sz="2400">
                <a:latin typeface="Comic Sans MS" panose="030F0702030302020204" pitchFamily="66" charset="0"/>
                <a:cs typeface="Arial" panose="020B0604020202020204" pitchFamily="34" charset="0"/>
              </a:rPr>
              <a:t>MapReduce (Distributed  Programming  Framework)</a:t>
            </a:r>
          </a:p>
        </p:txBody>
      </p:sp>
      <p:grpSp>
        <p:nvGrpSpPr>
          <p:cNvPr id="320517" name="object 9">
            <a:extLst>
              <a:ext uri="{FF2B5EF4-FFF2-40B4-BE49-F238E27FC236}">
                <a16:creationId xmlns:a16="http://schemas.microsoft.com/office/drawing/2014/main" id="{35714963-12DA-106A-12FE-9F8111D79DA7}"/>
              </a:ext>
            </a:extLst>
          </p:cNvPr>
          <p:cNvGrpSpPr>
            <a:grpSpLocks/>
          </p:cNvGrpSpPr>
          <p:nvPr/>
        </p:nvGrpSpPr>
        <p:grpSpPr bwMode="auto">
          <a:xfrm>
            <a:off x="2794001" y="4168775"/>
            <a:ext cx="6626225" cy="1917700"/>
            <a:chOff x="1269491" y="4168140"/>
            <a:chExt cx="6626859" cy="1918970"/>
          </a:xfrm>
        </p:grpSpPr>
        <p:pic>
          <p:nvPicPr>
            <p:cNvPr id="320519" name="object 10">
              <a:extLst>
                <a:ext uri="{FF2B5EF4-FFF2-40B4-BE49-F238E27FC236}">
                  <a16:creationId xmlns:a16="http://schemas.microsoft.com/office/drawing/2014/main" id="{114BEBF6-163E-6F6B-E675-FECEA5856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904" y="4248928"/>
              <a:ext cx="3352791" cy="838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0520" name="object 11">
              <a:extLst>
                <a:ext uri="{FF2B5EF4-FFF2-40B4-BE49-F238E27FC236}">
                  <a16:creationId xmlns:a16="http://schemas.microsoft.com/office/drawing/2014/main" id="{BD2E9624-251D-C1A1-48FC-DBFEF4943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947" y="4168140"/>
              <a:ext cx="267462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0521" name="object 12">
              <a:extLst>
                <a:ext uri="{FF2B5EF4-FFF2-40B4-BE49-F238E27FC236}">
                  <a16:creationId xmlns:a16="http://schemas.microsoft.com/office/drawing/2014/main" id="{8635FAD0-6AF6-B4F1-A0C3-5E5B33909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4267200"/>
              <a:ext cx="3276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22" name="object 13">
              <a:extLst>
                <a:ext uri="{FF2B5EF4-FFF2-40B4-BE49-F238E27FC236}">
                  <a16:creationId xmlns:a16="http://schemas.microsoft.com/office/drawing/2014/main" id="{652380A8-5CF4-2615-1CB9-5C6FA920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4267200"/>
              <a:ext cx="3276600" cy="762000"/>
            </a:xfrm>
            <a:custGeom>
              <a:avLst/>
              <a:gdLst>
                <a:gd name="T0" fmla="*/ 0 w 3276600"/>
                <a:gd name="T1" fmla="*/ 187579 h 762000"/>
                <a:gd name="T2" fmla="*/ 6698 w 3276600"/>
                <a:gd name="T3" fmla="*/ 137700 h 762000"/>
                <a:gd name="T4" fmla="*/ 25602 w 3276600"/>
                <a:gd name="T5" fmla="*/ 92888 h 762000"/>
                <a:gd name="T6" fmla="*/ 54927 w 3276600"/>
                <a:gd name="T7" fmla="*/ 54927 h 762000"/>
                <a:gd name="T8" fmla="*/ 92888 w 3276600"/>
                <a:gd name="T9" fmla="*/ 25602 h 762000"/>
                <a:gd name="T10" fmla="*/ 137700 w 3276600"/>
                <a:gd name="T11" fmla="*/ 6698 h 762000"/>
                <a:gd name="T12" fmla="*/ 187579 w 3276600"/>
                <a:gd name="T13" fmla="*/ 0 h 762000"/>
                <a:gd name="T14" fmla="*/ 3089021 w 3276600"/>
                <a:gd name="T15" fmla="*/ 0 h 762000"/>
                <a:gd name="T16" fmla="*/ 3138899 w 3276600"/>
                <a:gd name="T17" fmla="*/ 6698 h 762000"/>
                <a:gd name="T18" fmla="*/ 3183711 w 3276600"/>
                <a:gd name="T19" fmla="*/ 25602 h 762000"/>
                <a:gd name="T20" fmla="*/ 3221672 w 3276600"/>
                <a:gd name="T21" fmla="*/ 54927 h 762000"/>
                <a:gd name="T22" fmla="*/ 3250997 w 3276600"/>
                <a:gd name="T23" fmla="*/ 92888 h 762000"/>
                <a:gd name="T24" fmla="*/ 3269901 w 3276600"/>
                <a:gd name="T25" fmla="*/ 137700 h 762000"/>
                <a:gd name="T26" fmla="*/ 3276600 w 3276600"/>
                <a:gd name="T27" fmla="*/ 187579 h 762000"/>
                <a:gd name="T28" fmla="*/ 3276600 w 3276600"/>
                <a:gd name="T29" fmla="*/ 574420 h 762000"/>
                <a:gd name="T30" fmla="*/ 3269901 w 3276600"/>
                <a:gd name="T31" fmla="*/ 624299 h 762000"/>
                <a:gd name="T32" fmla="*/ 3250997 w 3276600"/>
                <a:gd name="T33" fmla="*/ 669111 h 762000"/>
                <a:gd name="T34" fmla="*/ 3221672 w 3276600"/>
                <a:gd name="T35" fmla="*/ 707072 h 762000"/>
                <a:gd name="T36" fmla="*/ 3183711 w 3276600"/>
                <a:gd name="T37" fmla="*/ 736397 h 762000"/>
                <a:gd name="T38" fmla="*/ 3138899 w 3276600"/>
                <a:gd name="T39" fmla="*/ 755301 h 762000"/>
                <a:gd name="T40" fmla="*/ 3089021 w 3276600"/>
                <a:gd name="T41" fmla="*/ 762000 h 762000"/>
                <a:gd name="T42" fmla="*/ 187579 w 3276600"/>
                <a:gd name="T43" fmla="*/ 762000 h 762000"/>
                <a:gd name="T44" fmla="*/ 137700 w 3276600"/>
                <a:gd name="T45" fmla="*/ 755301 h 762000"/>
                <a:gd name="T46" fmla="*/ 92888 w 3276600"/>
                <a:gd name="T47" fmla="*/ 736397 h 762000"/>
                <a:gd name="T48" fmla="*/ 54927 w 3276600"/>
                <a:gd name="T49" fmla="*/ 707072 h 762000"/>
                <a:gd name="T50" fmla="*/ 25602 w 3276600"/>
                <a:gd name="T51" fmla="*/ 669111 h 762000"/>
                <a:gd name="T52" fmla="*/ 6698 w 3276600"/>
                <a:gd name="T53" fmla="*/ 624299 h 762000"/>
                <a:gd name="T54" fmla="*/ 0 w 3276600"/>
                <a:gd name="T55" fmla="*/ 574420 h 762000"/>
                <a:gd name="T56" fmla="*/ 0 w 3276600"/>
                <a:gd name="T57" fmla="*/ 187579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276600" h="762000">
                  <a:moveTo>
                    <a:pt x="0" y="187579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3089021" y="0"/>
                  </a:lnTo>
                  <a:lnTo>
                    <a:pt x="3138899" y="6698"/>
                  </a:lnTo>
                  <a:lnTo>
                    <a:pt x="3183711" y="25602"/>
                  </a:lnTo>
                  <a:lnTo>
                    <a:pt x="3221672" y="54927"/>
                  </a:lnTo>
                  <a:lnTo>
                    <a:pt x="3250997" y="92888"/>
                  </a:lnTo>
                  <a:lnTo>
                    <a:pt x="3269901" y="137700"/>
                  </a:lnTo>
                  <a:lnTo>
                    <a:pt x="3276600" y="187579"/>
                  </a:lnTo>
                  <a:lnTo>
                    <a:pt x="3276600" y="574420"/>
                  </a:lnTo>
                  <a:lnTo>
                    <a:pt x="3269901" y="624299"/>
                  </a:lnTo>
                  <a:lnTo>
                    <a:pt x="3250997" y="669111"/>
                  </a:lnTo>
                  <a:lnTo>
                    <a:pt x="3221672" y="707072"/>
                  </a:lnTo>
                  <a:lnTo>
                    <a:pt x="3183711" y="736397"/>
                  </a:lnTo>
                  <a:lnTo>
                    <a:pt x="3138899" y="755301"/>
                  </a:lnTo>
                  <a:lnTo>
                    <a:pt x="3089021" y="762000"/>
                  </a:lnTo>
                  <a:lnTo>
                    <a:pt x="187579" y="762000"/>
                  </a:lnTo>
                  <a:lnTo>
                    <a:pt x="137700" y="755301"/>
                  </a:lnTo>
                  <a:lnTo>
                    <a:pt x="92888" y="736397"/>
                  </a:lnTo>
                  <a:lnTo>
                    <a:pt x="54927" y="707072"/>
                  </a:lnTo>
                  <a:lnTo>
                    <a:pt x="25602" y="669111"/>
                  </a:lnTo>
                  <a:lnTo>
                    <a:pt x="6698" y="624299"/>
                  </a:lnTo>
                  <a:lnTo>
                    <a:pt x="0" y="574420"/>
                  </a:lnTo>
                  <a:lnTo>
                    <a:pt x="0" y="1875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20523" name="object 14">
              <a:extLst>
                <a:ext uri="{FF2B5EF4-FFF2-40B4-BE49-F238E27FC236}">
                  <a16:creationId xmlns:a16="http://schemas.microsoft.com/office/drawing/2014/main" id="{DE2B7F90-79D6-9CE8-1E2F-52814E33C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491" y="4611624"/>
              <a:ext cx="806196" cy="1217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24" name="object 15">
              <a:extLst>
                <a:ext uri="{FF2B5EF4-FFF2-40B4-BE49-F238E27FC236}">
                  <a16:creationId xmlns:a16="http://schemas.microsoft.com/office/drawing/2014/main" id="{7EEE74A9-8963-6E66-496B-088D9CAA1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036" y="4633849"/>
              <a:ext cx="594995" cy="1071880"/>
            </a:xfrm>
            <a:custGeom>
              <a:avLst/>
              <a:gdLst>
                <a:gd name="T0" fmla="*/ 480193 w 594994"/>
                <a:gd name="T1" fmla="*/ 0 h 1071879"/>
                <a:gd name="T2" fmla="*/ 594493 w 594994"/>
                <a:gd name="T3" fmla="*/ 28575 h 1071879"/>
                <a:gd name="T4" fmla="*/ 394468 w 594994"/>
                <a:gd name="T5" fmla="*/ 0 h 1071879"/>
                <a:gd name="T6" fmla="*/ 280162 w 594994"/>
                <a:gd name="T7" fmla="*/ 28575 h 1071879"/>
                <a:gd name="T8" fmla="*/ 394468 w 594994"/>
                <a:gd name="T9" fmla="*/ 0 h 1071879"/>
                <a:gd name="T10" fmla="*/ 80137 w 594994"/>
                <a:gd name="T11" fmla="*/ 0 h 1071879"/>
                <a:gd name="T12" fmla="*/ 194437 w 594994"/>
                <a:gd name="T13" fmla="*/ 28575 h 1071879"/>
                <a:gd name="T14" fmla="*/ 28575 w 594994"/>
                <a:gd name="T15" fmla="*/ 34162 h 1071879"/>
                <a:gd name="T16" fmla="*/ 0 w 594994"/>
                <a:gd name="T17" fmla="*/ 148462 h 1071879"/>
                <a:gd name="T18" fmla="*/ 28575 w 594994"/>
                <a:gd name="T19" fmla="*/ 34162 h 1071879"/>
                <a:gd name="T20" fmla="*/ 0 w 594994"/>
                <a:gd name="T21" fmla="*/ 234187 h 1071879"/>
                <a:gd name="T22" fmla="*/ 28575 w 594994"/>
                <a:gd name="T23" fmla="*/ 348488 h 1071879"/>
                <a:gd name="T24" fmla="*/ 28575 w 594994"/>
                <a:gd name="T25" fmla="*/ 434213 h 1071879"/>
                <a:gd name="T26" fmla="*/ 0 w 594994"/>
                <a:gd name="T27" fmla="*/ 548519 h 1071879"/>
                <a:gd name="T28" fmla="*/ 28575 w 594994"/>
                <a:gd name="T29" fmla="*/ 434213 h 1071879"/>
                <a:gd name="T30" fmla="*/ 0 w 594994"/>
                <a:gd name="T31" fmla="*/ 634244 h 1071879"/>
                <a:gd name="T32" fmla="*/ 28575 w 594994"/>
                <a:gd name="T33" fmla="*/ 748544 h 1071879"/>
                <a:gd name="T34" fmla="*/ 28575 w 594994"/>
                <a:gd name="T35" fmla="*/ 834269 h 1071879"/>
                <a:gd name="T36" fmla="*/ 0 w 594994"/>
                <a:gd name="T37" fmla="*/ 948569 h 1071879"/>
                <a:gd name="T38" fmla="*/ 28575 w 594994"/>
                <a:gd name="T39" fmla="*/ 834269 h 1071879"/>
                <a:gd name="T40" fmla="*/ 43560 w 594994"/>
                <a:gd name="T41" fmla="*/ 990669 h 1071879"/>
                <a:gd name="T42" fmla="*/ 157860 w 594994"/>
                <a:gd name="T43" fmla="*/ 1019244 h 1071879"/>
                <a:gd name="T44" fmla="*/ 357892 w 594994"/>
                <a:gd name="T45" fmla="*/ 990669 h 1071879"/>
                <a:gd name="T46" fmla="*/ 243585 w 594994"/>
                <a:gd name="T47" fmla="*/ 1019244 h 1071879"/>
                <a:gd name="T48" fmla="*/ 357892 w 594994"/>
                <a:gd name="T49" fmla="*/ 990669 h 1071879"/>
                <a:gd name="T50" fmla="*/ 464952 w 594994"/>
                <a:gd name="T51" fmla="*/ 1046600 h 1071879"/>
                <a:gd name="T52" fmla="*/ 470541 w 594994"/>
                <a:gd name="T53" fmla="*/ 1068977 h 1071879"/>
                <a:gd name="T54" fmla="*/ 568589 w 594994"/>
                <a:gd name="T55" fmla="*/ 1019244 h 1071879"/>
                <a:gd name="T56" fmla="*/ 557917 w 594994"/>
                <a:gd name="T57" fmla="*/ 1017301 h 1071879"/>
                <a:gd name="T58" fmla="*/ 536376 w 594994"/>
                <a:gd name="T59" fmla="*/ 1004957 h 1071879"/>
                <a:gd name="T60" fmla="*/ 443617 w 594994"/>
                <a:gd name="T61" fmla="*/ 990669 h 1071879"/>
                <a:gd name="T62" fmla="*/ 511887 w 594994"/>
                <a:gd name="T63" fmla="*/ 1019244 h 1071879"/>
                <a:gd name="T64" fmla="*/ 511887 w 594994"/>
                <a:gd name="T65" fmla="*/ 990669 h 1071879"/>
                <a:gd name="T66" fmla="*/ 557917 w 594994"/>
                <a:gd name="T67" fmla="*/ 990669 h 1071879"/>
                <a:gd name="T68" fmla="*/ 568589 w 594994"/>
                <a:gd name="T69" fmla="*/ 1019244 h 1071879"/>
                <a:gd name="T70" fmla="*/ 568594 w 594994"/>
                <a:gd name="T71" fmla="*/ 990669 h 1071879"/>
                <a:gd name="T72" fmla="*/ 536376 w 594994"/>
                <a:gd name="T73" fmla="*/ 1004957 h 1071879"/>
                <a:gd name="T74" fmla="*/ 557536 w 594994"/>
                <a:gd name="T75" fmla="*/ 992612 h 1071879"/>
                <a:gd name="T76" fmla="*/ 557536 w 594994"/>
                <a:gd name="T77" fmla="*/ 992612 h 1071879"/>
                <a:gd name="T78" fmla="*/ 557917 w 594994"/>
                <a:gd name="T79" fmla="*/ 1017301 h 1071879"/>
                <a:gd name="T80" fmla="*/ 479304 w 594994"/>
                <a:gd name="T81" fmla="*/ 938663 h 1071879"/>
                <a:gd name="T82" fmla="*/ 466604 w 594994"/>
                <a:gd name="T83" fmla="*/ 947807 h 1071879"/>
                <a:gd name="T84" fmla="*/ 464952 w 594994"/>
                <a:gd name="T85" fmla="*/ 963313 h 1071879"/>
                <a:gd name="T86" fmla="*/ 557536 w 594994"/>
                <a:gd name="T87" fmla="*/ 992612 h 1071879"/>
                <a:gd name="T88" fmla="*/ 557917 w 594994"/>
                <a:gd name="T89" fmla="*/ 990669 h 1071879"/>
                <a:gd name="T90" fmla="*/ 479304 w 594994"/>
                <a:gd name="T91" fmla="*/ 938663 h 107187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94994" h="1071879">
                  <a:moveTo>
                    <a:pt x="594487" y="0"/>
                  </a:moveTo>
                  <a:lnTo>
                    <a:pt x="480187" y="0"/>
                  </a:lnTo>
                  <a:lnTo>
                    <a:pt x="480187" y="28575"/>
                  </a:lnTo>
                  <a:lnTo>
                    <a:pt x="594487" y="28575"/>
                  </a:lnTo>
                  <a:lnTo>
                    <a:pt x="594487" y="0"/>
                  </a:lnTo>
                  <a:close/>
                </a:path>
                <a:path w="594994" h="1071879">
                  <a:moveTo>
                    <a:pt x="394462" y="0"/>
                  </a:moveTo>
                  <a:lnTo>
                    <a:pt x="280162" y="0"/>
                  </a:lnTo>
                  <a:lnTo>
                    <a:pt x="280162" y="28575"/>
                  </a:lnTo>
                  <a:lnTo>
                    <a:pt x="394462" y="28575"/>
                  </a:lnTo>
                  <a:lnTo>
                    <a:pt x="394462" y="0"/>
                  </a:lnTo>
                  <a:close/>
                </a:path>
                <a:path w="594994" h="1071879">
                  <a:moveTo>
                    <a:pt x="194437" y="0"/>
                  </a:moveTo>
                  <a:lnTo>
                    <a:pt x="80137" y="0"/>
                  </a:lnTo>
                  <a:lnTo>
                    <a:pt x="80137" y="28575"/>
                  </a:lnTo>
                  <a:lnTo>
                    <a:pt x="194437" y="28575"/>
                  </a:lnTo>
                  <a:lnTo>
                    <a:pt x="194437" y="0"/>
                  </a:lnTo>
                  <a:close/>
                </a:path>
                <a:path w="594994" h="1071879">
                  <a:moveTo>
                    <a:pt x="28575" y="34162"/>
                  </a:moveTo>
                  <a:lnTo>
                    <a:pt x="0" y="34162"/>
                  </a:lnTo>
                  <a:lnTo>
                    <a:pt x="0" y="148462"/>
                  </a:lnTo>
                  <a:lnTo>
                    <a:pt x="28575" y="148462"/>
                  </a:lnTo>
                  <a:lnTo>
                    <a:pt x="28575" y="34162"/>
                  </a:lnTo>
                  <a:close/>
                </a:path>
                <a:path w="594994" h="1071879">
                  <a:moveTo>
                    <a:pt x="28575" y="234187"/>
                  </a:moveTo>
                  <a:lnTo>
                    <a:pt x="0" y="234187"/>
                  </a:lnTo>
                  <a:lnTo>
                    <a:pt x="0" y="348488"/>
                  </a:lnTo>
                  <a:lnTo>
                    <a:pt x="28575" y="348488"/>
                  </a:lnTo>
                  <a:lnTo>
                    <a:pt x="28575" y="234187"/>
                  </a:lnTo>
                  <a:close/>
                </a:path>
                <a:path w="594994" h="1071879">
                  <a:moveTo>
                    <a:pt x="28575" y="434213"/>
                  </a:moveTo>
                  <a:lnTo>
                    <a:pt x="0" y="434213"/>
                  </a:lnTo>
                  <a:lnTo>
                    <a:pt x="0" y="548513"/>
                  </a:lnTo>
                  <a:lnTo>
                    <a:pt x="28575" y="548513"/>
                  </a:lnTo>
                  <a:lnTo>
                    <a:pt x="28575" y="434213"/>
                  </a:lnTo>
                  <a:close/>
                </a:path>
                <a:path w="594994" h="1071879">
                  <a:moveTo>
                    <a:pt x="28575" y="634238"/>
                  </a:moveTo>
                  <a:lnTo>
                    <a:pt x="0" y="634238"/>
                  </a:lnTo>
                  <a:lnTo>
                    <a:pt x="0" y="748538"/>
                  </a:lnTo>
                  <a:lnTo>
                    <a:pt x="28575" y="748538"/>
                  </a:lnTo>
                  <a:lnTo>
                    <a:pt x="28575" y="634238"/>
                  </a:lnTo>
                  <a:close/>
                </a:path>
                <a:path w="594994" h="1071879">
                  <a:moveTo>
                    <a:pt x="28575" y="834263"/>
                  </a:moveTo>
                  <a:lnTo>
                    <a:pt x="0" y="834263"/>
                  </a:lnTo>
                  <a:lnTo>
                    <a:pt x="0" y="948563"/>
                  </a:lnTo>
                  <a:lnTo>
                    <a:pt x="28575" y="948563"/>
                  </a:lnTo>
                  <a:lnTo>
                    <a:pt x="28575" y="834263"/>
                  </a:lnTo>
                  <a:close/>
                </a:path>
                <a:path w="594994" h="1071879">
                  <a:moveTo>
                    <a:pt x="157860" y="990663"/>
                  </a:moveTo>
                  <a:lnTo>
                    <a:pt x="43560" y="990663"/>
                  </a:lnTo>
                  <a:lnTo>
                    <a:pt x="43560" y="1019238"/>
                  </a:lnTo>
                  <a:lnTo>
                    <a:pt x="157860" y="1019238"/>
                  </a:lnTo>
                  <a:lnTo>
                    <a:pt x="157860" y="990663"/>
                  </a:lnTo>
                  <a:close/>
                </a:path>
                <a:path w="594994" h="1071879">
                  <a:moveTo>
                    <a:pt x="357886" y="990663"/>
                  </a:moveTo>
                  <a:lnTo>
                    <a:pt x="243585" y="990663"/>
                  </a:lnTo>
                  <a:lnTo>
                    <a:pt x="243585" y="1019238"/>
                  </a:lnTo>
                  <a:lnTo>
                    <a:pt x="357886" y="1019238"/>
                  </a:lnTo>
                  <a:lnTo>
                    <a:pt x="357886" y="990663"/>
                  </a:lnTo>
                  <a:close/>
                </a:path>
                <a:path w="594994" h="1071879">
                  <a:moveTo>
                    <a:pt x="536370" y="1004951"/>
                  </a:moveTo>
                  <a:lnTo>
                    <a:pt x="464946" y="1046594"/>
                  </a:lnTo>
                  <a:lnTo>
                    <a:pt x="462661" y="1055331"/>
                  </a:lnTo>
                  <a:lnTo>
                    <a:pt x="470535" y="1068971"/>
                  </a:lnTo>
                  <a:lnTo>
                    <a:pt x="479298" y="1071270"/>
                  </a:lnTo>
                  <a:lnTo>
                    <a:pt x="568583" y="1019238"/>
                  </a:lnTo>
                  <a:lnTo>
                    <a:pt x="557911" y="1019238"/>
                  </a:lnTo>
                  <a:lnTo>
                    <a:pt x="557911" y="1017295"/>
                  </a:lnTo>
                  <a:lnTo>
                    <a:pt x="557530" y="1017295"/>
                  </a:lnTo>
                  <a:lnTo>
                    <a:pt x="536370" y="1004951"/>
                  </a:lnTo>
                  <a:close/>
                </a:path>
                <a:path w="594994" h="1071879">
                  <a:moveTo>
                    <a:pt x="511881" y="990663"/>
                  </a:moveTo>
                  <a:lnTo>
                    <a:pt x="443611" y="990663"/>
                  </a:lnTo>
                  <a:lnTo>
                    <a:pt x="443611" y="1019238"/>
                  </a:lnTo>
                  <a:lnTo>
                    <a:pt x="511881" y="1019238"/>
                  </a:lnTo>
                  <a:lnTo>
                    <a:pt x="536370" y="1004951"/>
                  </a:lnTo>
                  <a:lnTo>
                    <a:pt x="511881" y="990663"/>
                  </a:lnTo>
                  <a:close/>
                </a:path>
                <a:path w="594994" h="1071879">
                  <a:moveTo>
                    <a:pt x="568588" y="990663"/>
                  </a:moveTo>
                  <a:lnTo>
                    <a:pt x="557911" y="990663"/>
                  </a:lnTo>
                  <a:lnTo>
                    <a:pt x="557911" y="1019238"/>
                  </a:lnTo>
                  <a:lnTo>
                    <a:pt x="568583" y="1019238"/>
                  </a:lnTo>
                  <a:lnTo>
                    <a:pt x="593089" y="1004951"/>
                  </a:lnTo>
                  <a:lnTo>
                    <a:pt x="568588" y="990663"/>
                  </a:lnTo>
                  <a:close/>
                </a:path>
                <a:path w="594994" h="1071879">
                  <a:moveTo>
                    <a:pt x="557530" y="992606"/>
                  </a:moveTo>
                  <a:lnTo>
                    <a:pt x="536370" y="1004951"/>
                  </a:lnTo>
                  <a:lnTo>
                    <a:pt x="557530" y="1017295"/>
                  </a:lnTo>
                  <a:lnTo>
                    <a:pt x="557530" y="992606"/>
                  </a:lnTo>
                  <a:close/>
                </a:path>
                <a:path w="594994" h="1071879">
                  <a:moveTo>
                    <a:pt x="557911" y="992606"/>
                  </a:moveTo>
                  <a:lnTo>
                    <a:pt x="557530" y="992606"/>
                  </a:lnTo>
                  <a:lnTo>
                    <a:pt x="557530" y="1017295"/>
                  </a:lnTo>
                  <a:lnTo>
                    <a:pt x="557911" y="1017295"/>
                  </a:lnTo>
                  <a:lnTo>
                    <a:pt x="557911" y="992606"/>
                  </a:lnTo>
                  <a:close/>
                </a:path>
                <a:path w="594994" h="1071879">
                  <a:moveTo>
                    <a:pt x="479298" y="938657"/>
                  </a:moveTo>
                  <a:lnTo>
                    <a:pt x="470535" y="940942"/>
                  </a:lnTo>
                  <a:lnTo>
                    <a:pt x="466598" y="947801"/>
                  </a:lnTo>
                  <a:lnTo>
                    <a:pt x="462661" y="954557"/>
                  </a:lnTo>
                  <a:lnTo>
                    <a:pt x="464946" y="963307"/>
                  </a:lnTo>
                  <a:lnTo>
                    <a:pt x="536370" y="1004951"/>
                  </a:lnTo>
                  <a:lnTo>
                    <a:pt x="557530" y="992606"/>
                  </a:lnTo>
                  <a:lnTo>
                    <a:pt x="557911" y="992606"/>
                  </a:lnTo>
                  <a:lnTo>
                    <a:pt x="557911" y="990663"/>
                  </a:lnTo>
                  <a:lnTo>
                    <a:pt x="568588" y="990663"/>
                  </a:lnTo>
                  <a:lnTo>
                    <a:pt x="479298" y="9386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20525" name="object 16">
              <a:extLst>
                <a:ext uri="{FF2B5EF4-FFF2-40B4-BE49-F238E27FC236}">
                  <a16:creationId xmlns:a16="http://schemas.microsoft.com/office/drawing/2014/main" id="{3CD4AD50-C198-543E-D18D-081F09A0E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755" y="5230368"/>
              <a:ext cx="6038088" cy="856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0526" name="object 17">
              <a:extLst>
                <a:ext uri="{FF2B5EF4-FFF2-40B4-BE49-F238E27FC236}">
                  <a16:creationId xmlns:a16="http://schemas.microsoft.com/office/drawing/2014/main" id="{A10BD3DB-26D2-5963-7091-7F927BD36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8588" y="5158740"/>
              <a:ext cx="5006340" cy="90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0527" name="object 18">
              <a:extLst>
                <a:ext uri="{FF2B5EF4-FFF2-40B4-BE49-F238E27FC236}">
                  <a16:creationId xmlns:a16="http://schemas.microsoft.com/office/drawing/2014/main" id="{8F9229FF-2113-74FC-6036-1FF51C80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5257800"/>
              <a:ext cx="59436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528" name="object 19">
              <a:extLst>
                <a:ext uri="{FF2B5EF4-FFF2-40B4-BE49-F238E27FC236}">
                  <a16:creationId xmlns:a16="http://schemas.microsoft.com/office/drawing/2014/main" id="{140567FB-E1A1-79CC-BA48-54038B2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5257800"/>
              <a:ext cx="5943600" cy="762000"/>
            </a:xfrm>
            <a:custGeom>
              <a:avLst/>
              <a:gdLst>
                <a:gd name="T0" fmla="*/ 0 w 5943600"/>
                <a:gd name="T1" fmla="*/ 187578 h 762000"/>
                <a:gd name="T2" fmla="*/ 6698 w 5943600"/>
                <a:gd name="T3" fmla="*/ 137700 h 762000"/>
                <a:gd name="T4" fmla="*/ 25602 w 5943600"/>
                <a:gd name="T5" fmla="*/ 92888 h 762000"/>
                <a:gd name="T6" fmla="*/ 54927 w 5943600"/>
                <a:gd name="T7" fmla="*/ 54927 h 762000"/>
                <a:gd name="T8" fmla="*/ 92888 w 5943600"/>
                <a:gd name="T9" fmla="*/ 25602 h 762000"/>
                <a:gd name="T10" fmla="*/ 137700 w 5943600"/>
                <a:gd name="T11" fmla="*/ 6698 h 762000"/>
                <a:gd name="T12" fmla="*/ 187579 w 5943600"/>
                <a:gd name="T13" fmla="*/ 0 h 762000"/>
                <a:gd name="T14" fmla="*/ 5756021 w 5943600"/>
                <a:gd name="T15" fmla="*/ 0 h 762000"/>
                <a:gd name="T16" fmla="*/ 5805899 w 5943600"/>
                <a:gd name="T17" fmla="*/ 6698 h 762000"/>
                <a:gd name="T18" fmla="*/ 5850711 w 5943600"/>
                <a:gd name="T19" fmla="*/ 25602 h 762000"/>
                <a:gd name="T20" fmla="*/ 5888672 w 5943600"/>
                <a:gd name="T21" fmla="*/ 54927 h 762000"/>
                <a:gd name="T22" fmla="*/ 5917997 w 5943600"/>
                <a:gd name="T23" fmla="*/ 92888 h 762000"/>
                <a:gd name="T24" fmla="*/ 5936901 w 5943600"/>
                <a:gd name="T25" fmla="*/ 137700 h 762000"/>
                <a:gd name="T26" fmla="*/ 5943600 w 5943600"/>
                <a:gd name="T27" fmla="*/ 187578 h 762000"/>
                <a:gd name="T28" fmla="*/ 5943600 w 5943600"/>
                <a:gd name="T29" fmla="*/ 574433 h 762000"/>
                <a:gd name="T30" fmla="*/ 5936901 w 5943600"/>
                <a:gd name="T31" fmla="*/ 624297 h 762000"/>
                <a:gd name="T32" fmla="*/ 5917997 w 5943600"/>
                <a:gd name="T33" fmla="*/ 669103 h 762000"/>
                <a:gd name="T34" fmla="*/ 5888672 w 5943600"/>
                <a:gd name="T35" fmla="*/ 707064 h 762000"/>
                <a:gd name="T36" fmla="*/ 5850711 w 5943600"/>
                <a:gd name="T37" fmla="*/ 736392 h 762000"/>
                <a:gd name="T38" fmla="*/ 5805899 w 5943600"/>
                <a:gd name="T39" fmla="*/ 755300 h 762000"/>
                <a:gd name="T40" fmla="*/ 5756021 w 5943600"/>
                <a:gd name="T41" fmla="*/ 762000 h 762000"/>
                <a:gd name="T42" fmla="*/ 187579 w 5943600"/>
                <a:gd name="T43" fmla="*/ 762000 h 762000"/>
                <a:gd name="T44" fmla="*/ 137700 w 5943600"/>
                <a:gd name="T45" fmla="*/ 755300 h 762000"/>
                <a:gd name="T46" fmla="*/ 92888 w 5943600"/>
                <a:gd name="T47" fmla="*/ 736392 h 762000"/>
                <a:gd name="T48" fmla="*/ 54927 w 5943600"/>
                <a:gd name="T49" fmla="*/ 707064 h 762000"/>
                <a:gd name="T50" fmla="*/ 25602 w 5943600"/>
                <a:gd name="T51" fmla="*/ 669103 h 762000"/>
                <a:gd name="T52" fmla="*/ 6698 w 5943600"/>
                <a:gd name="T53" fmla="*/ 624297 h 762000"/>
                <a:gd name="T54" fmla="*/ 0 w 5943600"/>
                <a:gd name="T55" fmla="*/ 574433 h 762000"/>
                <a:gd name="T56" fmla="*/ 0 w 5943600"/>
                <a:gd name="T57" fmla="*/ 187578 h 762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5943600" h="762000">
                  <a:moveTo>
                    <a:pt x="0" y="187578"/>
                  </a:moveTo>
                  <a:lnTo>
                    <a:pt x="6698" y="137700"/>
                  </a:lnTo>
                  <a:lnTo>
                    <a:pt x="25602" y="92888"/>
                  </a:lnTo>
                  <a:lnTo>
                    <a:pt x="54927" y="54927"/>
                  </a:lnTo>
                  <a:lnTo>
                    <a:pt x="92888" y="25602"/>
                  </a:lnTo>
                  <a:lnTo>
                    <a:pt x="137700" y="6698"/>
                  </a:lnTo>
                  <a:lnTo>
                    <a:pt x="187579" y="0"/>
                  </a:lnTo>
                  <a:lnTo>
                    <a:pt x="5756021" y="0"/>
                  </a:lnTo>
                  <a:lnTo>
                    <a:pt x="5805899" y="6698"/>
                  </a:lnTo>
                  <a:lnTo>
                    <a:pt x="5850711" y="25602"/>
                  </a:lnTo>
                  <a:lnTo>
                    <a:pt x="5888672" y="54927"/>
                  </a:lnTo>
                  <a:lnTo>
                    <a:pt x="5917997" y="92888"/>
                  </a:lnTo>
                  <a:lnTo>
                    <a:pt x="5936901" y="137700"/>
                  </a:lnTo>
                  <a:lnTo>
                    <a:pt x="5943600" y="187578"/>
                  </a:lnTo>
                  <a:lnTo>
                    <a:pt x="5943600" y="574433"/>
                  </a:lnTo>
                  <a:lnTo>
                    <a:pt x="5936901" y="624297"/>
                  </a:lnTo>
                  <a:lnTo>
                    <a:pt x="5917997" y="669103"/>
                  </a:lnTo>
                  <a:lnTo>
                    <a:pt x="5888672" y="707064"/>
                  </a:lnTo>
                  <a:lnTo>
                    <a:pt x="5850711" y="736392"/>
                  </a:lnTo>
                  <a:lnTo>
                    <a:pt x="5805899" y="755300"/>
                  </a:lnTo>
                  <a:lnTo>
                    <a:pt x="5756021" y="762000"/>
                  </a:lnTo>
                  <a:lnTo>
                    <a:pt x="187579" y="762000"/>
                  </a:lnTo>
                  <a:lnTo>
                    <a:pt x="137700" y="755300"/>
                  </a:lnTo>
                  <a:lnTo>
                    <a:pt x="92888" y="736392"/>
                  </a:lnTo>
                  <a:lnTo>
                    <a:pt x="54927" y="707064"/>
                  </a:lnTo>
                  <a:lnTo>
                    <a:pt x="25602" y="669103"/>
                  </a:lnTo>
                  <a:lnTo>
                    <a:pt x="6698" y="624297"/>
                  </a:lnTo>
                  <a:lnTo>
                    <a:pt x="0" y="574433"/>
                  </a:lnTo>
                  <a:lnTo>
                    <a:pt x="0" y="18757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20518" name="object 20">
            <a:extLst>
              <a:ext uri="{FF2B5EF4-FFF2-40B4-BE49-F238E27FC236}">
                <a16:creationId xmlns:a16="http://schemas.microsoft.com/office/drawing/2014/main" id="{881D9E5F-A7F4-F4BF-9B00-C8C056F8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366" y="4445317"/>
            <a:ext cx="3491226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381000" indent="-3683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None/>
            </a:pPr>
            <a:r>
              <a:rPr lang="en-US" altLang="en-US" sz="2400" dirty="0" err="1">
                <a:latin typeface="Comic Sans MS" panose="030F0702030302020204" pitchFamily="66" charset="0"/>
                <a:cs typeface="Arial" panose="020B0604020202020204" pitchFamily="34" charset="0"/>
              </a:rPr>
              <a:t>Hbase</a:t>
            </a:r>
            <a:r>
              <a:rPr lang="en-US" alt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 (</a:t>
            </a:r>
            <a:r>
              <a:rPr lang="en-US" altLang="en-US" sz="1600" dirty="0">
                <a:latin typeface="Comic Sans MS" panose="030F0702030302020204" pitchFamily="66" charset="0"/>
                <a:cs typeface="Arial" panose="020B0604020202020204" pitchFamily="34" charset="0"/>
              </a:rPr>
              <a:t>NoSQL</a:t>
            </a:r>
            <a:r>
              <a:rPr lang="en-US" altLang="en-US" sz="2400" dirty="0">
                <a:latin typeface="Comic Sans MS" panose="030F0702030302020204" pitchFamily="66" charset="0"/>
                <a:cs typeface="Arial" panose="020B0604020202020204" pitchFamily="34" charset="0"/>
              </a:rPr>
              <a:t> database)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8FCFF-3197-780F-0E77-23F20097E024}"/>
              </a:ext>
            </a:extLst>
          </p:cNvPr>
          <p:cNvSpPr txBox="1"/>
          <p:nvPr/>
        </p:nvSpPr>
        <p:spPr>
          <a:xfrm>
            <a:off x="3783235" y="542293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38"/>
              </a:spcBef>
              <a:buNone/>
            </a:pPr>
            <a:r>
              <a:rPr lang="en-US" alt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HDFS (Hadoop Distributed File  System)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6A5BEC-57AC-5B78-021B-B77D24764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0476" y="513701"/>
            <a:ext cx="4594225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Match</a:t>
            </a:r>
            <a:r>
              <a:rPr spc="-5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columns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6DC4629-BC71-2EC0-C94A-393A25632F69}"/>
              </a:ext>
            </a:extLst>
          </p:cNvPr>
          <p:cNvSpPr txBox="1"/>
          <p:nvPr/>
        </p:nvSpPr>
        <p:spPr>
          <a:xfrm>
            <a:off x="2060576" y="1619250"/>
            <a:ext cx="6257925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4585335" algn="l"/>
              </a:tabLst>
              <a:defRPr/>
            </a:pPr>
            <a:r>
              <a:rPr sz="3000" b="1" spc="-5" dirty="0">
                <a:latin typeface="Times New Roman"/>
                <a:cs typeface="Times New Roman"/>
              </a:rPr>
              <a:t>Column</a:t>
            </a:r>
            <a:r>
              <a:rPr sz="3000" b="1" spc="-18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	Column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2F88E4C-D6B1-E494-13E5-6289E41CA299}"/>
              </a:ext>
            </a:extLst>
          </p:cNvPr>
          <p:cNvSpPr txBox="1"/>
          <p:nvPr/>
        </p:nvSpPr>
        <p:spPr>
          <a:xfrm>
            <a:off x="2060576" y="2625726"/>
            <a:ext cx="4397375" cy="3228975"/>
          </a:xfrm>
          <a:prstGeom prst="rect">
            <a:avLst/>
          </a:prstGeom>
        </p:spPr>
        <p:txBody>
          <a:bodyPr lIns="0" tIns="104140" rIns="0" bIns="0">
            <a:spAutoFit/>
          </a:bodyPr>
          <a:lstStyle/>
          <a:p>
            <a:pPr marL="355600" indent="-342900">
              <a:spcBef>
                <a:spcPts val="82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Times New Roman"/>
                <a:cs typeface="Times New Roman"/>
              </a:rPr>
              <a:t>HDFS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Times New Roman"/>
                <a:cs typeface="Times New Roman"/>
              </a:rPr>
              <a:t>MapReduce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Programming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spc="-5" dirty="0">
                <a:latin typeface="Times New Roman"/>
                <a:cs typeface="Times New Roman"/>
              </a:rPr>
              <a:t>Master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Times New Roman"/>
                <a:cs typeface="Times New Roman"/>
              </a:rPr>
              <a:t>Slave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</a:t>
            </a:r>
            <a:endParaRPr sz="3000">
              <a:latin typeface="Times New Roman"/>
              <a:cs typeface="Times New Roman"/>
            </a:endParaRPr>
          </a:p>
          <a:p>
            <a:pPr marL="355600">
              <a:defRPr/>
            </a:pP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MapReduce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spcBef>
                <a:spcPts val="735"/>
              </a:spcBef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sz="3000" dirty="0">
                <a:latin typeface="Times New Roman"/>
                <a:cs typeface="Times New Roman"/>
              </a:rPr>
              <a:t>Hadoop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Implementation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1541" name="object 5">
            <a:extLst>
              <a:ext uri="{FF2B5EF4-FFF2-40B4-BE49-F238E27FC236}">
                <a16:creationId xmlns:a16="http://schemas.microsoft.com/office/drawing/2014/main" id="{5577E520-0539-1CFE-7B5F-2D72A39D8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6" y="2625726"/>
            <a:ext cx="4265796" cy="218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700" rIns="0" bIns="0">
            <a:spAutoFit/>
          </a:bodyPr>
          <a:lstStyle>
            <a:lvl1pPr marL="927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altLang="en-US" sz="3000" dirty="0" err="1"/>
              <a:t>DataNode</a:t>
            </a:r>
            <a:r>
              <a:rPr lang="en-US" altLang="en-US" sz="3000" dirty="0"/>
              <a:t>  </a:t>
            </a:r>
            <a:r>
              <a:rPr lang="en-US" altLang="en-US" sz="3000" dirty="0" err="1"/>
              <a:t>NameNode</a:t>
            </a:r>
            <a:endParaRPr lang="en-US" altLang="en-US" sz="3000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3000" dirty="0"/>
              <a:t>Processing Data  Google File System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8D7DFD3-47FD-47E4-5FA2-355663695A00}"/>
              </a:ext>
            </a:extLst>
          </p:cNvPr>
          <p:cNvSpPr txBox="1"/>
          <p:nvPr/>
        </p:nvSpPr>
        <p:spPr>
          <a:xfrm>
            <a:off x="7576436" y="4847471"/>
            <a:ext cx="1189038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000" spc="-5" dirty="0">
                <a:latin typeface="Times New Roman"/>
                <a:cs typeface="Times New Roman"/>
              </a:rPr>
              <a:t>Sto</a:t>
            </a:r>
            <a:r>
              <a:rPr sz="3000" spc="-15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age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42BA2B-9152-16C3-9830-2345808E1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0476" y="513701"/>
            <a:ext cx="4594225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Match</a:t>
            </a:r>
            <a:r>
              <a:rPr spc="-5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columns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94FA13-4AB3-8174-2A02-ED15973261DE}"/>
              </a:ext>
            </a:extLst>
          </p:cNvPr>
          <p:cNvSpPr txBox="1"/>
          <p:nvPr/>
        </p:nvSpPr>
        <p:spPr>
          <a:xfrm>
            <a:off x="2060575" y="1574800"/>
            <a:ext cx="5341938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2900"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3670300" algn="l"/>
              </a:tabLst>
              <a:defRPr/>
            </a:pPr>
            <a:r>
              <a:rPr sz="3000" b="1" spc="-5" dirty="0">
                <a:latin typeface="Times New Roman"/>
                <a:cs typeface="Times New Roman"/>
              </a:rPr>
              <a:t>Column</a:t>
            </a:r>
            <a:r>
              <a:rPr sz="3000" b="1" spc="-18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	Column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DEC46D4-7BE8-1ABE-7A69-E3C26F0B867C}"/>
              </a:ext>
            </a:extLst>
          </p:cNvPr>
          <p:cNvSpPr txBox="1"/>
          <p:nvPr/>
        </p:nvSpPr>
        <p:spPr>
          <a:xfrm>
            <a:off x="2073275" y="2535238"/>
            <a:ext cx="3100388" cy="2952750"/>
          </a:xfrm>
          <a:prstGeom prst="rect">
            <a:avLst/>
          </a:prstGeom>
        </p:spPr>
        <p:txBody>
          <a:bodyPr lIns="0" tIns="58419" rIns="0" bIns="0">
            <a:spAutoFit/>
          </a:bodyPr>
          <a:lstStyle/>
          <a:p>
            <a:pPr marL="342265" indent="-342265">
              <a:spcBef>
                <a:spcPts val="459"/>
              </a:spcBef>
              <a:buFont typeface="Arial MT"/>
              <a:buChar char="•"/>
              <a:tabLst>
                <a:tab pos="342265" algn="l"/>
                <a:tab pos="342900" algn="l"/>
              </a:tabLst>
              <a:defRPr/>
            </a:pPr>
            <a:r>
              <a:rPr sz="3000" spc="-15" dirty="0">
                <a:latin typeface="Times New Roman"/>
                <a:cs typeface="Times New Roman"/>
              </a:rPr>
              <a:t>JobTracker</a:t>
            </a:r>
            <a:endParaRPr sz="3000">
              <a:latin typeface="Times New Roman"/>
              <a:cs typeface="Times New Roman"/>
            </a:endParaRPr>
          </a:p>
          <a:p>
            <a:pPr marL="342265" indent="-342265">
              <a:spcBef>
                <a:spcPts val="359"/>
              </a:spcBef>
              <a:buFont typeface="Arial MT"/>
              <a:buChar char="•"/>
              <a:tabLst>
                <a:tab pos="342265" algn="l"/>
                <a:tab pos="342900" algn="l"/>
              </a:tabLst>
              <a:defRPr/>
            </a:pPr>
            <a:r>
              <a:rPr sz="3000" dirty="0">
                <a:latin typeface="Times New Roman"/>
                <a:cs typeface="Times New Roman"/>
              </a:rPr>
              <a:t>MapReduce</a:t>
            </a:r>
            <a:endParaRPr sz="3000">
              <a:latin typeface="Times New Roman"/>
              <a:cs typeface="Times New Roman"/>
            </a:endParaRPr>
          </a:p>
          <a:p>
            <a:pPr marL="342265" indent="-342265">
              <a:spcBef>
                <a:spcPts val="360"/>
              </a:spcBef>
              <a:buFont typeface="Arial MT"/>
              <a:buChar char="•"/>
              <a:tabLst>
                <a:tab pos="342265" algn="l"/>
                <a:tab pos="342900" algn="l"/>
              </a:tabLst>
              <a:defRPr/>
            </a:pPr>
            <a:r>
              <a:rPr sz="3000" spc="-30" dirty="0">
                <a:latin typeface="Times New Roman"/>
                <a:cs typeface="Times New Roman"/>
              </a:rPr>
              <a:t>TaskTracker</a:t>
            </a:r>
            <a:endParaRPr sz="3000">
              <a:latin typeface="Times New Roman"/>
              <a:cs typeface="Times New Roman"/>
            </a:endParaRPr>
          </a:p>
          <a:p>
            <a:pPr marL="342265" indent="-342265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42265" algn="l"/>
                <a:tab pos="342900" algn="l"/>
              </a:tabLst>
              <a:defRPr/>
            </a:pPr>
            <a:r>
              <a:rPr sz="3000" spc="-5" dirty="0">
                <a:latin typeface="Times New Roman"/>
                <a:cs typeface="Times New Roman"/>
              </a:rPr>
              <a:t>Job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Configuration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Times New Roman"/>
                <a:cs typeface="Times New Roman"/>
              </a:rPr>
              <a:t>Value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pair</a:t>
            </a:r>
            <a:endParaRPr sz="3000">
              <a:latin typeface="Times New Roman"/>
              <a:cs typeface="Times New Roman"/>
            </a:endParaRPr>
          </a:p>
          <a:p>
            <a:pPr marL="342265" indent="-342265">
              <a:spcBef>
                <a:spcPts val="315"/>
              </a:spcBef>
              <a:buFont typeface="Arial MT"/>
              <a:buChar char="•"/>
              <a:tabLst>
                <a:tab pos="342265" algn="l"/>
                <a:tab pos="342900" algn="l"/>
              </a:tabLst>
              <a:defRPr/>
            </a:pPr>
            <a:r>
              <a:rPr sz="3000" dirty="0">
                <a:latin typeface="Times New Roman"/>
                <a:cs typeface="Times New Roman"/>
              </a:rPr>
              <a:t>Map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2565" name="object 5">
            <a:extLst>
              <a:ext uri="{FF2B5EF4-FFF2-40B4-BE49-F238E27FC236}">
                <a16:creationId xmlns:a16="http://schemas.microsoft.com/office/drawing/2014/main" id="{BC9F8A00-5E4C-9690-99E4-4CDDA11B3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6" y="2535238"/>
            <a:ext cx="369887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ts val="100"/>
              </a:spcBef>
              <a:buNone/>
            </a:pPr>
            <a:r>
              <a:rPr lang="en-US" altLang="en-US" sz="3000"/>
              <a:t>Executes Task  Schedules Task  Programming Model  Converts input into Key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EAF09EA-16FA-97FA-B7FA-41712554487D}"/>
              </a:ext>
            </a:extLst>
          </p:cNvPr>
          <p:cNvSpPr txBox="1"/>
          <p:nvPr/>
        </p:nvSpPr>
        <p:spPr>
          <a:xfrm>
            <a:off x="5718175" y="5003800"/>
            <a:ext cx="2338388" cy="4826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000" dirty="0">
                <a:latin typeface="Times New Roman"/>
                <a:cs typeface="Times New Roman"/>
              </a:rPr>
              <a:t>Job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Parameters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22567" name="object 7">
            <a:extLst>
              <a:ext uri="{FF2B5EF4-FFF2-40B4-BE49-F238E27FC236}">
                <a16:creationId xmlns:a16="http://schemas.microsoft.com/office/drawing/2014/main" id="{04C1BC88-A6F8-2F9E-9D56-BA9DDB5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5510213"/>
            <a:ext cx="1333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None/>
            </a:pPr>
            <a:r>
              <a:rPr lang="en-US" altLang="en-US" sz="3000">
                <a:latin typeface="Arial MT"/>
                <a:ea typeface="Arial MT"/>
                <a:cs typeface="Arial MT"/>
              </a:rPr>
              <a:t>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object 2">
            <a:extLst>
              <a:ext uri="{FF2B5EF4-FFF2-40B4-BE49-F238E27FC236}">
                <a16:creationId xmlns:a16="http://schemas.microsoft.com/office/drawing/2014/main" id="{4D156A40-0002-D823-22D9-C0ED6BB1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412876"/>
            <a:ext cx="81359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EC93D3-413A-DAD5-3843-DF8E53CEAC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6175" y="213186"/>
            <a:ext cx="7359650" cy="1230978"/>
          </a:xfrm>
        </p:spPr>
        <p:txBody>
          <a:bodyPr vert="horz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3600" dirty="0"/>
              <a:t>Answer</a:t>
            </a:r>
            <a:r>
              <a:rPr sz="3600" spc="260" dirty="0"/>
              <a:t> </a:t>
            </a:r>
            <a:r>
              <a:rPr spc="-5" dirty="0">
                <a:latin typeface="Trebuchet MS"/>
                <a:cs typeface="Trebuchet MS"/>
              </a:rPr>
              <a:t>a</a:t>
            </a:r>
            <a:r>
              <a:rPr spc="-10" dirty="0">
                <a:latin typeface="Trebuchet MS"/>
                <a:cs typeface="Trebuchet MS"/>
              </a:rPr>
              <a:t> few </a:t>
            </a:r>
            <a:r>
              <a:rPr spc="-5" dirty="0">
                <a:latin typeface="Trebuchet MS"/>
                <a:cs typeface="Trebuchet MS"/>
              </a:rPr>
              <a:t>quick</a:t>
            </a:r>
            <a:r>
              <a:rPr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questions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-5" dirty="0">
                <a:latin typeface="Trebuchet MS"/>
                <a:cs typeface="Trebuchet MS"/>
              </a:rPr>
              <a:t>…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CE47CF-9B4A-D8DD-C18B-2AE1D19C5D9A}"/>
              </a:ext>
            </a:extLst>
          </p:cNvPr>
          <p:cNvSpPr txBox="1"/>
          <p:nvPr/>
        </p:nvSpPr>
        <p:spPr>
          <a:xfrm>
            <a:off x="2216151" y="1571625"/>
            <a:ext cx="2447925" cy="29845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32740" indent="-320040">
              <a:spcBef>
                <a:spcPts val="100"/>
              </a:spcBef>
              <a:buFont typeface="Wingdings"/>
              <a:buChar char=""/>
              <a:tabLst>
                <a:tab pos="332740" algn="l"/>
              </a:tabLst>
              <a:defRPr/>
            </a:pPr>
            <a:r>
              <a:rPr b="1" spc="-5" dirty="0">
                <a:solidFill>
                  <a:srgbClr val="FF0000"/>
                </a:solidFill>
                <a:latin typeface="Trebuchet MS"/>
                <a:cs typeface="Trebuchet MS"/>
              </a:rPr>
              <a:t>Match</a:t>
            </a:r>
            <a:r>
              <a:rPr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b="1" dirty="0">
                <a:solidFill>
                  <a:srgbClr val="FF0000"/>
                </a:solidFill>
                <a:latin typeface="Trebuchet MS"/>
                <a:cs typeface="Trebuchet MS"/>
              </a:rPr>
              <a:t>following</a:t>
            </a:r>
            <a:endParaRPr>
              <a:latin typeface="Trebuchet MS"/>
              <a:cs typeface="Trebuchet MS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BABD5E3-CD8E-0CC5-C4F9-FF3DF8BE2CAF}"/>
              </a:ext>
            </a:extLst>
          </p:cNvPr>
          <p:cNvGraphicFramePr>
            <a:graphicFrameLocks noGrp="1"/>
          </p:cNvGraphicFramePr>
          <p:nvPr/>
        </p:nvGraphicFramePr>
        <p:xfrm>
          <a:off x="2374901" y="1851026"/>
          <a:ext cx="7572375" cy="4573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667">
                <a:tc>
                  <a:txBody>
                    <a:bodyPr/>
                    <a:lstStyle/>
                    <a:p>
                      <a:pPr marL="8369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sz="1600" b="1" spc="-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68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NLP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Content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analytics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analytics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spc="-55" dirty="0"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6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messages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6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UIMA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Chats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46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Noisy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unstructured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5" dirty="0">
                          <a:latin typeface="Trebuchet MS"/>
                          <a:cs typeface="Trebuchet MS"/>
                        </a:rPr>
                        <a:t>Text</a:t>
                      </a:r>
                      <a:r>
                        <a:rPr sz="16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mining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9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mining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Comprehend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human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natural</a:t>
                      </a:r>
                      <a:r>
                        <a:rPr sz="16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language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input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03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Noisy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unstructured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  <a:tabLst>
                          <a:tab pos="646430" algn="l"/>
                          <a:tab pos="1594485" algn="l"/>
                          <a:tab pos="1951355" algn="l"/>
                          <a:tab pos="2425700" algn="l"/>
                          <a:tab pos="3691890" algn="l"/>
                          <a:tab pos="4045585" algn="l"/>
                        </a:tabLst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Uses	methods	at	the	intersection	of	statistics,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Trebuchet MS"/>
                          <a:cs typeface="Trebuchet MS"/>
                        </a:rPr>
                        <a:t>Artificial</a:t>
                      </a:r>
                      <a:r>
                        <a:rPr sz="16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Intelligence,</a:t>
                      </a:r>
                      <a:r>
                        <a:rPr sz="16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10" dirty="0">
                          <a:latin typeface="Trebuchet MS"/>
                          <a:cs typeface="Trebuchet MS"/>
                        </a:rPr>
                        <a:t>machine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learning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spc="-5" dirty="0">
                          <a:latin typeface="Trebuchet MS"/>
                          <a:cs typeface="Trebuchet MS"/>
                        </a:rPr>
                        <a:t>DBs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3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IBM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UIMA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22" name="object 2">
            <a:extLst>
              <a:ext uri="{FF2B5EF4-FFF2-40B4-BE49-F238E27FC236}">
                <a16:creationId xmlns:a16="http://schemas.microsoft.com/office/drawing/2014/main" id="{D30EABC8-388B-6F3C-6611-68D8257AE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484314"/>
            <a:ext cx="828198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object 2">
            <a:extLst>
              <a:ext uri="{FF2B5EF4-FFF2-40B4-BE49-F238E27FC236}">
                <a16:creationId xmlns:a16="http://schemas.microsoft.com/office/drawing/2014/main" id="{A841AF33-9CB3-4002-5315-9FD36C64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33376"/>
            <a:ext cx="8020050" cy="638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object 2">
            <a:extLst>
              <a:ext uri="{FF2B5EF4-FFF2-40B4-BE49-F238E27FC236}">
                <a16:creationId xmlns:a16="http://schemas.microsoft.com/office/drawing/2014/main" id="{B9DC9187-5BDD-C20A-EB62-8CD94E9C0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341439"/>
            <a:ext cx="8412162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object 2">
            <a:extLst>
              <a:ext uri="{FF2B5EF4-FFF2-40B4-BE49-F238E27FC236}">
                <a16:creationId xmlns:a16="http://schemas.microsoft.com/office/drawing/2014/main" id="{F5E3E6B6-D494-2EF1-2196-023FD799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628776"/>
            <a:ext cx="857250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818" name="object 2">
            <a:extLst>
              <a:ext uri="{FF2B5EF4-FFF2-40B4-BE49-F238E27FC236}">
                <a16:creationId xmlns:a16="http://schemas.microsoft.com/office/drawing/2014/main" id="{E3865F32-A64E-38B2-408E-394297875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88914"/>
            <a:ext cx="8042275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514</Words>
  <Application>Microsoft Office PowerPoint</Application>
  <PresentationFormat>Widescreen</PresentationFormat>
  <Paragraphs>91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-apple-system</vt:lpstr>
      <vt:lpstr>Aptos</vt:lpstr>
      <vt:lpstr>Aptos Display</vt:lpstr>
      <vt:lpstr>Arial</vt:lpstr>
      <vt:lpstr>Arial MT</vt:lpstr>
      <vt:lpstr>Comic Sans MS</vt:lpstr>
      <vt:lpstr>Times New Roman</vt:lpstr>
      <vt:lpstr>Trebuchet MS</vt:lpstr>
      <vt:lpstr>Wingdings</vt:lpstr>
      <vt:lpstr>Office Theme</vt:lpstr>
      <vt:lpstr>Hadoop Ecosystem</vt:lpstr>
      <vt:lpstr>Hadoop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Hadoop Ecosystem</vt:lpstr>
      <vt:lpstr>Hadoop Ecosystem</vt:lpstr>
      <vt:lpstr>PowerPoint Presentation</vt:lpstr>
      <vt:lpstr>PowerPoint Presentation</vt:lpstr>
      <vt:lpstr>Hadoop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 Time</vt:lpstr>
      <vt:lpstr>Quiz Time</vt:lpstr>
      <vt:lpstr>Hadoop Ecosystem: Pig (1|4)</vt:lpstr>
      <vt:lpstr>Pig in the Hadoop ecosystem.</vt:lpstr>
      <vt:lpstr>Hadoop Ecosystem: Hive (2|4)</vt:lpstr>
      <vt:lpstr>Hive in the Hadoop ecosystem.</vt:lpstr>
      <vt:lpstr>Hadoop Ecosystem: Sqoop (3|4)</vt:lpstr>
      <vt:lpstr>SQOOP in the Hadoop ecosystem.</vt:lpstr>
      <vt:lpstr>Hadoop Ecosystem: Hbase (4|4)</vt:lpstr>
      <vt:lpstr>Hbase in the Hadoop ecosystem.</vt:lpstr>
      <vt:lpstr>Match the columns</vt:lpstr>
      <vt:lpstr>Match the columns</vt:lpstr>
      <vt:lpstr>Answer a few quick questions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8</cp:revision>
  <dcterms:created xsi:type="dcterms:W3CDTF">2025-02-10T04:10:46Z</dcterms:created>
  <dcterms:modified xsi:type="dcterms:W3CDTF">2025-02-11T04:20:59Z</dcterms:modified>
</cp:coreProperties>
</file>