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19" r:id="rId24"/>
    <p:sldId id="322" r:id="rId25"/>
    <p:sldId id="325" r:id="rId26"/>
    <p:sldId id="328" r:id="rId27"/>
    <p:sldId id="331" r:id="rId28"/>
    <p:sldId id="334" r:id="rId29"/>
    <p:sldId id="337" r:id="rId30"/>
    <p:sldId id="340" r:id="rId31"/>
    <p:sldId id="343" r:id="rId32"/>
    <p:sldId id="346" r:id="rId33"/>
    <p:sldId id="349" r:id="rId34"/>
    <p:sldId id="352" r:id="rId35"/>
    <p:sldId id="355" r:id="rId36"/>
    <p:sldId id="358" r:id="rId37"/>
    <p:sldId id="361" r:id="rId38"/>
    <p:sldId id="364" r:id="rId39"/>
    <p:sldId id="367" r:id="rId40"/>
    <p:sldId id="370" r:id="rId41"/>
    <p:sldId id="373" r:id="rId42"/>
    <p:sldId id="376" r:id="rId43"/>
    <p:sldId id="597" r:id="rId44"/>
    <p:sldId id="379" r:id="rId45"/>
    <p:sldId id="382" r:id="rId46"/>
    <p:sldId id="385" r:id="rId47"/>
    <p:sldId id="388" r:id="rId48"/>
    <p:sldId id="391" r:id="rId49"/>
    <p:sldId id="394" r:id="rId50"/>
    <p:sldId id="397" r:id="rId51"/>
    <p:sldId id="400" r:id="rId52"/>
    <p:sldId id="403" r:id="rId53"/>
    <p:sldId id="406" r:id="rId54"/>
    <p:sldId id="409" r:id="rId55"/>
    <p:sldId id="412" r:id="rId56"/>
    <p:sldId id="598" r:id="rId57"/>
    <p:sldId id="415" r:id="rId58"/>
    <p:sldId id="418" r:id="rId59"/>
    <p:sldId id="421" r:id="rId60"/>
    <p:sldId id="424" r:id="rId61"/>
    <p:sldId id="427" r:id="rId62"/>
    <p:sldId id="430" r:id="rId63"/>
    <p:sldId id="433" r:id="rId64"/>
    <p:sldId id="436" r:id="rId65"/>
    <p:sldId id="439" r:id="rId66"/>
    <p:sldId id="442" r:id="rId67"/>
    <p:sldId id="445" r:id="rId68"/>
    <p:sldId id="448" r:id="rId69"/>
    <p:sldId id="451" r:id="rId70"/>
    <p:sldId id="595" r:id="rId71"/>
    <p:sldId id="454" r:id="rId72"/>
    <p:sldId id="596" r:id="rId73"/>
    <p:sldId id="457" r:id="rId74"/>
    <p:sldId id="460" r:id="rId75"/>
    <p:sldId id="463" r:id="rId76"/>
    <p:sldId id="466" r:id="rId77"/>
    <p:sldId id="469" r:id="rId78"/>
    <p:sldId id="599" r:id="rId79"/>
    <p:sldId id="472" r:id="rId80"/>
    <p:sldId id="475" r:id="rId81"/>
    <p:sldId id="478" r:id="rId82"/>
    <p:sldId id="481" r:id="rId83"/>
    <p:sldId id="600" r:id="rId84"/>
    <p:sldId id="484" r:id="rId85"/>
    <p:sldId id="487" r:id="rId86"/>
    <p:sldId id="490" r:id="rId87"/>
    <p:sldId id="493" r:id="rId88"/>
    <p:sldId id="496" r:id="rId89"/>
    <p:sldId id="499" r:id="rId90"/>
    <p:sldId id="502" r:id="rId91"/>
    <p:sldId id="505" r:id="rId92"/>
    <p:sldId id="508" r:id="rId93"/>
    <p:sldId id="511" r:id="rId94"/>
    <p:sldId id="514" r:id="rId95"/>
    <p:sldId id="517" r:id="rId96"/>
    <p:sldId id="520" r:id="rId97"/>
    <p:sldId id="523" r:id="rId98"/>
    <p:sldId id="526" r:id="rId99"/>
    <p:sldId id="529" r:id="rId100"/>
    <p:sldId id="532" r:id="rId101"/>
    <p:sldId id="535" r:id="rId102"/>
    <p:sldId id="538" r:id="rId103"/>
    <p:sldId id="541" r:id="rId104"/>
    <p:sldId id="544" r:id="rId105"/>
    <p:sldId id="547" r:id="rId106"/>
    <p:sldId id="550" r:id="rId107"/>
    <p:sldId id="553" r:id="rId108"/>
    <p:sldId id="556" r:id="rId109"/>
    <p:sldId id="559" r:id="rId110"/>
    <p:sldId id="562" r:id="rId111"/>
    <p:sldId id="565" r:id="rId112"/>
    <p:sldId id="568" r:id="rId113"/>
    <p:sldId id="323" r:id="rId114"/>
    <p:sldId id="324" r:id="rId115"/>
    <p:sldId id="594" r:id="rId116"/>
    <p:sldId id="326" r:id="rId117"/>
    <p:sldId id="571" r:id="rId118"/>
    <p:sldId id="574" r:id="rId119"/>
    <p:sldId id="577" r:id="rId120"/>
    <p:sldId id="580" r:id="rId121"/>
    <p:sldId id="583" r:id="rId122"/>
    <p:sldId id="586" r:id="rId123"/>
    <p:sldId id="589" r:id="rId124"/>
    <p:sldId id="592" r:id="rId125"/>
  </p:sldIdLst>
  <p:sldSz cx="12192000" cy="6858000"/>
  <p:notesSz cx="6858000" cy="9144000"/>
  <p:custDataLst>
    <p:tags r:id="rId1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2EF2A-C760-4E51-BC82-AE0EBB5684FF}" v="14" dt="2025-02-04T04:41:58.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64" d="100"/>
          <a:sy n="64" d="100"/>
        </p:scale>
        <p:origin x="712" y="5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theme" Target="theme/theme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microsoft.com/office/2016/11/relationships/changesInfo" Target="changesInfos/changesInfo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microsoft.com/office/2015/10/relationships/revisionInfo" Target="revisionInfo.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ju Susan George [MU - Jaipur]" userId="70824c1d-57a7-46b3-b5af-c3967b1ed203" providerId="ADAL" clId="{04F2EF2A-C760-4E51-BC82-AE0EBB5684FF}"/>
    <pc:docChg chg="undo redo custSel addSld modSld sldOrd">
      <pc:chgData name="Dr. Anju Susan George [MU - Jaipur]" userId="70824c1d-57a7-46b3-b5af-c3967b1ed203" providerId="ADAL" clId="{04F2EF2A-C760-4E51-BC82-AE0EBB5684FF}" dt="2025-02-05T10:53:13.335" v="511"/>
      <pc:docMkLst>
        <pc:docMk/>
      </pc:docMkLst>
      <pc:sldChg chg="modSp mod">
        <pc:chgData name="Dr. Anju Susan George [MU - Jaipur]" userId="70824c1d-57a7-46b3-b5af-c3967b1ed203" providerId="ADAL" clId="{04F2EF2A-C760-4E51-BC82-AE0EBB5684FF}" dt="2025-01-20T07:44:08.775" v="0" actId="113"/>
        <pc:sldMkLst>
          <pc:docMk/>
          <pc:sldMk cId="2156617631" sldId="268"/>
        </pc:sldMkLst>
        <pc:spChg chg="mod">
          <ac:chgData name="Dr. Anju Susan George [MU - Jaipur]" userId="70824c1d-57a7-46b3-b5af-c3967b1ed203" providerId="ADAL" clId="{04F2EF2A-C760-4E51-BC82-AE0EBB5684FF}" dt="2025-01-20T07:44:08.775" v="0" actId="113"/>
          <ac:spMkLst>
            <pc:docMk/>
            <pc:sldMk cId="2156617631" sldId="268"/>
            <ac:spMk id="3" creationId="{1BEE5D69-E2E9-A0D9-AEC0-A8B85B7B1D69}"/>
          </ac:spMkLst>
        </pc:spChg>
      </pc:sldChg>
      <pc:sldChg chg="delSp modSp mod">
        <pc:chgData name="Dr. Anju Susan George [MU - Jaipur]" userId="70824c1d-57a7-46b3-b5af-c3967b1ed203" providerId="ADAL" clId="{04F2EF2A-C760-4E51-BC82-AE0EBB5684FF}" dt="2025-01-22T07:51:11.833" v="54" actId="478"/>
        <pc:sldMkLst>
          <pc:docMk/>
          <pc:sldMk cId="2120764885" sldId="271"/>
        </pc:sldMkLst>
        <pc:spChg chg="mod">
          <ac:chgData name="Dr. Anju Susan George [MU - Jaipur]" userId="70824c1d-57a7-46b3-b5af-c3967b1ed203" providerId="ADAL" clId="{04F2EF2A-C760-4E51-BC82-AE0EBB5684FF}" dt="2025-01-21T06:21:02.395" v="51" actId="113"/>
          <ac:spMkLst>
            <pc:docMk/>
            <pc:sldMk cId="2120764885" sldId="271"/>
            <ac:spMk id="3" creationId="{B6C61C15-00B9-B817-3E1A-D9A7A7CFDAFB}"/>
          </ac:spMkLst>
        </pc:spChg>
      </pc:sldChg>
      <pc:sldChg chg="modSp mod">
        <pc:chgData name="Dr. Anju Susan George [MU - Jaipur]" userId="70824c1d-57a7-46b3-b5af-c3967b1ed203" providerId="ADAL" clId="{04F2EF2A-C760-4E51-BC82-AE0EBB5684FF}" dt="2025-01-21T06:26:25.497" v="52" actId="113"/>
        <pc:sldMkLst>
          <pc:docMk/>
          <pc:sldMk cId="3412287313" sldId="280"/>
        </pc:sldMkLst>
        <pc:spChg chg="mod">
          <ac:chgData name="Dr. Anju Susan George [MU - Jaipur]" userId="70824c1d-57a7-46b3-b5af-c3967b1ed203" providerId="ADAL" clId="{04F2EF2A-C760-4E51-BC82-AE0EBB5684FF}" dt="2025-01-21T06:26:25.497" v="52" actId="113"/>
          <ac:spMkLst>
            <pc:docMk/>
            <pc:sldMk cId="3412287313" sldId="280"/>
            <ac:spMk id="3" creationId="{00F60C36-5BE3-D7E4-E2D6-89FDB05CE78F}"/>
          </ac:spMkLst>
        </pc:spChg>
      </pc:sldChg>
      <pc:sldChg chg="addSp delSp mod">
        <pc:chgData name="Dr. Anju Susan George [MU - Jaipur]" userId="70824c1d-57a7-46b3-b5af-c3967b1ed203" providerId="ADAL" clId="{04F2EF2A-C760-4E51-BC82-AE0EBB5684FF}" dt="2025-01-22T07:52:01.081" v="57" actId="478"/>
        <pc:sldMkLst>
          <pc:docMk/>
          <pc:sldMk cId="2876936347" sldId="283"/>
        </pc:sldMkLst>
      </pc:sldChg>
      <pc:sldChg chg="delSp mod">
        <pc:chgData name="Dr. Anju Susan George [MU - Jaipur]" userId="70824c1d-57a7-46b3-b5af-c3967b1ed203" providerId="ADAL" clId="{04F2EF2A-C760-4E51-BC82-AE0EBB5684FF}" dt="2025-01-22T06:50:52.353" v="53" actId="478"/>
        <pc:sldMkLst>
          <pc:docMk/>
          <pc:sldMk cId="532404565" sldId="313"/>
        </pc:sldMkLst>
      </pc:sldChg>
      <pc:sldChg chg="modSp mod">
        <pc:chgData name="Dr. Anju Susan George [MU - Jaipur]" userId="70824c1d-57a7-46b3-b5af-c3967b1ed203" providerId="ADAL" clId="{04F2EF2A-C760-4E51-BC82-AE0EBB5684FF}" dt="2025-01-22T10:51:31.141" v="58" actId="113"/>
        <pc:sldMkLst>
          <pc:docMk/>
          <pc:sldMk cId="1554446273" sldId="328"/>
        </pc:sldMkLst>
        <pc:spChg chg="mod">
          <ac:chgData name="Dr. Anju Susan George [MU - Jaipur]" userId="70824c1d-57a7-46b3-b5af-c3967b1ed203" providerId="ADAL" clId="{04F2EF2A-C760-4E51-BC82-AE0EBB5684FF}" dt="2025-01-22T10:51:31.141" v="58" actId="113"/>
          <ac:spMkLst>
            <pc:docMk/>
            <pc:sldMk cId="1554446273" sldId="328"/>
            <ac:spMk id="3" creationId="{E44DFC7C-3753-9F0D-4B1F-2FB76D6F7E97}"/>
          </ac:spMkLst>
        </pc:spChg>
      </pc:sldChg>
      <pc:sldChg chg="modSp mod">
        <pc:chgData name="Dr. Anju Susan George [MU - Jaipur]" userId="70824c1d-57a7-46b3-b5af-c3967b1ed203" providerId="ADAL" clId="{04F2EF2A-C760-4E51-BC82-AE0EBB5684FF}" dt="2025-01-27T05:52:55.529" v="289" actId="113"/>
        <pc:sldMkLst>
          <pc:docMk/>
          <pc:sldMk cId="1991351311" sldId="358"/>
        </pc:sldMkLst>
        <pc:spChg chg="mod">
          <ac:chgData name="Dr. Anju Susan George [MU - Jaipur]" userId="70824c1d-57a7-46b3-b5af-c3967b1ed203" providerId="ADAL" clId="{04F2EF2A-C760-4E51-BC82-AE0EBB5684FF}" dt="2025-01-27T05:52:55.529" v="289" actId="113"/>
          <ac:spMkLst>
            <pc:docMk/>
            <pc:sldMk cId="1991351311" sldId="358"/>
            <ac:spMk id="3" creationId="{B7E094ED-16CD-C521-6050-1F5914FDFA45}"/>
          </ac:spMkLst>
        </pc:spChg>
      </pc:sldChg>
      <pc:sldChg chg="modSp mod">
        <pc:chgData name="Dr. Anju Susan George [MU - Jaipur]" userId="70824c1d-57a7-46b3-b5af-c3967b1ed203" providerId="ADAL" clId="{04F2EF2A-C760-4E51-BC82-AE0EBB5684FF}" dt="2025-01-27T06:01:39.530" v="339" actId="113"/>
        <pc:sldMkLst>
          <pc:docMk/>
          <pc:sldMk cId="15248404" sldId="364"/>
        </pc:sldMkLst>
        <pc:spChg chg="mod">
          <ac:chgData name="Dr. Anju Susan George [MU - Jaipur]" userId="70824c1d-57a7-46b3-b5af-c3967b1ed203" providerId="ADAL" clId="{04F2EF2A-C760-4E51-BC82-AE0EBB5684FF}" dt="2025-01-27T06:01:39.530" v="339" actId="113"/>
          <ac:spMkLst>
            <pc:docMk/>
            <pc:sldMk cId="15248404" sldId="364"/>
            <ac:spMk id="3" creationId="{3ADD7E28-FD72-075C-5265-F79805981413}"/>
          </ac:spMkLst>
        </pc:spChg>
      </pc:sldChg>
      <pc:sldChg chg="modSp mod">
        <pc:chgData name="Dr. Anju Susan George [MU - Jaipur]" userId="70824c1d-57a7-46b3-b5af-c3967b1ed203" providerId="ADAL" clId="{04F2EF2A-C760-4E51-BC82-AE0EBB5684FF}" dt="2025-01-23T06:54:24.676" v="283" actId="113"/>
        <pc:sldMkLst>
          <pc:docMk/>
          <pc:sldMk cId="1094657719" sldId="445"/>
        </pc:sldMkLst>
        <pc:spChg chg="mod">
          <ac:chgData name="Dr. Anju Susan George [MU - Jaipur]" userId="70824c1d-57a7-46b3-b5af-c3967b1ed203" providerId="ADAL" clId="{04F2EF2A-C760-4E51-BC82-AE0EBB5684FF}" dt="2025-01-23T06:54:24.676" v="283" actId="113"/>
          <ac:spMkLst>
            <pc:docMk/>
            <pc:sldMk cId="1094657719" sldId="445"/>
            <ac:spMk id="3" creationId="{D7B17BE4-312B-AB0F-C154-EB4FD570E7A2}"/>
          </ac:spMkLst>
        </pc:spChg>
      </pc:sldChg>
      <pc:sldChg chg="addSp delSp modSp mod">
        <pc:chgData name="Dr. Anju Susan George [MU - Jaipur]" userId="70824c1d-57a7-46b3-b5af-c3967b1ed203" providerId="ADAL" clId="{04F2EF2A-C760-4E51-BC82-AE0EBB5684FF}" dt="2025-01-23T06:53:55.905" v="282" actId="122"/>
        <pc:sldMkLst>
          <pc:docMk/>
          <pc:sldMk cId="2013852394" sldId="451"/>
        </pc:sldMkLst>
        <pc:spChg chg="add mod">
          <ac:chgData name="Dr. Anju Susan George [MU - Jaipur]" userId="70824c1d-57a7-46b3-b5af-c3967b1ed203" providerId="ADAL" clId="{04F2EF2A-C760-4E51-BC82-AE0EBB5684FF}" dt="2025-01-23T06:53:55.905" v="282" actId="122"/>
          <ac:spMkLst>
            <pc:docMk/>
            <pc:sldMk cId="2013852394" sldId="451"/>
            <ac:spMk id="3" creationId="{A3E6B186-6CFC-7586-316F-9178DAE09E91}"/>
          </ac:spMkLst>
        </pc:spChg>
      </pc:sldChg>
      <pc:sldChg chg="delSp modSp mod">
        <pc:chgData name="Dr. Anju Susan George [MU - Jaipur]" userId="70824c1d-57a7-46b3-b5af-c3967b1ed203" providerId="ADAL" clId="{04F2EF2A-C760-4E51-BC82-AE0EBB5684FF}" dt="2025-01-23T06:49:01.648" v="200" actId="20577"/>
        <pc:sldMkLst>
          <pc:docMk/>
          <pc:sldMk cId="1390901016" sldId="454"/>
        </pc:sldMkLst>
        <pc:spChg chg="mod">
          <ac:chgData name="Dr. Anju Susan George [MU - Jaipur]" userId="70824c1d-57a7-46b3-b5af-c3967b1ed203" providerId="ADAL" clId="{04F2EF2A-C760-4E51-BC82-AE0EBB5684FF}" dt="2025-01-23T06:49:01.648" v="200" actId="20577"/>
          <ac:spMkLst>
            <pc:docMk/>
            <pc:sldMk cId="1390901016" sldId="454"/>
            <ac:spMk id="2" creationId="{E0AA2E7C-46A8-C381-08B0-25D8277484BF}"/>
          </ac:spMkLst>
        </pc:spChg>
      </pc:sldChg>
      <pc:sldChg chg="modSp mod">
        <pc:chgData name="Dr. Anju Susan George [MU - Jaipur]" userId="70824c1d-57a7-46b3-b5af-c3967b1ed203" providerId="ADAL" clId="{04F2EF2A-C760-4E51-BC82-AE0EBB5684FF}" dt="2025-01-23T06:52:25.107" v="267" actId="113"/>
        <pc:sldMkLst>
          <pc:docMk/>
          <pc:sldMk cId="2644620871" sldId="457"/>
        </pc:sldMkLst>
        <pc:spChg chg="mod">
          <ac:chgData name="Dr. Anju Susan George [MU - Jaipur]" userId="70824c1d-57a7-46b3-b5af-c3967b1ed203" providerId="ADAL" clId="{04F2EF2A-C760-4E51-BC82-AE0EBB5684FF}" dt="2025-01-23T06:52:25.107" v="267" actId="113"/>
          <ac:spMkLst>
            <pc:docMk/>
            <pc:sldMk cId="2644620871" sldId="457"/>
            <ac:spMk id="3" creationId="{A961A2EC-C22A-923D-A901-EEACA92C8EE2}"/>
          </ac:spMkLst>
        </pc:spChg>
      </pc:sldChg>
      <pc:sldChg chg="delSp modSp mod">
        <pc:chgData name="Dr. Anju Susan George [MU - Jaipur]" userId="70824c1d-57a7-46b3-b5af-c3967b1ed203" providerId="ADAL" clId="{04F2EF2A-C760-4E51-BC82-AE0EBB5684FF}" dt="2025-01-29T04:18:25.526" v="434" actId="14100"/>
        <pc:sldMkLst>
          <pc:docMk/>
          <pc:sldMk cId="1791228406" sldId="469"/>
        </pc:sldMkLst>
        <pc:picChg chg="mod">
          <ac:chgData name="Dr. Anju Susan George [MU - Jaipur]" userId="70824c1d-57a7-46b3-b5af-c3967b1ed203" providerId="ADAL" clId="{04F2EF2A-C760-4E51-BC82-AE0EBB5684FF}" dt="2025-01-29T04:18:25.526" v="434" actId="14100"/>
          <ac:picMkLst>
            <pc:docMk/>
            <pc:sldMk cId="1791228406" sldId="469"/>
            <ac:picMk id="5" creationId="{1BEBF844-786A-79B9-81C9-D7DE8A4007FD}"/>
          </ac:picMkLst>
        </pc:picChg>
      </pc:sldChg>
      <pc:sldChg chg="addSp delSp modSp mod">
        <pc:chgData name="Dr. Anju Susan George [MU - Jaipur]" userId="70824c1d-57a7-46b3-b5af-c3967b1ed203" providerId="ADAL" clId="{04F2EF2A-C760-4E51-BC82-AE0EBB5684FF}" dt="2025-01-29T04:20:56.780" v="459" actId="115"/>
        <pc:sldMkLst>
          <pc:docMk/>
          <pc:sldMk cId="4241945381" sldId="475"/>
        </pc:sldMkLst>
        <pc:spChg chg="add mod">
          <ac:chgData name="Dr. Anju Susan George [MU - Jaipur]" userId="70824c1d-57a7-46b3-b5af-c3967b1ed203" providerId="ADAL" clId="{04F2EF2A-C760-4E51-BC82-AE0EBB5684FF}" dt="2025-01-29T04:20:56.780" v="459" actId="115"/>
          <ac:spMkLst>
            <pc:docMk/>
            <pc:sldMk cId="4241945381" sldId="475"/>
            <ac:spMk id="7" creationId="{2862DF3C-9783-5852-D3FF-5AAB56A73008}"/>
          </ac:spMkLst>
        </pc:spChg>
      </pc:sldChg>
      <pc:sldChg chg="modSp mod">
        <pc:chgData name="Dr. Anju Susan George [MU - Jaipur]" userId="70824c1d-57a7-46b3-b5af-c3967b1ed203" providerId="ADAL" clId="{04F2EF2A-C760-4E51-BC82-AE0EBB5684FF}" dt="2025-01-23T07:02:30.510" v="288" actId="20577"/>
        <pc:sldMkLst>
          <pc:docMk/>
          <pc:sldMk cId="2474159621" sldId="478"/>
        </pc:sldMkLst>
        <pc:spChg chg="mod">
          <ac:chgData name="Dr. Anju Susan George [MU - Jaipur]" userId="70824c1d-57a7-46b3-b5af-c3967b1ed203" providerId="ADAL" clId="{04F2EF2A-C760-4E51-BC82-AE0EBB5684FF}" dt="2025-01-23T07:02:30.510" v="288" actId="20577"/>
          <ac:spMkLst>
            <pc:docMk/>
            <pc:sldMk cId="2474159621" sldId="478"/>
            <ac:spMk id="3" creationId="{8A434A35-A338-5874-E8C6-2FE671EA96ED}"/>
          </ac:spMkLst>
        </pc:spChg>
      </pc:sldChg>
      <pc:sldChg chg="delSp modSp mod">
        <pc:chgData name="Dr. Anju Susan George [MU - Jaipur]" userId="70824c1d-57a7-46b3-b5af-c3967b1ed203" providerId="ADAL" clId="{04F2EF2A-C760-4E51-BC82-AE0EBB5684FF}" dt="2025-01-29T04:22:38.299" v="478" actId="14100"/>
        <pc:sldMkLst>
          <pc:docMk/>
          <pc:sldMk cId="2463549048" sldId="481"/>
        </pc:sldMkLst>
        <pc:picChg chg="mod">
          <ac:chgData name="Dr. Anju Susan George [MU - Jaipur]" userId="70824c1d-57a7-46b3-b5af-c3967b1ed203" providerId="ADAL" clId="{04F2EF2A-C760-4E51-BC82-AE0EBB5684FF}" dt="2025-01-29T04:22:38.299" v="478" actId="14100"/>
          <ac:picMkLst>
            <pc:docMk/>
            <pc:sldMk cId="2463549048" sldId="481"/>
            <ac:picMk id="5" creationId="{FF409088-90E2-92C4-7DD6-F77377BF7663}"/>
          </ac:picMkLst>
        </pc:picChg>
      </pc:sldChg>
      <pc:sldChg chg="modSp mod">
        <pc:chgData name="Dr. Anju Susan George [MU - Jaipur]" userId="70824c1d-57a7-46b3-b5af-c3967b1ed203" providerId="ADAL" clId="{04F2EF2A-C760-4E51-BC82-AE0EBB5684FF}" dt="2025-01-28T08:20:55.662" v="357" actId="113"/>
        <pc:sldMkLst>
          <pc:docMk/>
          <pc:sldMk cId="2062688215" sldId="487"/>
        </pc:sldMkLst>
        <pc:spChg chg="mod">
          <ac:chgData name="Dr. Anju Susan George [MU - Jaipur]" userId="70824c1d-57a7-46b3-b5af-c3967b1ed203" providerId="ADAL" clId="{04F2EF2A-C760-4E51-BC82-AE0EBB5684FF}" dt="2025-01-28T08:20:55.662" v="357" actId="113"/>
          <ac:spMkLst>
            <pc:docMk/>
            <pc:sldMk cId="2062688215" sldId="487"/>
            <ac:spMk id="3" creationId="{B743A28A-5895-D6C2-2E5D-C01CFA02FB7C}"/>
          </ac:spMkLst>
        </pc:spChg>
      </pc:sldChg>
      <pc:sldChg chg="modSp mod">
        <pc:chgData name="Dr. Anju Susan George [MU - Jaipur]" userId="70824c1d-57a7-46b3-b5af-c3967b1ed203" providerId="ADAL" clId="{04F2EF2A-C760-4E51-BC82-AE0EBB5684FF}" dt="2025-01-29T04:25:32.923" v="480" actId="114"/>
        <pc:sldMkLst>
          <pc:docMk/>
          <pc:sldMk cId="2926161033" sldId="490"/>
        </pc:sldMkLst>
        <pc:spChg chg="mod">
          <ac:chgData name="Dr. Anju Susan George [MU - Jaipur]" userId="70824c1d-57a7-46b3-b5af-c3967b1ed203" providerId="ADAL" clId="{04F2EF2A-C760-4E51-BC82-AE0EBB5684FF}" dt="2025-01-29T04:25:32.923" v="480" actId="114"/>
          <ac:spMkLst>
            <pc:docMk/>
            <pc:sldMk cId="2926161033" sldId="490"/>
            <ac:spMk id="3" creationId="{E97EBDA9-FE32-A5BC-A52B-F8D6516734DA}"/>
          </ac:spMkLst>
        </pc:spChg>
      </pc:sldChg>
      <pc:sldChg chg="modSp mod">
        <pc:chgData name="Dr. Anju Susan George [MU - Jaipur]" userId="70824c1d-57a7-46b3-b5af-c3967b1ed203" providerId="ADAL" clId="{04F2EF2A-C760-4E51-BC82-AE0EBB5684FF}" dt="2025-01-29T05:38:21.961" v="481" actId="113"/>
        <pc:sldMkLst>
          <pc:docMk/>
          <pc:sldMk cId="4212491132" sldId="514"/>
        </pc:sldMkLst>
        <pc:spChg chg="mod">
          <ac:chgData name="Dr. Anju Susan George [MU - Jaipur]" userId="70824c1d-57a7-46b3-b5af-c3967b1ed203" providerId="ADAL" clId="{04F2EF2A-C760-4E51-BC82-AE0EBB5684FF}" dt="2025-01-29T05:38:21.961" v="481" actId="113"/>
          <ac:spMkLst>
            <pc:docMk/>
            <pc:sldMk cId="4212491132" sldId="514"/>
            <ac:spMk id="3" creationId="{77F5F953-AD3A-4602-5911-726460C7B8AA}"/>
          </ac:spMkLst>
        </pc:spChg>
      </pc:sldChg>
      <pc:sldChg chg="modSp mod">
        <pc:chgData name="Dr. Anju Susan George [MU - Jaipur]" userId="70824c1d-57a7-46b3-b5af-c3967b1ed203" providerId="ADAL" clId="{04F2EF2A-C760-4E51-BC82-AE0EBB5684FF}" dt="2025-01-29T06:05:07.422" v="491" actId="20577"/>
        <pc:sldMkLst>
          <pc:docMk/>
          <pc:sldMk cId="397357920" sldId="532"/>
        </pc:sldMkLst>
        <pc:spChg chg="mod">
          <ac:chgData name="Dr. Anju Susan George [MU - Jaipur]" userId="70824c1d-57a7-46b3-b5af-c3967b1ed203" providerId="ADAL" clId="{04F2EF2A-C760-4E51-BC82-AE0EBB5684FF}" dt="2025-01-29T06:05:07.422" v="491" actId="20577"/>
          <ac:spMkLst>
            <pc:docMk/>
            <pc:sldMk cId="397357920" sldId="532"/>
            <ac:spMk id="3" creationId="{6C7AD2F1-21A8-9234-B2FE-158076A0BF07}"/>
          </ac:spMkLst>
        </pc:spChg>
      </pc:sldChg>
      <pc:sldChg chg="modSp mod">
        <pc:chgData name="Dr. Anju Susan George [MU - Jaipur]" userId="70824c1d-57a7-46b3-b5af-c3967b1ed203" providerId="ADAL" clId="{04F2EF2A-C760-4E51-BC82-AE0EBB5684FF}" dt="2025-01-29T06:20:10.009" v="497" actId="113"/>
        <pc:sldMkLst>
          <pc:docMk/>
          <pc:sldMk cId="1477059789" sldId="541"/>
        </pc:sldMkLst>
        <pc:spChg chg="mod">
          <ac:chgData name="Dr. Anju Susan George [MU - Jaipur]" userId="70824c1d-57a7-46b3-b5af-c3967b1ed203" providerId="ADAL" clId="{04F2EF2A-C760-4E51-BC82-AE0EBB5684FF}" dt="2025-01-29T06:20:10.009" v="497" actId="113"/>
          <ac:spMkLst>
            <pc:docMk/>
            <pc:sldMk cId="1477059789" sldId="541"/>
            <ac:spMk id="3" creationId="{2B9AFD96-4DEB-B1D7-421B-54963D4A71ED}"/>
          </ac:spMkLst>
        </pc:spChg>
      </pc:sldChg>
      <pc:sldChg chg="modSp mod">
        <pc:chgData name="Dr. Anju Susan George [MU - Jaipur]" userId="70824c1d-57a7-46b3-b5af-c3967b1ed203" providerId="ADAL" clId="{04F2EF2A-C760-4E51-BC82-AE0EBB5684FF}" dt="2025-02-04T04:27:49.700" v="499" actId="113"/>
        <pc:sldMkLst>
          <pc:docMk/>
          <pc:sldMk cId="3465557795" sldId="550"/>
        </pc:sldMkLst>
        <pc:spChg chg="mod">
          <ac:chgData name="Dr. Anju Susan George [MU - Jaipur]" userId="70824c1d-57a7-46b3-b5af-c3967b1ed203" providerId="ADAL" clId="{04F2EF2A-C760-4E51-BC82-AE0EBB5684FF}" dt="2025-02-04T04:27:49.700" v="499" actId="113"/>
          <ac:spMkLst>
            <pc:docMk/>
            <pc:sldMk cId="3465557795" sldId="550"/>
            <ac:spMk id="3" creationId="{71EA6270-AC99-CDCA-0247-2188D8CA7FF4}"/>
          </ac:spMkLst>
        </pc:spChg>
      </pc:sldChg>
      <pc:sldChg chg="addSp delSp modSp mod">
        <pc:chgData name="Dr. Anju Susan George [MU - Jaipur]" userId="70824c1d-57a7-46b3-b5af-c3967b1ed203" providerId="ADAL" clId="{04F2EF2A-C760-4E51-BC82-AE0EBB5684FF}" dt="2025-02-05T10:53:13.335" v="511"/>
        <pc:sldMkLst>
          <pc:docMk/>
          <pc:sldMk cId="2634417298" sldId="568"/>
        </pc:sldMkLst>
        <pc:spChg chg="mod">
          <ac:chgData name="Dr. Anju Susan George [MU - Jaipur]" userId="70824c1d-57a7-46b3-b5af-c3967b1ed203" providerId="ADAL" clId="{04F2EF2A-C760-4E51-BC82-AE0EBB5684FF}" dt="2025-02-04T04:42:03.515" v="508" actId="113"/>
          <ac:spMkLst>
            <pc:docMk/>
            <pc:sldMk cId="2634417298" sldId="568"/>
            <ac:spMk id="3" creationId="{FBB6C8A7-4ED7-FF77-7C63-A1AA2C75AE46}"/>
          </ac:spMkLst>
        </pc:spChg>
        <pc:spChg chg="add del mod">
          <ac:chgData name="Dr. Anju Susan George [MU - Jaipur]" userId="70824c1d-57a7-46b3-b5af-c3967b1ed203" providerId="ADAL" clId="{04F2EF2A-C760-4E51-BC82-AE0EBB5684FF}" dt="2025-02-05T10:53:13.335" v="511"/>
          <ac:spMkLst>
            <pc:docMk/>
            <pc:sldMk cId="2634417298" sldId="568"/>
            <ac:spMk id="5" creationId="{182F52B5-663B-B838-CB9A-51FA4C380733}"/>
          </ac:spMkLst>
        </pc:spChg>
        <pc:spChg chg="add mod">
          <ac:chgData name="Dr. Anju Susan George [MU - Jaipur]" userId="70824c1d-57a7-46b3-b5af-c3967b1ed203" providerId="ADAL" clId="{04F2EF2A-C760-4E51-BC82-AE0EBB5684FF}" dt="2025-02-04T04:41:53.397" v="505"/>
          <ac:spMkLst>
            <pc:docMk/>
            <pc:sldMk cId="2634417298" sldId="568"/>
            <ac:spMk id="6" creationId="{BB854477-F18B-B210-7A56-DF7A275C052F}"/>
          </ac:spMkLst>
        </pc:spChg>
      </pc:sldChg>
      <pc:sldChg chg="addSp delSp modSp add mod">
        <pc:chgData name="Dr. Anju Susan George [MU - Jaipur]" userId="70824c1d-57a7-46b3-b5af-c3967b1ed203" providerId="ADAL" clId="{04F2EF2A-C760-4E51-BC82-AE0EBB5684FF}" dt="2025-01-23T06:35:29.126" v="182" actId="12"/>
        <pc:sldMkLst>
          <pc:docMk/>
          <pc:sldMk cId="4191220033" sldId="595"/>
        </pc:sldMkLst>
        <pc:spChg chg="add mod">
          <ac:chgData name="Dr. Anju Susan George [MU - Jaipur]" userId="70824c1d-57a7-46b3-b5af-c3967b1ed203" providerId="ADAL" clId="{04F2EF2A-C760-4E51-BC82-AE0EBB5684FF}" dt="2025-01-23T06:35:29.126" v="182" actId="12"/>
          <ac:spMkLst>
            <pc:docMk/>
            <pc:sldMk cId="4191220033" sldId="595"/>
            <ac:spMk id="3" creationId="{E543CC08-E52C-B1E9-37A7-20C4EDF85648}"/>
          </ac:spMkLst>
        </pc:spChg>
      </pc:sldChg>
      <pc:sldChg chg="modSp new mod">
        <pc:chgData name="Dr. Anju Susan George [MU - Jaipur]" userId="70824c1d-57a7-46b3-b5af-c3967b1ed203" providerId="ADAL" clId="{04F2EF2A-C760-4E51-BC82-AE0EBB5684FF}" dt="2025-01-23T06:48:08.064" v="197" actId="115"/>
        <pc:sldMkLst>
          <pc:docMk/>
          <pc:sldMk cId="3153132935" sldId="596"/>
        </pc:sldMkLst>
        <pc:spChg chg="mod">
          <ac:chgData name="Dr. Anju Susan George [MU - Jaipur]" userId="70824c1d-57a7-46b3-b5af-c3967b1ed203" providerId="ADAL" clId="{04F2EF2A-C760-4E51-BC82-AE0EBB5684FF}" dt="2025-01-23T06:48:08.064" v="197" actId="115"/>
          <ac:spMkLst>
            <pc:docMk/>
            <pc:sldMk cId="3153132935" sldId="596"/>
            <ac:spMk id="2" creationId="{EB3F4C29-4483-C8CE-1B45-7BFB65F958E1}"/>
          </ac:spMkLst>
        </pc:spChg>
        <pc:spChg chg="mod">
          <ac:chgData name="Dr. Anju Susan George [MU - Jaipur]" userId="70824c1d-57a7-46b3-b5af-c3967b1ed203" providerId="ADAL" clId="{04F2EF2A-C760-4E51-BC82-AE0EBB5684FF}" dt="2025-01-23T06:47:59.455" v="189" actId="12"/>
          <ac:spMkLst>
            <pc:docMk/>
            <pc:sldMk cId="3153132935" sldId="596"/>
            <ac:spMk id="3" creationId="{66F32C0B-5074-A2BE-1AA5-E05FFDDEEF6B}"/>
          </ac:spMkLst>
        </pc:spChg>
      </pc:sldChg>
      <pc:sldChg chg="addSp delSp modSp new mod">
        <pc:chgData name="Dr. Anju Susan George [MU - Jaipur]" userId="70824c1d-57a7-46b3-b5af-c3967b1ed203" providerId="ADAL" clId="{04F2EF2A-C760-4E51-BC82-AE0EBB5684FF}" dt="2025-01-27T06:21:42.757" v="355" actId="113"/>
        <pc:sldMkLst>
          <pc:docMk/>
          <pc:sldMk cId="1313420383" sldId="597"/>
        </pc:sldMkLst>
        <pc:spChg chg="mod">
          <ac:chgData name="Dr. Anju Susan George [MU - Jaipur]" userId="70824c1d-57a7-46b3-b5af-c3967b1ed203" providerId="ADAL" clId="{04F2EF2A-C760-4E51-BC82-AE0EBB5684FF}" dt="2025-01-27T05:58:08.112" v="320" actId="115"/>
          <ac:spMkLst>
            <pc:docMk/>
            <pc:sldMk cId="1313420383" sldId="597"/>
            <ac:spMk id="2" creationId="{C6D44F2A-3D9C-D15B-D6B6-481B3E88E2A8}"/>
          </ac:spMkLst>
        </pc:spChg>
        <pc:spChg chg="add del mod">
          <ac:chgData name="Dr. Anju Susan George [MU - Jaipur]" userId="70824c1d-57a7-46b3-b5af-c3967b1ed203" providerId="ADAL" clId="{04F2EF2A-C760-4E51-BC82-AE0EBB5684FF}" dt="2025-01-27T06:21:42.757" v="355" actId="113"/>
          <ac:spMkLst>
            <pc:docMk/>
            <pc:sldMk cId="1313420383" sldId="597"/>
            <ac:spMk id="3" creationId="{424F33D3-0AAD-17A7-71CD-971053FB06F1}"/>
          </ac:spMkLst>
        </pc:spChg>
      </pc:sldChg>
      <pc:sldChg chg="modSp new mod">
        <pc:chgData name="Dr. Anju Susan George [MU - Jaipur]" userId="70824c1d-57a7-46b3-b5af-c3967b1ed203" providerId="ADAL" clId="{04F2EF2A-C760-4E51-BC82-AE0EBB5684FF}" dt="2025-01-29T04:14:50.023" v="425" actId="255"/>
        <pc:sldMkLst>
          <pc:docMk/>
          <pc:sldMk cId="1288001756" sldId="598"/>
        </pc:sldMkLst>
        <pc:spChg chg="mod">
          <ac:chgData name="Dr. Anju Susan George [MU - Jaipur]" userId="70824c1d-57a7-46b3-b5af-c3967b1ed203" providerId="ADAL" clId="{04F2EF2A-C760-4E51-BC82-AE0EBB5684FF}" dt="2025-01-29T04:12:46.733" v="403" actId="27636"/>
          <ac:spMkLst>
            <pc:docMk/>
            <pc:sldMk cId="1288001756" sldId="598"/>
            <ac:spMk id="2" creationId="{B6686AB4-078F-0DF3-9116-E004698D3859}"/>
          </ac:spMkLst>
        </pc:spChg>
        <pc:spChg chg="mod">
          <ac:chgData name="Dr. Anju Susan George [MU - Jaipur]" userId="70824c1d-57a7-46b3-b5af-c3967b1ed203" providerId="ADAL" clId="{04F2EF2A-C760-4E51-BC82-AE0EBB5684FF}" dt="2025-01-29T04:14:50.023" v="425" actId="255"/>
          <ac:spMkLst>
            <pc:docMk/>
            <pc:sldMk cId="1288001756" sldId="598"/>
            <ac:spMk id="3" creationId="{719C49F2-0907-799C-5B13-D573A70485BE}"/>
          </ac:spMkLst>
        </pc:spChg>
      </pc:sldChg>
      <pc:sldChg chg="addSp delSp modSp new mod ord">
        <pc:chgData name="Dr. Anju Susan George [MU - Jaipur]" userId="70824c1d-57a7-46b3-b5af-c3967b1ed203" providerId="ADAL" clId="{04F2EF2A-C760-4E51-BC82-AE0EBB5684FF}" dt="2025-01-29T04:19:38.935" v="449" actId="115"/>
        <pc:sldMkLst>
          <pc:docMk/>
          <pc:sldMk cId="1238858037" sldId="599"/>
        </pc:sldMkLst>
        <pc:spChg chg="mod">
          <ac:chgData name="Dr. Anju Susan George [MU - Jaipur]" userId="70824c1d-57a7-46b3-b5af-c3967b1ed203" providerId="ADAL" clId="{04F2EF2A-C760-4E51-BC82-AE0EBB5684FF}" dt="2025-01-29T04:19:38.935" v="449" actId="115"/>
          <ac:spMkLst>
            <pc:docMk/>
            <pc:sldMk cId="1238858037" sldId="599"/>
            <ac:spMk id="2" creationId="{0D440160-7DCB-BA2F-A9FF-BC20498297D0}"/>
          </ac:spMkLst>
        </pc:spChg>
        <pc:picChg chg="add mod">
          <ac:chgData name="Dr. Anju Susan George [MU - Jaipur]" userId="70824c1d-57a7-46b3-b5af-c3967b1ed203" providerId="ADAL" clId="{04F2EF2A-C760-4E51-BC82-AE0EBB5684FF}" dt="2025-01-29T04:19:31.058" v="447" actId="14100"/>
          <ac:picMkLst>
            <pc:docMk/>
            <pc:sldMk cId="1238858037" sldId="599"/>
            <ac:picMk id="5" creationId="{34391F45-07E7-EC3D-ACE9-1E1377FDB635}"/>
          </ac:picMkLst>
        </pc:picChg>
      </pc:sldChg>
      <pc:sldChg chg="addSp delSp modSp new mod">
        <pc:chgData name="Dr. Anju Susan George [MU - Jaipur]" userId="70824c1d-57a7-46b3-b5af-c3967b1ed203" providerId="ADAL" clId="{04F2EF2A-C760-4E51-BC82-AE0EBB5684FF}" dt="2025-01-29T04:22:16.419" v="474" actId="115"/>
        <pc:sldMkLst>
          <pc:docMk/>
          <pc:sldMk cId="3398400175" sldId="600"/>
        </pc:sldMkLst>
        <pc:spChg chg="mod">
          <ac:chgData name="Dr. Anju Susan George [MU - Jaipur]" userId="70824c1d-57a7-46b3-b5af-c3967b1ed203" providerId="ADAL" clId="{04F2EF2A-C760-4E51-BC82-AE0EBB5684FF}" dt="2025-01-29T04:22:16.419" v="474" actId="115"/>
          <ac:spMkLst>
            <pc:docMk/>
            <pc:sldMk cId="3398400175" sldId="600"/>
            <ac:spMk id="2" creationId="{BAFF7A2E-972F-2157-8A8A-751FBDD129C1}"/>
          </ac:spMkLst>
        </pc:spChg>
        <pc:picChg chg="add mod">
          <ac:chgData name="Dr. Anju Susan George [MU - Jaipur]" userId="70824c1d-57a7-46b3-b5af-c3967b1ed203" providerId="ADAL" clId="{04F2EF2A-C760-4E51-BC82-AE0EBB5684FF}" dt="2025-01-29T04:22:04.329" v="465" actId="14100"/>
          <ac:picMkLst>
            <pc:docMk/>
            <pc:sldMk cId="3398400175" sldId="600"/>
            <ac:picMk id="5" creationId="{A57E6AF9-B827-9FFA-A3D1-80EB0B9E6DC2}"/>
          </ac:picMkLst>
        </pc:picChg>
      </pc:sldChg>
    </pc:docChg>
  </pc:docChgLst>
  <pc:docChgLst>
    <pc:chgData name="Dr. Anju Susan George [MU - Jaipur]" userId="70824c1d-57a7-46b3-b5af-c3967b1ed203" providerId="ADAL" clId="{4F67B831-3990-4532-806C-C8C04E453469}"/>
    <pc:docChg chg="addSld delSld modSld sldOrd">
      <pc:chgData name="Dr. Anju Susan George [MU - Jaipur]" userId="70824c1d-57a7-46b3-b5af-c3967b1ed203" providerId="ADAL" clId="{4F67B831-3990-4532-806C-C8C04E453469}" dt="2024-03-05T06:25:29.066" v="9"/>
      <pc:docMkLst>
        <pc:docMk/>
      </pc:docMkLst>
      <pc:sldChg chg="modSp add mod modTransition">
        <pc:chgData name="Dr. Anju Susan George [MU - Jaipur]" userId="70824c1d-57a7-46b3-b5af-c3967b1ed203" providerId="ADAL" clId="{4F67B831-3990-4532-806C-C8C04E453469}" dt="2024-03-05T06:24:50.694" v="5" actId="255"/>
        <pc:sldMkLst>
          <pc:docMk/>
          <pc:sldMk cId="2307031596" sldId="323"/>
        </pc:sldMkLst>
      </pc:sldChg>
      <pc:sldChg chg="add modTransition">
        <pc:chgData name="Dr. Anju Susan George [MU - Jaipur]" userId="70824c1d-57a7-46b3-b5af-c3967b1ed203" providerId="ADAL" clId="{4F67B831-3990-4532-806C-C8C04E453469}" dt="2024-03-05T06:24:01.822" v="1"/>
        <pc:sldMkLst>
          <pc:docMk/>
          <pc:sldMk cId="2691925781" sldId="324"/>
        </pc:sldMkLst>
      </pc:sldChg>
      <pc:sldChg chg="add modTransition">
        <pc:chgData name="Dr. Anju Susan George [MU - Jaipur]" userId="70824c1d-57a7-46b3-b5af-c3967b1ed203" providerId="ADAL" clId="{4F67B831-3990-4532-806C-C8C04E453469}" dt="2024-03-05T06:24:01.822" v="1"/>
        <pc:sldMkLst>
          <pc:docMk/>
          <pc:sldMk cId="2436241784" sldId="326"/>
        </pc:sldMkLst>
      </pc:sldChg>
      <pc:sldChg chg="ord">
        <pc:chgData name="Dr. Anju Susan George [MU - Jaipur]" userId="70824c1d-57a7-46b3-b5af-c3967b1ed203" providerId="ADAL" clId="{4F67B831-3990-4532-806C-C8C04E453469}" dt="2024-03-05T06:25:29.066" v="9"/>
        <pc:sldMkLst>
          <pc:docMk/>
          <pc:sldMk cId="3914824054" sldId="571"/>
        </pc:sldMkLst>
      </pc:sldChg>
      <pc:sldChg chg="new del">
        <pc:chgData name="Dr. Anju Susan George [MU - Jaipur]" userId="70824c1d-57a7-46b3-b5af-c3967b1ed203" providerId="ADAL" clId="{4F67B831-3990-4532-806C-C8C04E453469}" dt="2024-03-05T06:24:04.450" v="2" actId="47"/>
        <pc:sldMkLst>
          <pc:docMk/>
          <pc:sldMk cId="97466489" sldId="593"/>
        </pc:sldMkLst>
      </pc:sldChg>
      <pc:sldChg chg="modSp add mod modTransition">
        <pc:chgData name="Dr. Anju Susan George [MU - Jaipur]" userId="70824c1d-57a7-46b3-b5af-c3967b1ed203" providerId="ADAL" clId="{4F67B831-3990-4532-806C-C8C04E453469}" dt="2024-03-05T06:25:14.255" v="7" actId="12"/>
        <pc:sldMkLst>
          <pc:docMk/>
          <pc:sldMk cId="1482281156" sldId="5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08F1CD1-3308-4DE7-8E60-12B5BE6A74EF}" type="datetimeFigureOut">
              <a:rPr lang="en-US" smtClean="0"/>
              <a:t>2/5/2025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C9A08BF-DFF1-4261-9EAE-4341DDC0D106}" type="datetimeFigureOut">
              <a:rPr lang="en-US" smtClean="0"/>
              <a:t>2/5/2025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4FD58A1-77B0-4046-A70A-7AA4B1A107DE}" type="datetimeFigureOut">
              <a:rPr lang="en-US" smtClean="0"/>
              <a:t>2/5/2025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826-76CE-84C8-2CD9-4767BDB72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50743-E4A5-5AAF-F764-92BF9A30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D43BA-EAEE-424F-B508-F4AAF8B49679}"/>
              </a:ext>
            </a:extLst>
          </p:cNvPr>
          <p:cNvSpPr>
            <a:spLocks noGrp="1"/>
          </p:cNvSpPr>
          <p:nvPr>
            <p:ph type="dt" sz="half" idx="10"/>
          </p:nvPr>
        </p:nvSpPr>
        <p:spPr/>
        <p:txBody>
          <a:bodyPr/>
          <a:lstStyle/>
          <a:p>
            <a:fld id="{FE1BE574-CA6B-468F-87BC-29415BC1FC2D}" type="datetime1">
              <a:rPr lang="en-US" smtClean="0"/>
              <a:t>2/5/2025</a:t>
            </a:fld>
            <a:endParaRPr lang="en-US"/>
          </a:p>
        </p:txBody>
      </p:sp>
      <p:sp>
        <p:nvSpPr>
          <p:cNvPr id="5" name="Footer Placeholder 4">
            <a:extLst>
              <a:ext uri="{FF2B5EF4-FFF2-40B4-BE49-F238E27FC236}">
                <a16:creationId xmlns:a16="http://schemas.microsoft.com/office/drawing/2014/main" id="{9B4AAF71-88FB-F7F7-D57E-D9B2C88D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DD280-F641-D2C5-3D87-B79CE622E103}"/>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1658893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F7D-6C81-DF18-FB6E-00219BDC1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A1CE-1471-8163-063A-863534786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09C14-8C86-C1D2-4743-543B5BDD2B78}"/>
              </a:ext>
            </a:extLst>
          </p:cNvPr>
          <p:cNvSpPr>
            <a:spLocks noGrp="1"/>
          </p:cNvSpPr>
          <p:nvPr>
            <p:ph type="dt" sz="half" idx="10"/>
          </p:nvPr>
        </p:nvSpPr>
        <p:spPr/>
        <p:txBody>
          <a:bodyPr/>
          <a:lstStyle/>
          <a:p>
            <a:fld id="{CABFAA4E-9A5D-494F-8DA1-60D6797051D1}" type="datetime1">
              <a:rPr lang="en-US" smtClean="0"/>
              <a:t>2/5/2025</a:t>
            </a:fld>
            <a:endParaRPr lang="en-US"/>
          </a:p>
        </p:txBody>
      </p:sp>
      <p:sp>
        <p:nvSpPr>
          <p:cNvPr id="5" name="Footer Placeholder 4">
            <a:extLst>
              <a:ext uri="{FF2B5EF4-FFF2-40B4-BE49-F238E27FC236}">
                <a16:creationId xmlns:a16="http://schemas.microsoft.com/office/drawing/2014/main" id="{DA54579C-9F5D-124C-FC6E-DE2CF19E6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44C4F-E903-682C-4CC8-0A1EBAED598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1309957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50B8-D803-DC6C-AA8E-7ABCB147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178F5-1B5A-2F03-5C52-603077471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6CB4B-033C-29D1-C0A9-55B9065E1A1D}"/>
              </a:ext>
            </a:extLst>
          </p:cNvPr>
          <p:cNvSpPr>
            <a:spLocks noGrp="1"/>
          </p:cNvSpPr>
          <p:nvPr>
            <p:ph type="dt" sz="half" idx="10"/>
          </p:nvPr>
        </p:nvSpPr>
        <p:spPr/>
        <p:txBody>
          <a:bodyPr/>
          <a:lstStyle/>
          <a:p>
            <a:fld id="{721DFF9B-8DE0-4F5F-B669-4C26FA2FD639}" type="datetime1">
              <a:rPr lang="en-US" smtClean="0"/>
              <a:t>2/5/2025</a:t>
            </a:fld>
            <a:endParaRPr lang="en-US"/>
          </a:p>
        </p:txBody>
      </p:sp>
      <p:sp>
        <p:nvSpPr>
          <p:cNvPr id="5" name="Footer Placeholder 4">
            <a:extLst>
              <a:ext uri="{FF2B5EF4-FFF2-40B4-BE49-F238E27FC236}">
                <a16:creationId xmlns:a16="http://schemas.microsoft.com/office/drawing/2014/main" id="{CF65249B-C2A1-C692-2CFA-A4E4E46EA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190C-E397-9DA5-09D3-D144B107EDC7}"/>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9383352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78E2-4FE8-8CEB-25BF-3C170C130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BD049-0050-21DB-ABA7-9C8EAAE0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5865-2126-982C-9952-F0981FAA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409CB-4337-0687-CA60-DC84E22EAF22}"/>
              </a:ext>
            </a:extLst>
          </p:cNvPr>
          <p:cNvSpPr>
            <a:spLocks noGrp="1"/>
          </p:cNvSpPr>
          <p:nvPr>
            <p:ph type="dt" sz="half" idx="10"/>
          </p:nvPr>
        </p:nvSpPr>
        <p:spPr/>
        <p:txBody>
          <a:bodyPr/>
          <a:lstStyle/>
          <a:p>
            <a:fld id="{5EE1D9D9-BA1B-48AF-91D8-B9E858C7DACE}" type="datetime1">
              <a:rPr lang="en-US" smtClean="0"/>
              <a:t>2/5/2025</a:t>
            </a:fld>
            <a:endParaRPr lang="en-US"/>
          </a:p>
        </p:txBody>
      </p:sp>
      <p:sp>
        <p:nvSpPr>
          <p:cNvPr id="6" name="Footer Placeholder 5">
            <a:extLst>
              <a:ext uri="{FF2B5EF4-FFF2-40B4-BE49-F238E27FC236}">
                <a16:creationId xmlns:a16="http://schemas.microsoft.com/office/drawing/2014/main" id="{24C434FB-2BC0-B3CC-A94D-A99E16072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19C0C-A8CB-5F53-BDC2-993ECE233F5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1576124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F3F-5F72-AB32-1833-F95C55F60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5C68E-82DF-7AC7-FDF5-CC47F6F9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AA979-1A48-D97D-9ED0-DA382C882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4973B-7366-61F1-F5A4-F38A12ACB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1681-6E09-0E38-BE3E-A121606E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9F4DA-7A79-BC3A-50A7-02C3008C078B}"/>
              </a:ext>
            </a:extLst>
          </p:cNvPr>
          <p:cNvSpPr>
            <a:spLocks noGrp="1"/>
          </p:cNvSpPr>
          <p:nvPr>
            <p:ph type="dt" sz="half" idx="10"/>
          </p:nvPr>
        </p:nvSpPr>
        <p:spPr/>
        <p:txBody>
          <a:bodyPr/>
          <a:lstStyle/>
          <a:p>
            <a:fld id="{E08D4EFC-EB62-41E4-8C7F-3D0627EF400A}" type="datetime1">
              <a:rPr lang="en-US" smtClean="0"/>
              <a:t>2/5/2025</a:t>
            </a:fld>
            <a:endParaRPr lang="en-US"/>
          </a:p>
        </p:txBody>
      </p:sp>
      <p:sp>
        <p:nvSpPr>
          <p:cNvPr id="8" name="Footer Placeholder 7">
            <a:extLst>
              <a:ext uri="{FF2B5EF4-FFF2-40B4-BE49-F238E27FC236}">
                <a16:creationId xmlns:a16="http://schemas.microsoft.com/office/drawing/2014/main" id="{7799ED9F-89B0-7046-949B-78783C6A9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EC07D-9F1A-91F0-525D-89C6B2664DE9}"/>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214804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18E2-15A1-2954-8BAD-ECE635238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89578-84B2-3579-F0C1-B8E2D4D77965}"/>
              </a:ext>
            </a:extLst>
          </p:cNvPr>
          <p:cNvSpPr>
            <a:spLocks noGrp="1"/>
          </p:cNvSpPr>
          <p:nvPr>
            <p:ph type="dt" sz="half" idx="10"/>
          </p:nvPr>
        </p:nvSpPr>
        <p:spPr/>
        <p:txBody>
          <a:bodyPr/>
          <a:lstStyle/>
          <a:p>
            <a:fld id="{7FA846E5-A8A8-4654-94F4-554B6D2B3F81}" type="datetime1">
              <a:rPr lang="en-US" smtClean="0"/>
              <a:t>2/5/2025</a:t>
            </a:fld>
            <a:endParaRPr lang="en-US"/>
          </a:p>
        </p:txBody>
      </p:sp>
      <p:sp>
        <p:nvSpPr>
          <p:cNvPr id="4" name="Footer Placeholder 3">
            <a:extLst>
              <a:ext uri="{FF2B5EF4-FFF2-40B4-BE49-F238E27FC236}">
                <a16:creationId xmlns:a16="http://schemas.microsoft.com/office/drawing/2014/main" id="{64BF2A3E-F89B-CC18-0A2F-35897EDBF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9DCBE-04B3-4FC0-3CDB-FAA550A969F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832647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6F9B6-07BB-C547-62C2-D0B3BA6F17B9}"/>
              </a:ext>
            </a:extLst>
          </p:cNvPr>
          <p:cNvSpPr>
            <a:spLocks noGrp="1"/>
          </p:cNvSpPr>
          <p:nvPr>
            <p:ph type="dt" sz="half" idx="10"/>
          </p:nvPr>
        </p:nvSpPr>
        <p:spPr/>
        <p:txBody>
          <a:bodyPr/>
          <a:lstStyle/>
          <a:p>
            <a:fld id="{94047511-C1C4-4291-871A-4DF323CC4B80}" type="datetime1">
              <a:rPr lang="en-US" smtClean="0"/>
              <a:t>2/5/2025</a:t>
            </a:fld>
            <a:endParaRPr lang="en-US"/>
          </a:p>
        </p:txBody>
      </p:sp>
      <p:sp>
        <p:nvSpPr>
          <p:cNvPr id="3" name="Footer Placeholder 2">
            <a:extLst>
              <a:ext uri="{FF2B5EF4-FFF2-40B4-BE49-F238E27FC236}">
                <a16:creationId xmlns:a16="http://schemas.microsoft.com/office/drawing/2014/main" id="{88D19F4D-CF5B-D7E7-72E3-CEEFDE561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7A3AE-17CD-E6CC-A687-BF67E02FC49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2314957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24-9D14-4D04-A630-51C791780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36B91-98B2-E1C3-24D0-86FB7ADD6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7ED1C-5182-E07B-0F07-4635ED7A3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FF1E6-0FED-5310-788A-88E5042826FA}"/>
              </a:ext>
            </a:extLst>
          </p:cNvPr>
          <p:cNvSpPr>
            <a:spLocks noGrp="1"/>
          </p:cNvSpPr>
          <p:nvPr>
            <p:ph type="dt" sz="half" idx="10"/>
          </p:nvPr>
        </p:nvSpPr>
        <p:spPr/>
        <p:txBody>
          <a:bodyPr/>
          <a:lstStyle/>
          <a:p>
            <a:fld id="{495736BA-2CB9-4D9E-BF96-D38AF2533B66}" type="datetime1">
              <a:rPr lang="en-US" smtClean="0"/>
              <a:t>2/5/2025</a:t>
            </a:fld>
            <a:endParaRPr lang="en-US"/>
          </a:p>
        </p:txBody>
      </p:sp>
      <p:sp>
        <p:nvSpPr>
          <p:cNvPr id="6" name="Footer Placeholder 5">
            <a:extLst>
              <a:ext uri="{FF2B5EF4-FFF2-40B4-BE49-F238E27FC236}">
                <a16:creationId xmlns:a16="http://schemas.microsoft.com/office/drawing/2014/main" id="{536068C9-EE70-E955-B1B6-1FD3B634C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1AC99-4A41-024D-93D4-0DAE7115F4F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6886392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B2F6242-AEF5-4B92-AA3B-C19A10F39030}" type="datetimeFigureOut">
              <a:rPr lang="en-US" smtClean="0"/>
              <a:t>2/5/2025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6CDC-6F20-17A6-AD8A-B096B6AAC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4006D-B76F-F909-D179-D792FE5F4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CCBB4-FF4F-5290-993C-407FD3B76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EE5EA-6E07-CFC3-257C-8573207565E6}"/>
              </a:ext>
            </a:extLst>
          </p:cNvPr>
          <p:cNvSpPr>
            <a:spLocks noGrp="1"/>
          </p:cNvSpPr>
          <p:nvPr>
            <p:ph type="dt" sz="half" idx="10"/>
          </p:nvPr>
        </p:nvSpPr>
        <p:spPr/>
        <p:txBody>
          <a:bodyPr/>
          <a:lstStyle/>
          <a:p>
            <a:fld id="{0AB78BE7-90C4-4ADC-B7D1-231B5E015B82}" type="datetime1">
              <a:rPr lang="en-US" smtClean="0"/>
              <a:t>2/5/2025</a:t>
            </a:fld>
            <a:endParaRPr lang="en-US"/>
          </a:p>
        </p:txBody>
      </p:sp>
      <p:sp>
        <p:nvSpPr>
          <p:cNvPr id="6" name="Footer Placeholder 5">
            <a:extLst>
              <a:ext uri="{FF2B5EF4-FFF2-40B4-BE49-F238E27FC236}">
                <a16:creationId xmlns:a16="http://schemas.microsoft.com/office/drawing/2014/main" id="{EA894E24-4263-0663-5202-8431A3D56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EC35-3E64-3D41-AC7A-846FEA92281F}"/>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76349111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87C-FFFB-6C50-EBD1-8B2CA1AE1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3E464-BA82-F4EA-049E-F60512AF3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213DB-BA30-A43F-2983-6FC861F99E28}"/>
              </a:ext>
            </a:extLst>
          </p:cNvPr>
          <p:cNvSpPr>
            <a:spLocks noGrp="1"/>
          </p:cNvSpPr>
          <p:nvPr>
            <p:ph type="dt" sz="half" idx="10"/>
          </p:nvPr>
        </p:nvSpPr>
        <p:spPr/>
        <p:txBody>
          <a:bodyPr/>
          <a:lstStyle/>
          <a:p>
            <a:fld id="{06127C24-E407-4F59-A456-3A6762AA8D4D}" type="datetime1">
              <a:rPr lang="en-US" smtClean="0"/>
              <a:t>2/5/2025</a:t>
            </a:fld>
            <a:endParaRPr lang="en-US"/>
          </a:p>
        </p:txBody>
      </p:sp>
      <p:sp>
        <p:nvSpPr>
          <p:cNvPr id="5" name="Footer Placeholder 4">
            <a:extLst>
              <a:ext uri="{FF2B5EF4-FFF2-40B4-BE49-F238E27FC236}">
                <a16:creationId xmlns:a16="http://schemas.microsoft.com/office/drawing/2014/main" id="{AA25AF10-1E5B-5F47-A48A-328E9730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61BCF-63C3-AD11-2F50-B305E77EFE30}"/>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08365894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CB413-7F5E-1283-66F6-843742784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233A4-12A1-A51D-73CC-94AC7A631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0E7C4-7534-403F-3249-21EF19706189}"/>
              </a:ext>
            </a:extLst>
          </p:cNvPr>
          <p:cNvSpPr>
            <a:spLocks noGrp="1"/>
          </p:cNvSpPr>
          <p:nvPr>
            <p:ph type="dt" sz="half" idx="10"/>
          </p:nvPr>
        </p:nvSpPr>
        <p:spPr/>
        <p:txBody>
          <a:bodyPr/>
          <a:lstStyle/>
          <a:p>
            <a:fld id="{23C1CF06-FCEB-4B70-B104-A5A774FFCEE1}" type="datetime1">
              <a:rPr lang="en-US" smtClean="0"/>
              <a:t>2/5/2025</a:t>
            </a:fld>
            <a:endParaRPr lang="en-US"/>
          </a:p>
        </p:txBody>
      </p:sp>
      <p:sp>
        <p:nvSpPr>
          <p:cNvPr id="5" name="Footer Placeholder 4">
            <a:extLst>
              <a:ext uri="{FF2B5EF4-FFF2-40B4-BE49-F238E27FC236}">
                <a16:creationId xmlns:a16="http://schemas.microsoft.com/office/drawing/2014/main" id="{CABA55CF-932B-79BF-B1ED-558AB2EB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2BA67-106D-00E8-B6DA-497DEA09490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00701943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826-76CE-84C8-2CD9-4767BDB72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50743-E4A5-5AAF-F764-92BF9A30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D43BA-EAEE-424F-B508-F4AAF8B49679}"/>
              </a:ext>
            </a:extLst>
          </p:cNvPr>
          <p:cNvSpPr>
            <a:spLocks noGrp="1"/>
          </p:cNvSpPr>
          <p:nvPr>
            <p:ph type="dt" sz="half" idx="10"/>
          </p:nvPr>
        </p:nvSpPr>
        <p:spPr/>
        <p:txBody>
          <a:bodyPr/>
          <a:lstStyle/>
          <a:p>
            <a:fld id="{E1C6BA91-3ACF-4D5F-A7F3-F04B2A475113}" type="datetime1">
              <a:rPr lang="en-US" smtClean="0"/>
              <a:t>2/5/2025</a:t>
            </a:fld>
            <a:endParaRPr lang="en-US"/>
          </a:p>
        </p:txBody>
      </p:sp>
      <p:sp>
        <p:nvSpPr>
          <p:cNvPr id="5" name="Footer Placeholder 4">
            <a:extLst>
              <a:ext uri="{FF2B5EF4-FFF2-40B4-BE49-F238E27FC236}">
                <a16:creationId xmlns:a16="http://schemas.microsoft.com/office/drawing/2014/main" id="{9B4AAF71-88FB-F7F7-D57E-D9B2C88D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DD280-F641-D2C5-3D87-B79CE622E103}"/>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16588931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F7D-6C81-DF18-FB6E-00219BDC1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A1CE-1471-8163-063A-863534786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09C14-8C86-C1D2-4743-543B5BDD2B78}"/>
              </a:ext>
            </a:extLst>
          </p:cNvPr>
          <p:cNvSpPr>
            <a:spLocks noGrp="1"/>
          </p:cNvSpPr>
          <p:nvPr>
            <p:ph type="dt" sz="half" idx="10"/>
          </p:nvPr>
        </p:nvSpPr>
        <p:spPr/>
        <p:txBody>
          <a:bodyPr/>
          <a:lstStyle/>
          <a:p>
            <a:fld id="{9E22835A-00F7-47C3-9644-5BD3B7C74736}" type="datetime1">
              <a:rPr lang="en-US" smtClean="0"/>
              <a:t>2/5/2025</a:t>
            </a:fld>
            <a:endParaRPr lang="en-US"/>
          </a:p>
        </p:txBody>
      </p:sp>
      <p:sp>
        <p:nvSpPr>
          <p:cNvPr id="5" name="Footer Placeholder 4">
            <a:extLst>
              <a:ext uri="{FF2B5EF4-FFF2-40B4-BE49-F238E27FC236}">
                <a16:creationId xmlns:a16="http://schemas.microsoft.com/office/drawing/2014/main" id="{DA54579C-9F5D-124C-FC6E-DE2CF19E6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44C4F-E903-682C-4CC8-0A1EBAED598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13099578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50B8-D803-DC6C-AA8E-7ABCB147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178F5-1B5A-2F03-5C52-603077471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6CB4B-033C-29D1-C0A9-55B9065E1A1D}"/>
              </a:ext>
            </a:extLst>
          </p:cNvPr>
          <p:cNvSpPr>
            <a:spLocks noGrp="1"/>
          </p:cNvSpPr>
          <p:nvPr>
            <p:ph type="dt" sz="half" idx="10"/>
          </p:nvPr>
        </p:nvSpPr>
        <p:spPr/>
        <p:txBody>
          <a:bodyPr/>
          <a:lstStyle/>
          <a:p>
            <a:fld id="{359EEA28-6115-430E-A449-61EDA5F70CA4}" type="datetime1">
              <a:rPr lang="en-US" smtClean="0"/>
              <a:t>2/5/2025</a:t>
            </a:fld>
            <a:endParaRPr lang="en-US"/>
          </a:p>
        </p:txBody>
      </p:sp>
      <p:sp>
        <p:nvSpPr>
          <p:cNvPr id="5" name="Footer Placeholder 4">
            <a:extLst>
              <a:ext uri="{FF2B5EF4-FFF2-40B4-BE49-F238E27FC236}">
                <a16:creationId xmlns:a16="http://schemas.microsoft.com/office/drawing/2014/main" id="{CF65249B-C2A1-C692-2CFA-A4E4E46EA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190C-E397-9DA5-09D3-D144B107EDC7}"/>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9383352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78E2-4FE8-8CEB-25BF-3C170C130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BD049-0050-21DB-ABA7-9C8EAAE0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5865-2126-982C-9952-F0981FAA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409CB-4337-0687-CA60-DC84E22EAF22}"/>
              </a:ext>
            </a:extLst>
          </p:cNvPr>
          <p:cNvSpPr>
            <a:spLocks noGrp="1"/>
          </p:cNvSpPr>
          <p:nvPr>
            <p:ph type="dt" sz="half" idx="10"/>
          </p:nvPr>
        </p:nvSpPr>
        <p:spPr/>
        <p:txBody>
          <a:bodyPr/>
          <a:lstStyle/>
          <a:p>
            <a:fld id="{94138E59-57D5-4DAD-AFE7-E2FFDB2F9ADE}" type="datetime1">
              <a:rPr lang="en-US" smtClean="0"/>
              <a:t>2/5/2025</a:t>
            </a:fld>
            <a:endParaRPr lang="en-US"/>
          </a:p>
        </p:txBody>
      </p:sp>
      <p:sp>
        <p:nvSpPr>
          <p:cNvPr id="6" name="Footer Placeholder 5">
            <a:extLst>
              <a:ext uri="{FF2B5EF4-FFF2-40B4-BE49-F238E27FC236}">
                <a16:creationId xmlns:a16="http://schemas.microsoft.com/office/drawing/2014/main" id="{24C434FB-2BC0-B3CC-A94D-A99E16072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19C0C-A8CB-5F53-BDC2-993ECE233F5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1576124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F3F-5F72-AB32-1833-F95C55F60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5C68E-82DF-7AC7-FDF5-CC47F6F9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AA979-1A48-D97D-9ED0-DA382C882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4973B-7366-61F1-F5A4-F38A12ACB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1681-6E09-0E38-BE3E-A121606E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9F4DA-7A79-BC3A-50A7-02C3008C078B}"/>
              </a:ext>
            </a:extLst>
          </p:cNvPr>
          <p:cNvSpPr>
            <a:spLocks noGrp="1"/>
          </p:cNvSpPr>
          <p:nvPr>
            <p:ph type="dt" sz="half" idx="10"/>
          </p:nvPr>
        </p:nvSpPr>
        <p:spPr/>
        <p:txBody>
          <a:bodyPr/>
          <a:lstStyle/>
          <a:p>
            <a:fld id="{8B070DC7-760E-453C-9D38-4F2D7BD10E1D}" type="datetime1">
              <a:rPr lang="en-US" smtClean="0"/>
              <a:t>2/5/2025</a:t>
            </a:fld>
            <a:endParaRPr lang="en-US"/>
          </a:p>
        </p:txBody>
      </p:sp>
      <p:sp>
        <p:nvSpPr>
          <p:cNvPr id="8" name="Footer Placeholder 7">
            <a:extLst>
              <a:ext uri="{FF2B5EF4-FFF2-40B4-BE49-F238E27FC236}">
                <a16:creationId xmlns:a16="http://schemas.microsoft.com/office/drawing/2014/main" id="{7799ED9F-89B0-7046-949B-78783C6A9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EC07D-9F1A-91F0-525D-89C6B2664DE9}"/>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7214804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18E2-15A1-2954-8BAD-ECE635238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89578-84B2-3579-F0C1-B8E2D4D77965}"/>
              </a:ext>
            </a:extLst>
          </p:cNvPr>
          <p:cNvSpPr>
            <a:spLocks noGrp="1"/>
          </p:cNvSpPr>
          <p:nvPr>
            <p:ph type="dt" sz="half" idx="10"/>
          </p:nvPr>
        </p:nvSpPr>
        <p:spPr/>
        <p:txBody>
          <a:bodyPr/>
          <a:lstStyle/>
          <a:p>
            <a:fld id="{62AAE105-D3BC-4C1F-B893-BE46ACF7119D}" type="datetime1">
              <a:rPr lang="en-US" smtClean="0"/>
              <a:t>2/5/2025</a:t>
            </a:fld>
            <a:endParaRPr lang="en-US"/>
          </a:p>
        </p:txBody>
      </p:sp>
      <p:sp>
        <p:nvSpPr>
          <p:cNvPr id="4" name="Footer Placeholder 3">
            <a:extLst>
              <a:ext uri="{FF2B5EF4-FFF2-40B4-BE49-F238E27FC236}">
                <a16:creationId xmlns:a16="http://schemas.microsoft.com/office/drawing/2014/main" id="{64BF2A3E-F89B-CC18-0A2F-35897EDBF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9DCBE-04B3-4FC0-3CDB-FAA550A969F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3832647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6F9B6-07BB-C547-62C2-D0B3BA6F17B9}"/>
              </a:ext>
            </a:extLst>
          </p:cNvPr>
          <p:cNvSpPr>
            <a:spLocks noGrp="1"/>
          </p:cNvSpPr>
          <p:nvPr>
            <p:ph type="dt" sz="half" idx="10"/>
          </p:nvPr>
        </p:nvSpPr>
        <p:spPr/>
        <p:txBody>
          <a:bodyPr/>
          <a:lstStyle/>
          <a:p>
            <a:fld id="{EC21E3EA-5405-4282-9B94-726E91DC40FA}" type="datetime1">
              <a:rPr lang="en-US" smtClean="0"/>
              <a:t>2/5/2025</a:t>
            </a:fld>
            <a:endParaRPr lang="en-US"/>
          </a:p>
        </p:txBody>
      </p:sp>
      <p:sp>
        <p:nvSpPr>
          <p:cNvPr id="3" name="Footer Placeholder 2">
            <a:extLst>
              <a:ext uri="{FF2B5EF4-FFF2-40B4-BE49-F238E27FC236}">
                <a16:creationId xmlns:a16="http://schemas.microsoft.com/office/drawing/2014/main" id="{88D19F4D-CF5B-D7E7-72E3-CEEFDE561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7A3AE-17CD-E6CC-A687-BF67E02FC49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2314957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8909C82-F367-4900-BA38-F1E184791A1D}" type="datetimeFigureOut">
              <a:rPr lang="en-US" smtClean="0"/>
              <a:t>2/5/2025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24-9D14-4D04-A630-51C791780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36B91-98B2-E1C3-24D0-86FB7ADD6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7ED1C-5182-E07B-0F07-4635ED7A3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FF1E6-0FED-5310-788A-88E5042826FA}"/>
              </a:ext>
            </a:extLst>
          </p:cNvPr>
          <p:cNvSpPr>
            <a:spLocks noGrp="1"/>
          </p:cNvSpPr>
          <p:nvPr>
            <p:ph type="dt" sz="half" idx="10"/>
          </p:nvPr>
        </p:nvSpPr>
        <p:spPr/>
        <p:txBody>
          <a:bodyPr/>
          <a:lstStyle/>
          <a:p>
            <a:fld id="{17A12582-EE52-4751-AFE5-51D701F84540}" type="datetime1">
              <a:rPr lang="en-US" smtClean="0"/>
              <a:t>2/5/2025</a:t>
            </a:fld>
            <a:endParaRPr lang="en-US"/>
          </a:p>
        </p:txBody>
      </p:sp>
      <p:sp>
        <p:nvSpPr>
          <p:cNvPr id="6" name="Footer Placeholder 5">
            <a:extLst>
              <a:ext uri="{FF2B5EF4-FFF2-40B4-BE49-F238E27FC236}">
                <a16:creationId xmlns:a16="http://schemas.microsoft.com/office/drawing/2014/main" id="{536068C9-EE70-E955-B1B6-1FD3B634C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1AC99-4A41-024D-93D4-0DAE7115F4F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68863928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6CDC-6F20-17A6-AD8A-B096B6AAC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4006D-B76F-F909-D179-D792FE5F4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CCBB4-FF4F-5290-993C-407FD3B76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EE5EA-6E07-CFC3-257C-8573207565E6}"/>
              </a:ext>
            </a:extLst>
          </p:cNvPr>
          <p:cNvSpPr>
            <a:spLocks noGrp="1"/>
          </p:cNvSpPr>
          <p:nvPr>
            <p:ph type="dt" sz="half" idx="10"/>
          </p:nvPr>
        </p:nvSpPr>
        <p:spPr/>
        <p:txBody>
          <a:bodyPr/>
          <a:lstStyle/>
          <a:p>
            <a:fld id="{C3EA22A5-3268-406C-85EE-9569BD0E5DF2}" type="datetime1">
              <a:rPr lang="en-US" smtClean="0"/>
              <a:t>2/5/2025</a:t>
            </a:fld>
            <a:endParaRPr lang="en-US"/>
          </a:p>
        </p:txBody>
      </p:sp>
      <p:sp>
        <p:nvSpPr>
          <p:cNvPr id="6" name="Footer Placeholder 5">
            <a:extLst>
              <a:ext uri="{FF2B5EF4-FFF2-40B4-BE49-F238E27FC236}">
                <a16:creationId xmlns:a16="http://schemas.microsoft.com/office/drawing/2014/main" id="{EA894E24-4263-0663-5202-8431A3D56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EC35-3E64-3D41-AC7A-846FEA92281F}"/>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7634911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87C-FFFB-6C50-EBD1-8B2CA1AE1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3E464-BA82-F4EA-049E-F60512AF3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213DB-BA30-A43F-2983-6FC861F99E28}"/>
              </a:ext>
            </a:extLst>
          </p:cNvPr>
          <p:cNvSpPr>
            <a:spLocks noGrp="1"/>
          </p:cNvSpPr>
          <p:nvPr>
            <p:ph type="dt" sz="half" idx="10"/>
          </p:nvPr>
        </p:nvSpPr>
        <p:spPr/>
        <p:txBody>
          <a:bodyPr/>
          <a:lstStyle/>
          <a:p>
            <a:fld id="{062A0AF5-8C2E-4F45-8062-AFC29E765558}" type="datetime1">
              <a:rPr lang="en-US" smtClean="0"/>
              <a:t>2/5/2025</a:t>
            </a:fld>
            <a:endParaRPr lang="en-US"/>
          </a:p>
        </p:txBody>
      </p:sp>
      <p:sp>
        <p:nvSpPr>
          <p:cNvPr id="5" name="Footer Placeholder 4">
            <a:extLst>
              <a:ext uri="{FF2B5EF4-FFF2-40B4-BE49-F238E27FC236}">
                <a16:creationId xmlns:a16="http://schemas.microsoft.com/office/drawing/2014/main" id="{AA25AF10-1E5B-5F47-A48A-328E9730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61BCF-63C3-AD11-2F50-B305E77EFE30}"/>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08365894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CB413-7F5E-1283-66F6-843742784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233A4-12A1-A51D-73CC-94AC7A631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0E7C4-7534-403F-3249-21EF19706189}"/>
              </a:ext>
            </a:extLst>
          </p:cNvPr>
          <p:cNvSpPr>
            <a:spLocks noGrp="1"/>
          </p:cNvSpPr>
          <p:nvPr>
            <p:ph type="dt" sz="half" idx="10"/>
          </p:nvPr>
        </p:nvSpPr>
        <p:spPr/>
        <p:txBody>
          <a:bodyPr/>
          <a:lstStyle/>
          <a:p>
            <a:fld id="{EFA2E676-8D9B-4A0B-8690-50C519F75A6F}" type="datetime1">
              <a:rPr lang="en-US" smtClean="0"/>
              <a:t>2/5/2025</a:t>
            </a:fld>
            <a:endParaRPr lang="en-US"/>
          </a:p>
        </p:txBody>
      </p:sp>
      <p:sp>
        <p:nvSpPr>
          <p:cNvPr id="5" name="Footer Placeholder 4">
            <a:extLst>
              <a:ext uri="{FF2B5EF4-FFF2-40B4-BE49-F238E27FC236}">
                <a16:creationId xmlns:a16="http://schemas.microsoft.com/office/drawing/2014/main" id="{CABA55CF-932B-79BF-B1ED-558AB2EB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2BA67-106D-00E8-B6DA-497DEA09490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0070194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1C9FC68-B9A1-4B8F-BBDA-996F679C37CE}" type="datetimeFigureOut">
              <a:rPr lang="en-US" smtClean="0"/>
              <a:t>2/5/2025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9C521C6-6006-45B3-922F-ADB48157AA58}" type="datetimeFigureOut">
              <a:rPr lang="en-US" smtClean="0"/>
              <a:t>2/5/2025</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D4821D5-AB4E-4386-A671-78D7167163A3}" type="datetimeFigureOut">
              <a:rPr lang="en-US" smtClean="0"/>
              <a:t>2/5/2025</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9B92C06-5E02-4371-BE94-79730B92BDFF}" type="datetimeFigureOut">
              <a:rPr lang="en-US" smtClean="0"/>
              <a:t>2/5/2025</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A42A5DF-F8C3-4EBA-8B49-631096437957}" type="datetimeFigureOut">
              <a:rPr lang="en-US" smtClean="0"/>
              <a:t>2/5/2025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B8937FE-9967-4C9C-99E8-D7E42C5BFCD8}" type="datetimeFigureOut">
              <a:rPr lang="en-US" smtClean="0"/>
              <a:t>2/5/2025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328A-5936-22CD-A5F6-A9E378D12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5D5AD-60BC-5794-AC98-17487D8F6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CA6D-3FE9-28EC-2D51-0456E0738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45A820-F486-4AD0-A28B-1EFA8A5B835B}" type="datetime1">
              <a:rPr lang="en-US" smtClean="0"/>
              <a:t>2/5/2025</a:t>
            </a:fld>
            <a:endParaRPr lang="en-US"/>
          </a:p>
        </p:txBody>
      </p:sp>
      <p:sp>
        <p:nvSpPr>
          <p:cNvPr id="5" name="Footer Placeholder 4">
            <a:extLst>
              <a:ext uri="{FF2B5EF4-FFF2-40B4-BE49-F238E27FC236}">
                <a16:creationId xmlns:a16="http://schemas.microsoft.com/office/drawing/2014/main" id="{73C629F1-B718-F284-EA50-617583228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F0B23745-BAAE-982A-FEBC-0FC3EAD5C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4B54-9FBF-4371-A767-DCD0D50C10CC}" type="slidenum">
              <a:rPr lang="en-US" smtClean="0"/>
              <a:t>‹#›</a:t>
            </a:fld>
            <a:endParaRPr lang="en-US"/>
          </a:p>
        </p:txBody>
      </p:sp>
    </p:spTree>
    <p:extLst>
      <p:ext uri="{BB962C8B-B14F-4D97-AF65-F5344CB8AC3E}">
        <p14:creationId xmlns:p14="http://schemas.microsoft.com/office/powerpoint/2010/main" val="73977046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328A-5936-22CD-A5F6-A9E378D12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5D5AD-60BC-5794-AC98-17487D8F6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CA6D-3FE9-28EC-2D51-0456E0738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9A7DD5-0214-47C8-B8E2-A5FCC5C22F10}" type="datetime1">
              <a:rPr lang="en-US" smtClean="0"/>
              <a:t>2/5/2025</a:t>
            </a:fld>
            <a:endParaRPr lang="en-US"/>
          </a:p>
        </p:txBody>
      </p:sp>
      <p:sp>
        <p:nvSpPr>
          <p:cNvPr id="5" name="Footer Placeholder 4">
            <a:extLst>
              <a:ext uri="{FF2B5EF4-FFF2-40B4-BE49-F238E27FC236}">
                <a16:creationId xmlns:a16="http://schemas.microsoft.com/office/drawing/2014/main" id="{73C629F1-B718-F284-EA50-617583228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F0B23745-BAAE-982A-FEBC-0FC3EAD5C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4B54-9FBF-4371-A767-DCD0D50C10CC}" type="slidenum">
              <a:rPr lang="en-US" smtClean="0"/>
              <a:t>‹#›</a:t>
            </a:fld>
            <a:endParaRPr lang="en-US"/>
          </a:p>
        </p:txBody>
      </p:sp>
    </p:spTree>
    <p:extLst>
      <p:ext uri="{BB962C8B-B14F-4D97-AF65-F5344CB8AC3E}">
        <p14:creationId xmlns:p14="http://schemas.microsoft.com/office/powerpoint/2010/main" val="7397704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hyperlink" Target="https://rookiehpc.org/openmp/docs/parallel/index.html" TargetMode="External"/><Relationship Id="rId2" Type="http://schemas.openxmlformats.org/officeDocument/2006/relationships/hyperlink" Target="https://rookiehpc.org/openmp/docs/num_threads/index.html" TargetMode="Externa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D17-D1AD-BDB9-AC20-CD2543B3F3CF}"/>
              </a:ext>
            </a:extLst>
          </p:cNvPr>
          <p:cNvSpPr>
            <a:spLocks noGrp="1"/>
          </p:cNvSpPr>
          <p:nvPr>
            <p:ph type="ctrTitle"/>
          </p:nvPr>
        </p:nvSpPr>
        <p:spPr>
          <a:xfrm>
            <a:off x="910975" y="184935"/>
            <a:ext cx="10766675" cy="1462890"/>
          </a:xfrm>
        </p:spPr>
        <p:txBody>
          <a:bodyPr>
            <a:normAutofit fontScale="90000"/>
          </a:bodyPr>
          <a:lstStyle/>
          <a:p>
            <a:r>
              <a:rPr lang="en-IN" b="1" u="sng"/>
              <a:t>DS3202:                                       PARALLEL PROGRAMMING   </a:t>
            </a:r>
          </a:p>
        </p:txBody>
      </p:sp>
      <p:sp>
        <p:nvSpPr>
          <p:cNvPr id="3" name="Subtitle 2">
            <a:extLst>
              <a:ext uri="{FF2B5EF4-FFF2-40B4-BE49-F238E27FC236}">
                <a16:creationId xmlns:a16="http://schemas.microsoft.com/office/drawing/2014/main" id="{8BDA6BEE-2056-5519-ACB3-8AF0A1B3D899}"/>
              </a:ext>
            </a:extLst>
          </p:cNvPr>
          <p:cNvSpPr>
            <a:spLocks noGrp="1"/>
          </p:cNvSpPr>
          <p:nvPr>
            <p:ph type="subTitle" idx="1"/>
          </p:nvPr>
        </p:nvSpPr>
        <p:spPr>
          <a:xfrm>
            <a:off x="1523999" y="1943101"/>
            <a:ext cx="9757025" cy="4352924"/>
          </a:xfrm>
        </p:spPr>
        <p:txBody>
          <a:bodyPr>
            <a:noAutofit/>
          </a:bodyPr>
          <a:lstStyle/>
          <a:p>
            <a:r>
              <a:rPr lang="en-IN" sz="3600" b="1" u="sng"/>
              <a:t>MODULE – 2</a:t>
            </a:r>
          </a:p>
          <a:p>
            <a:r>
              <a:rPr lang="en-IN" sz="3600" b="1" u="sng"/>
              <a:t>Basics of OpenMP</a:t>
            </a:r>
          </a:p>
          <a:p>
            <a:endParaRPr lang="en-IN" sz="3600" b="1"/>
          </a:p>
          <a:p>
            <a:pPr algn="r"/>
            <a:r>
              <a:rPr lang="en-IN" sz="3600" b="1"/>
              <a:t>6</a:t>
            </a:r>
            <a:r>
              <a:rPr lang="en-IN" sz="3600" b="1" baseline="30000"/>
              <a:t>th</a:t>
            </a:r>
            <a:r>
              <a:rPr lang="en-IN" sz="3600" b="1"/>
              <a:t> SEM</a:t>
            </a:r>
          </a:p>
          <a:p>
            <a:pPr algn="r"/>
            <a:r>
              <a:rPr lang="en-IN" sz="3600" b="1" err="1"/>
              <a:t>B.Tech</a:t>
            </a:r>
            <a:endParaRPr lang="en-IN" sz="3600" b="1"/>
          </a:p>
          <a:p>
            <a:pPr algn="r"/>
            <a:r>
              <a:rPr lang="en-IN" sz="3600" b="1"/>
              <a:t>DSE</a:t>
            </a:r>
          </a:p>
        </p:txBody>
      </p:sp>
    </p:spTree>
    <p:extLst>
      <p:ext uri="{BB962C8B-B14F-4D97-AF65-F5344CB8AC3E}">
        <p14:creationId xmlns:p14="http://schemas.microsoft.com/office/powerpoint/2010/main" val="36515577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4AE7-99D7-9DD7-EA37-34B434127C41}"/>
              </a:ext>
            </a:extLst>
          </p:cNvPr>
          <p:cNvSpPr>
            <a:spLocks noGrp="1"/>
          </p:cNvSpPr>
          <p:nvPr>
            <p:ph type="title"/>
          </p:nvPr>
        </p:nvSpPr>
        <p:spPr>
          <a:xfrm>
            <a:off x="838200" y="365126"/>
            <a:ext cx="10515600" cy="768350"/>
          </a:xfrm>
        </p:spPr>
        <p:txBody>
          <a:bodyPr/>
          <a:lstStyle/>
          <a:p>
            <a:r>
              <a:rPr lang="en-US" b="1" u="sng"/>
              <a:t>OpenMP - Runtime Subroutines/Functions</a:t>
            </a:r>
            <a:endParaRPr lang="en-US" u="sng"/>
          </a:p>
        </p:txBody>
      </p:sp>
      <p:sp>
        <p:nvSpPr>
          <p:cNvPr id="3" name="Content Placeholder 2">
            <a:extLst>
              <a:ext uri="{FF2B5EF4-FFF2-40B4-BE49-F238E27FC236}">
                <a16:creationId xmlns:a16="http://schemas.microsoft.com/office/drawing/2014/main" id="{D1D0F3A0-644D-BFCB-86EE-345F8AA15C51}"/>
              </a:ext>
            </a:extLst>
          </p:cNvPr>
          <p:cNvSpPr>
            <a:spLocks noGrp="1"/>
          </p:cNvSpPr>
          <p:nvPr>
            <p:ph idx="1"/>
          </p:nvPr>
        </p:nvSpPr>
        <p:spPr>
          <a:xfrm>
            <a:off x="838200" y="1133477"/>
            <a:ext cx="10515600" cy="2857498"/>
          </a:xfrm>
        </p:spPr>
        <p:txBody>
          <a:bodyPr>
            <a:normAutofit/>
          </a:bodyPr>
          <a:lstStyle/>
          <a:p>
            <a:pPr algn="just"/>
            <a:r>
              <a:rPr kumimoji="0" lang="en-US" altLang="en-US" sz="2800" b="0" i="0" u="none" strike="noStrike" cap="none" normalizeH="0" baseline="0">
                <a:ln>
                  <a:noFill/>
                </a:ln>
                <a:solidFill>
                  <a:schemeClr val="tx1"/>
                </a:solidFill>
                <a:effectLst/>
                <a:latin typeface="Arial" pitchFamily="34" charset="0"/>
              </a:rPr>
              <a:t>The OpenMP functions/subroutines are included in a header file called </a:t>
            </a:r>
            <a:r>
              <a:rPr kumimoji="0" lang="en-US" altLang="en-US" sz="2600" b="0" i="0" u="none" strike="noStrike" cap="none" normalizeH="0" baseline="0" err="1">
                <a:ln>
                  <a:noFill/>
                </a:ln>
                <a:solidFill>
                  <a:schemeClr val="tx1"/>
                </a:solidFill>
                <a:effectLst/>
                <a:latin typeface="Arial Unicode MS"/>
              </a:rPr>
              <a:t>omp.h</a:t>
            </a:r>
            <a:endParaRPr lang="en-US" sz="2600"/>
          </a:p>
          <a:p>
            <a:pPr algn="just"/>
            <a:r>
              <a:rPr lang="en-US"/>
              <a:t>Runtime functions are used to query information about the current thread, the number of threads, control parallel regions dynamically, and perform other runtime operations.</a:t>
            </a:r>
          </a:p>
          <a:p>
            <a:pPr algn="just"/>
            <a:r>
              <a:rPr lang="en-US"/>
              <a:t>These functions are included in the OpenMP runtime library.</a:t>
            </a:r>
          </a:p>
        </p:txBody>
      </p:sp>
      <p:pic>
        <p:nvPicPr>
          <p:cNvPr id="5" name="Picture 4">
            <a:extLst>
              <a:ext uri="{FF2B5EF4-FFF2-40B4-BE49-F238E27FC236}">
                <a16:creationId xmlns:a16="http://schemas.microsoft.com/office/drawing/2014/main" id="{8F8724F2-53BF-A7E0-DC4A-174B3CBA88CF}"/>
              </a:ext>
            </a:extLst>
          </p:cNvPr>
          <p:cNvPicPr>
            <a:picLocks noChangeAspect="1"/>
          </p:cNvPicPr>
          <p:nvPr/>
        </p:nvPicPr>
        <p:blipFill>
          <a:blip r:embed="rId2"/>
          <a:stretch>
            <a:fillRect/>
          </a:stretch>
        </p:blipFill>
        <p:spPr>
          <a:xfrm>
            <a:off x="1685925" y="4171950"/>
            <a:ext cx="9448800" cy="1962151"/>
          </a:xfrm>
          <a:prstGeom prst="rect">
            <a:avLst/>
          </a:prstGeom>
        </p:spPr>
      </p:pic>
      <p:sp>
        <p:nvSpPr>
          <p:cNvPr id="12" name="Rectangle 8">
            <a:extLst>
              <a:ext uri="{FF2B5EF4-FFF2-40B4-BE49-F238E27FC236}">
                <a16:creationId xmlns:a16="http://schemas.microsoft.com/office/drawing/2014/main" id="{7F6A05DE-C5F2-4DDB-1F41-F67CEB54C47A}"/>
              </a:ext>
            </a:extLst>
          </p:cNvPr>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itchFamily="34" charset="0"/>
            </a:endParaRPr>
          </a:p>
        </p:txBody>
      </p:sp>
      <p:sp>
        <p:nvSpPr>
          <p:cNvPr id="4" name="Slide Number Placeholder 3">
            <a:extLst>
              <a:ext uri="{FF2B5EF4-FFF2-40B4-BE49-F238E27FC236}">
                <a16:creationId xmlns:a16="http://schemas.microsoft.com/office/drawing/2014/main" id="{8CDE5F6F-DA11-19EB-25BA-AAADFCE87989}"/>
              </a:ext>
            </a:extLst>
          </p:cNvPr>
          <p:cNvSpPr>
            <a:spLocks noGrp="1"/>
          </p:cNvSpPr>
          <p:nvPr>
            <p:ph type="sldNum" sz="quarter" idx="12"/>
          </p:nvPr>
        </p:nvSpPr>
        <p:spPr/>
        <p:txBody>
          <a:bodyPr/>
          <a:lstStyle/>
          <a:p>
            <a:fld id="{665E4B54-9FBF-4371-A767-DCD0D50C10CC}" type="slidenum">
              <a:rPr lang="en-US" smtClean="0"/>
              <a:t>10</a:t>
            </a:fld>
            <a:endParaRPr lang="en-US"/>
          </a:p>
        </p:txBody>
      </p:sp>
    </p:spTree>
    <p:extLst>
      <p:ext uri="{BB962C8B-B14F-4D97-AF65-F5344CB8AC3E}">
        <p14:creationId xmlns:p14="http://schemas.microsoft.com/office/powerpoint/2010/main" val="1237235567"/>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
            <a:extLst>
              <a:ext uri="{FF2B5EF4-FFF2-40B4-BE49-F238E27FC236}">
                <a16:creationId xmlns:a16="http://schemas.microsoft.com/office/drawing/2014/main" id="{E8061BDB-EEC1-DA65-D59D-DAAE17A62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929" y="388883"/>
            <a:ext cx="9170163" cy="5788080"/>
          </a:xfrm>
        </p:spPr>
      </p:pic>
      <p:sp>
        <p:nvSpPr>
          <p:cNvPr id="4" name="Slide Number Placeholder 3">
            <a:extLst>
              <a:ext uri="{FF2B5EF4-FFF2-40B4-BE49-F238E27FC236}">
                <a16:creationId xmlns:a16="http://schemas.microsoft.com/office/drawing/2014/main" id="{8FAE1970-9577-0ACE-F756-2FB83EC5FA3A}"/>
              </a:ext>
            </a:extLst>
          </p:cNvPr>
          <p:cNvSpPr>
            <a:spLocks noGrp="1"/>
          </p:cNvSpPr>
          <p:nvPr>
            <p:ph type="sldNum" sz="quarter" idx="12"/>
          </p:nvPr>
        </p:nvSpPr>
        <p:spPr/>
        <p:txBody>
          <a:bodyPr/>
          <a:lstStyle/>
          <a:p>
            <a:fld id="{665E4B54-9FBF-4371-A767-DCD0D50C10CC}" type="slidenum">
              <a:rPr lang="en-US" smtClean="0"/>
              <a:t>100</a:t>
            </a:fld>
            <a:endParaRPr lang="en-US"/>
          </a:p>
        </p:txBody>
      </p:sp>
    </p:spTree>
    <p:extLst>
      <p:ext uri="{BB962C8B-B14F-4D97-AF65-F5344CB8AC3E}">
        <p14:creationId xmlns:p14="http://schemas.microsoft.com/office/powerpoint/2010/main" val="378990381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4D56-326D-C681-238F-B03DA2AE2F04}"/>
              </a:ext>
            </a:extLst>
          </p:cNvPr>
          <p:cNvSpPr>
            <a:spLocks noGrp="1"/>
          </p:cNvSpPr>
          <p:nvPr>
            <p:ph type="title"/>
          </p:nvPr>
        </p:nvSpPr>
        <p:spPr>
          <a:xfrm>
            <a:off x="838200" y="279400"/>
            <a:ext cx="10515600" cy="568325"/>
          </a:xfrm>
        </p:spPr>
        <p:txBody>
          <a:bodyPr>
            <a:normAutofit fontScale="90000"/>
          </a:bodyPr>
          <a:lstStyle/>
          <a:p>
            <a:r>
              <a:rPr lang="en-US" b="1" u="sng"/>
              <a:t>LASTPRIVATE Clause</a:t>
            </a:r>
          </a:p>
        </p:txBody>
      </p:sp>
      <p:sp>
        <p:nvSpPr>
          <p:cNvPr id="3" name="Content Placeholder 2">
            <a:extLst>
              <a:ext uri="{FF2B5EF4-FFF2-40B4-BE49-F238E27FC236}">
                <a16:creationId xmlns:a16="http://schemas.microsoft.com/office/drawing/2014/main" id="{2B9AFD96-4DEB-B1D7-421B-54963D4A71ED}"/>
              </a:ext>
            </a:extLst>
          </p:cNvPr>
          <p:cNvSpPr>
            <a:spLocks noGrp="1"/>
          </p:cNvSpPr>
          <p:nvPr>
            <p:ph idx="1"/>
          </p:nvPr>
        </p:nvSpPr>
        <p:spPr>
          <a:xfrm>
            <a:off x="333375" y="1028393"/>
            <a:ext cx="11677649" cy="5619750"/>
          </a:xfrm>
        </p:spPr>
        <p:txBody>
          <a:bodyPr>
            <a:normAutofit fontScale="92500" lnSpcReduction="20000"/>
          </a:bodyPr>
          <a:lstStyle/>
          <a:p>
            <a:pPr algn="just"/>
            <a:r>
              <a:rPr lang="en-US" dirty="0"/>
              <a:t>It performs finalization of private variables.</a:t>
            </a:r>
          </a:p>
          <a:p>
            <a:pPr algn="just"/>
            <a:r>
              <a:rPr lang="en-US" dirty="0"/>
              <a:t>The iteration that occurs last when the loop is executed sequentially. </a:t>
            </a:r>
          </a:p>
          <a:p>
            <a:pPr lvl="1" algn="just"/>
            <a:r>
              <a:rPr lang="en-US" sz="2800" dirty="0"/>
              <a:t>For each thread, a private copy of the specified variable is created.</a:t>
            </a:r>
          </a:p>
          <a:p>
            <a:pPr lvl="1" algn="just"/>
            <a:r>
              <a:rPr lang="en-US" sz="2800" dirty="0"/>
              <a:t>These private copies are used for computations within the parallel region.</a:t>
            </a:r>
          </a:p>
          <a:p>
            <a:pPr lvl="1" algn="just"/>
            <a:r>
              <a:rPr lang="en-US" sz="2800" dirty="0"/>
              <a:t>After the loop is executed, the value of the variable from the last iteration is shared among all threads.</a:t>
            </a:r>
          </a:p>
          <a:p>
            <a:pPr lvl="1" algn="just"/>
            <a:r>
              <a:rPr lang="en-US" sz="2800" dirty="0"/>
              <a:t>The shared value is the one that was produced by the thread executing the last iteration of the loop.</a:t>
            </a:r>
          </a:p>
          <a:p>
            <a:pPr algn="just"/>
            <a:r>
              <a:rPr lang="en-US" b="1" dirty="0"/>
              <a:t>This clause is commonly used when the variable inside the loop represents an accumulation or result that needs to be shared among threads after the loop completes.</a:t>
            </a:r>
            <a:r>
              <a:rPr lang="en-IN" b="1" dirty="0"/>
              <a:t> </a:t>
            </a:r>
          </a:p>
          <a:p>
            <a:pPr algn="just"/>
            <a:r>
              <a:rPr lang="en-IN" dirty="0"/>
              <a:t>That is, </a:t>
            </a:r>
            <a:r>
              <a:rPr lang="en-IN" dirty="0" err="1"/>
              <a:t>lastprivate</a:t>
            </a:r>
            <a:r>
              <a:rPr lang="en-IN" dirty="0"/>
              <a:t> clause makes the value in last sequential iteration assigned back to the shared variable</a:t>
            </a:r>
          </a:p>
          <a:p>
            <a:pPr algn="just"/>
            <a:r>
              <a:rPr lang="en-IN" dirty="0"/>
              <a:t>The </a:t>
            </a:r>
            <a:r>
              <a:rPr lang="en-IN" dirty="0" err="1"/>
              <a:t>lastprivate</a:t>
            </a:r>
            <a:r>
              <a:rPr lang="en-IN" dirty="0"/>
              <a:t> clause in OpenMP is </a:t>
            </a:r>
            <a:r>
              <a:rPr lang="en-IN" b="1" dirty="0"/>
              <a:t>used to ensure that the last iteration’s value of a private variable is assigned back to the original variable after the parallel execution.</a:t>
            </a:r>
          </a:p>
          <a:p>
            <a:pPr algn="just"/>
            <a:endParaRPr lang="en-US" dirty="0"/>
          </a:p>
          <a:p>
            <a:pPr algn="just"/>
            <a:endParaRPr lang="en-US" b="1" dirty="0"/>
          </a:p>
          <a:p>
            <a:pPr marL="0" indent="0" algn="just">
              <a:buNone/>
            </a:pPr>
            <a:endParaRPr lang="en-US" dirty="0"/>
          </a:p>
        </p:txBody>
      </p:sp>
      <p:sp>
        <p:nvSpPr>
          <p:cNvPr id="4" name="Slide Number Placeholder 3">
            <a:extLst>
              <a:ext uri="{FF2B5EF4-FFF2-40B4-BE49-F238E27FC236}">
                <a16:creationId xmlns:a16="http://schemas.microsoft.com/office/drawing/2014/main" id="{C2FEA155-845C-EF96-B28E-965B59ED81FE}"/>
              </a:ext>
            </a:extLst>
          </p:cNvPr>
          <p:cNvSpPr>
            <a:spLocks noGrp="1"/>
          </p:cNvSpPr>
          <p:nvPr>
            <p:ph type="sldNum" sz="quarter" idx="12"/>
          </p:nvPr>
        </p:nvSpPr>
        <p:spPr/>
        <p:txBody>
          <a:bodyPr/>
          <a:lstStyle/>
          <a:p>
            <a:fld id="{665E4B54-9FBF-4371-A767-DCD0D50C10CC}" type="slidenum">
              <a:rPr lang="en-US" smtClean="0"/>
              <a:t>101</a:t>
            </a:fld>
            <a:endParaRPr lang="en-US"/>
          </a:p>
        </p:txBody>
      </p:sp>
    </p:spTree>
    <p:extLst>
      <p:ext uri="{BB962C8B-B14F-4D97-AF65-F5344CB8AC3E}">
        <p14:creationId xmlns:p14="http://schemas.microsoft.com/office/powerpoint/2010/main" val="147705978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02F9-9295-9E32-B8B4-E9EF0B563CAC}"/>
              </a:ext>
            </a:extLst>
          </p:cNvPr>
          <p:cNvSpPr>
            <a:spLocks noGrp="1"/>
          </p:cNvSpPr>
          <p:nvPr>
            <p:ph type="title"/>
          </p:nvPr>
        </p:nvSpPr>
        <p:spPr>
          <a:xfrm>
            <a:off x="442452" y="136525"/>
            <a:ext cx="11307096" cy="1525127"/>
          </a:xfrm>
        </p:spPr>
        <p:txBody>
          <a:bodyPr>
            <a:normAutofit/>
          </a:bodyPr>
          <a:lstStyle/>
          <a:p>
            <a:pPr algn="just"/>
            <a:r>
              <a:rPr lang="en-IN" sz="2900" b="1"/>
              <a:t>Suppose we wanted to keep the last value of x after the parallel region. This can be achieved with lastprivate. </a:t>
            </a:r>
            <a:r>
              <a:rPr lang="en-IN" sz="2900" b="1" u="sng"/>
              <a:t>Replace private(x) with lastprivate(x) in the example 2 of private clause and this is the result.</a:t>
            </a:r>
            <a:endParaRPr lang="en-IN" sz="3100" b="1" u="sng"/>
          </a:p>
        </p:txBody>
      </p:sp>
      <p:sp>
        <p:nvSpPr>
          <p:cNvPr id="4" name="Slide Number Placeholder 3">
            <a:extLst>
              <a:ext uri="{FF2B5EF4-FFF2-40B4-BE49-F238E27FC236}">
                <a16:creationId xmlns:a16="http://schemas.microsoft.com/office/drawing/2014/main" id="{9F8D0083-0192-2E14-A89F-5971608FD296}"/>
              </a:ext>
            </a:extLst>
          </p:cNvPr>
          <p:cNvSpPr>
            <a:spLocks noGrp="1"/>
          </p:cNvSpPr>
          <p:nvPr>
            <p:ph type="sldNum" sz="quarter" idx="12"/>
          </p:nvPr>
        </p:nvSpPr>
        <p:spPr/>
        <p:txBody>
          <a:bodyPr/>
          <a:lstStyle/>
          <a:p>
            <a:fld id="{665E4B54-9FBF-4371-A767-DCD0D50C10CC}" type="slidenum">
              <a:rPr lang="en-US" smtClean="0"/>
              <a:t>102</a:t>
            </a:fld>
            <a:endParaRPr lang="en-US"/>
          </a:p>
        </p:txBody>
      </p:sp>
      <p:sp>
        <p:nvSpPr>
          <p:cNvPr id="8" name="Content Placeholder 7">
            <a:extLst>
              <a:ext uri="{FF2B5EF4-FFF2-40B4-BE49-F238E27FC236}">
                <a16:creationId xmlns:a16="http://schemas.microsoft.com/office/drawing/2014/main" id="{762B61A9-8F49-D419-089B-25B180487551}"/>
              </a:ext>
            </a:extLst>
          </p:cNvPr>
          <p:cNvSpPr>
            <a:spLocks noGrp="1"/>
          </p:cNvSpPr>
          <p:nvPr>
            <p:ph idx="1"/>
          </p:nvPr>
        </p:nvSpPr>
        <p:spPr>
          <a:xfrm>
            <a:off x="838200" y="1825625"/>
            <a:ext cx="8944897" cy="4351338"/>
          </a:xfrm>
        </p:spPr>
        <p:txBody>
          <a:bodyPr/>
          <a:lstStyle/>
          <a:p>
            <a:endParaRPr lang="en-IN"/>
          </a:p>
        </p:txBody>
      </p:sp>
      <p:pic>
        <p:nvPicPr>
          <p:cNvPr id="9" name="Content Placeholder 5" descr="A screenshot of a computer code">
            <a:extLst>
              <a:ext uri="{FF2B5EF4-FFF2-40B4-BE49-F238E27FC236}">
                <a16:creationId xmlns:a16="http://schemas.microsoft.com/office/drawing/2014/main" id="{63DB3274-9CAF-1E0B-7B2C-B0353DE95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2" y="1825625"/>
            <a:ext cx="10284542" cy="4702994"/>
          </a:xfrm>
          <a:prstGeom prst="rect">
            <a:avLst/>
          </a:prstGeom>
        </p:spPr>
      </p:pic>
    </p:spTree>
    <p:extLst>
      <p:ext uri="{BB962C8B-B14F-4D97-AF65-F5344CB8AC3E}">
        <p14:creationId xmlns:p14="http://schemas.microsoft.com/office/powerpoint/2010/main" val="1236470206"/>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02F9-9295-9E32-B8B4-E9EF0B563CAC}"/>
              </a:ext>
            </a:extLst>
          </p:cNvPr>
          <p:cNvSpPr>
            <a:spLocks noGrp="1"/>
          </p:cNvSpPr>
          <p:nvPr>
            <p:ph type="title"/>
          </p:nvPr>
        </p:nvSpPr>
        <p:spPr>
          <a:xfrm>
            <a:off x="442452" y="136525"/>
            <a:ext cx="11307096" cy="1525127"/>
          </a:xfrm>
        </p:spPr>
        <p:txBody>
          <a:bodyPr>
            <a:normAutofit/>
          </a:bodyPr>
          <a:lstStyle/>
          <a:p>
            <a:pPr algn="just"/>
            <a:r>
              <a:rPr lang="en-IN" sz="2900" b="1" u="sng"/>
              <a:t> Output:</a:t>
            </a:r>
            <a:br>
              <a:rPr lang="en-IN" sz="2900" b="1" u="sng"/>
            </a:br>
            <a:r>
              <a:rPr lang="en-IN" sz="2900" b="1"/>
              <a:t>(</a:t>
            </a:r>
            <a:r>
              <a:rPr lang="en-IN" sz="2900"/>
              <a:t>Notice that it is 10 and not 8. That is to say, it is the last iteration which is kept</a:t>
            </a:r>
            <a:r>
              <a:rPr lang="en-IN" sz="3100"/>
              <a:t>, not the last operation.)</a:t>
            </a:r>
            <a:endParaRPr lang="en-IN" sz="3100" b="1" u="sng"/>
          </a:p>
        </p:txBody>
      </p:sp>
      <p:pic>
        <p:nvPicPr>
          <p:cNvPr id="6" name="Content Placeholder 5" descr="A number of threads with numbers&#10;&#10;Description automatically generated with medium confidence">
            <a:extLst>
              <a:ext uri="{FF2B5EF4-FFF2-40B4-BE49-F238E27FC236}">
                <a16:creationId xmlns:a16="http://schemas.microsoft.com/office/drawing/2014/main" id="{877F1D9F-C23A-789C-FC49-51610345C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7227" y="1661652"/>
            <a:ext cx="6103374" cy="4938845"/>
          </a:xfrm>
        </p:spPr>
      </p:pic>
      <p:sp>
        <p:nvSpPr>
          <p:cNvPr id="4" name="Slide Number Placeholder 3">
            <a:extLst>
              <a:ext uri="{FF2B5EF4-FFF2-40B4-BE49-F238E27FC236}">
                <a16:creationId xmlns:a16="http://schemas.microsoft.com/office/drawing/2014/main" id="{9F8D0083-0192-2E14-A89F-5971608FD296}"/>
              </a:ext>
            </a:extLst>
          </p:cNvPr>
          <p:cNvSpPr>
            <a:spLocks noGrp="1"/>
          </p:cNvSpPr>
          <p:nvPr>
            <p:ph type="sldNum" sz="quarter" idx="12"/>
          </p:nvPr>
        </p:nvSpPr>
        <p:spPr/>
        <p:txBody>
          <a:bodyPr/>
          <a:lstStyle/>
          <a:p>
            <a:fld id="{665E4B54-9FBF-4371-A767-DCD0D50C10CC}" type="slidenum">
              <a:rPr lang="en-US" smtClean="0"/>
              <a:t>103</a:t>
            </a:fld>
            <a:endParaRPr lang="en-US"/>
          </a:p>
        </p:txBody>
      </p:sp>
    </p:spTree>
    <p:extLst>
      <p:ext uri="{BB962C8B-B14F-4D97-AF65-F5344CB8AC3E}">
        <p14:creationId xmlns:p14="http://schemas.microsoft.com/office/powerpoint/2010/main" val="281403300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B54E-DA75-2221-99BB-BF1454354798}"/>
              </a:ext>
            </a:extLst>
          </p:cNvPr>
          <p:cNvSpPr>
            <a:spLocks noGrp="1"/>
          </p:cNvSpPr>
          <p:nvPr>
            <p:ph type="title"/>
          </p:nvPr>
        </p:nvSpPr>
        <p:spPr>
          <a:xfrm>
            <a:off x="304799" y="180975"/>
            <a:ext cx="10515600" cy="809625"/>
          </a:xfrm>
        </p:spPr>
        <p:txBody>
          <a:bodyPr/>
          <a:lstStyle/>
          <a:p>
            <a:r>
              <a:rPr lang="en-US" b="1" u="sng" dirty="0"/>
              <a:t>REDUCTION CLAUSE</a:t>
            </a:r>
          </a:p>
        </p:txBody>
      </p:sp>
      <p:sp>
        <p:nvSpPr>
          <p:cNvPr id="3" name="Content Placeholder 2">
            <a:extLst>
              <a:ext uri="{FF2B5EF4-FFF2-40B4-BE49-F238E27FC236}">
                <a16:creationId xmlns:a16="http://schemas.microsoft.com/office/drawing/2014/main" id="{71EA6270-AC99-CDCA-0247-2188D8CA7FF4}"/>
              </a:ext>
            </a:extLst>
          </p:cNvPr>
          <p:cNvSpPr>
            <a:spLocks noGrp="1"/>
          </p:cNvSpPr>
          <p:nvPr>
            <p:ph idx="1"/>
          </p:nvPr>
        </p:nvSpPr>
        <p:spPr>
          <a:xfrm>
            <a:off x="304799" y="1181101"/>
            <a:ext cx="11630025" cy="5095874"/>
          </a:xfrm>
        </p:spPr>
        <p:txBody>
          <a:bodyPr>
            <a:normAutofit/>
          </a:bodyPr>
          <a:lstStyle/>
          <a:p>
            <a:pPr algn="just"/>
            <a:r>
              <a:rPr lang="en-US" b="1" dirty="0"/>
              <a:t>An operation that “combines” multiple elements to form a single result, such as a summation, is called a reduction operation.</a:t>
            </a:r>
          </a:p>
          <a:p>
            <a:pPr algn="just"/>
            <a:r>
              <a:rPr lang="en-US" dirty="0"/>
              <a:t>A variable that accumulates this result is called </a:t>
            </a:r>
            <a:r>
              <a:rPr lang="en-US" b="1" dirty="0"/>
              <a:t>a reduction variable</a:t>
            </a:r>
            <a:r>
              <a:rPr lang="en-US" dirty="0"/>
              <a:t>.</a:t>
            </a:r>
          </a:p>
          <a:p>
            <a:pPr algn="just"/>
            <a:r>
              <a:rPr lang="en-US" dirty="0"/>
              <a:t>A private copy for each list variable is created for each thread. </a:t>
            </a:r>
          </a:p>
          <a:p>
            <a:pPr algn="just"/>
            <a:r>
              <a:rPr lang="en-US" dirty="0"/>
              <a:t>At the end of the loop, the reduction operation is applied to all private copies of the shared variable, and the final result is written to the global shared variable.</a:t>
            </a:r>
          </a:p>
          <a:p>
            <a:r>
              <a:rPr lang="en-IN" dirty="0"/>
              <a:t>The </a:t>
            </a:r>
            <a:r>
              <a:rPr lang="en-IN" i="1" dirty="0"/>
              <a:t>reduction</a:t>
            </a:r>
            <a:r>
              <a:rPr lang="en-IN" dirty="0"/>
              <a:t> clause lists variables upon which a reduction operation will be done at the end of the parallel region. </a:t>
            </a:r>
          </a:p>
          <a:p>
            <a:r>
              <a:rPr lang="en-IN" dirty="0"/>
              <a:t>The clause also specifies the operator for the reduction. </a:t>
            </a:r>
          </a:p>
          <a:p>
            <a:r>
              <a:rPr lang="en-US" dirty="0"/>
              <a:t>It performs a reduction on the variables subject to given operator.</a:t>
            </a:r>
            <a:endParaRPr lang="en-IN" dirty="0"/>
          </a:p>
          <a:p>
            <a:pPr algn="just"/>
            <a:endParaRPr lang="en-US" dirty="0"/>
          </a:p>
          <a:p>
            <a:endParaRPr lang="en-US" dirty="0"/>
          </a:p>
        </p:txBody>
      </p:sp>
      <p:sp>
        <p:nvSpPr>
          <p:cNvPr id="4" name="Slide Number Placeholder 3">
            <a:extLst>
              <a:ext uri="{FF2B5EF4-FFF2-40B4-BE49-F238E27FC236}">
                <a16:creationId xmlns:a16="http://schemas.microsoft.com/office/drawing/2014/main" id="{FFE16FA9-565B-16A8-256B-ACAE61A03646}"/>
              </a:ext>
            </a:extLst>
          </p:cNvPr>
          <p:cNvSpPr>
            <a:spLocks noGrp="1"/>
          </p:cNvSpPr>
          <p:nvPr>
            <p:ph type="sldNum" sz="quarter" idx="12"/>
          </p:nvPr>
        </p:nvSpPr>
        <p:spPr/>
        <p:txBody>
          <a:bodyPr/>
          <a:lstStyle/>
          <a:p>
            <a:fld id="{665E4B54-9FBF-4371-A767-DCD0D50C10CC}" type="slidenum">
              <a:rPr lang="en-US" smtClean="0"/>
              <a:t>104</a:t>
            </a:fld>
            <a:endParaRPr lang="en-US"/>
          </a:p>
        </p:txBody>
      </p:sp>
    </p:spTree>
    <p:extLst>
      <p:ext uri="{BB962C8B-B14F-4D97-AF65-F5344CB8AC3E}">
        <p14:creationId xmlns:p14="http://schemas.microsoft.com/office/powerpoint/2010/main" val="346555779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F1D2A-731D-9A6E-DF51-B40228275D0D}"/>
              </a:ext>
            </a:extLst>
          </p:cNvPr>
          <p:cNvSpPr>
            <a:spLocks noGrp="1"/>
          </p:cNvSpPr>
          <p:nvPr>
            <p:ph idx="1"/>
          </p:nvPr>
        </p:nvSpPr>
        <p:spPr>
          <a:xfrm>
            <a:off x="838200" y="609600"/>
            <a:ext cx="10515600" cy="6111875"/>
          </a:xfrm>
        </p:spPr>
        <p:txBody>
          <a:bodyPr>
            <a:normAutofit/>
          </a:bodyPr>
          <a:lstStyle/>
          <a:p>
            <a:pPr algn="just"/>
            <a:r>
              <a:rPr lang="en-IN" sz="2400"/>
              <a:t>A private copy of each reduction variable is created for each thread and is initialized as described in the table in the next slide. </a:t>
            </a:r>
          </a:p>
          <a:p>
            <a:pPr algn="just"/>
            <a:r>
              <a:rPr lang="en-IN" sz="2400"/>
              <a:t>The private copies of the variables are updated as the threads execute and then the private copies from all threads are combined at the end of the parallel region. </a:t>
            </a:r>
          </a:p>
          <a:p>
            <a:pPr algn="just"/>
            <a:r>
              <a:rPr lang="en-IN" sz="2400"/>
              <a:t>The reduction operations and the corresponding initial values are given in the next slide.</a:t>
            </a:r>
          </a:p>
          <a:p>
            <a:pPr marL="0" indent="0" algn="just">
              <a:buNone/>
            </a:pPr>
            <a:r>
              <a:rPr lang="en-IN" sz="2400" b="1" u="sng"/>
              <a:t>Format</a:t>
            </a:r>
          </a:p>
          <a:p>
            <a:pPr algn="just"/>
            <a:r>
              <a:rPr lang="en-IN" sz="2400"/>
              <a:t>reduction(operator:list)</a:t>
            </a:r>
          </a:p>
          <a:p>
            <a:endParaRPr lang="en-IN" sz="2400"/>
          </a:p>
          <a:p>
            <a:endParaRPr lang="en-IN"/>
          </a:p>
        </p:txBody>
      </p:sp>
      <p:sp>
        <p:nvSpPr>
          <p:cNvPr id="4" name="Slide Number Placeholder 3">
            <a:extLst>
              <a:ext uri="{FF2B5EF4-FFF2-40B4-BE49-F238E27FC236}">
                <a16:creationId xmlns:a16="http://schemas.microsoft.com/office/drawing/2014/main" id="{3D1CAAF1-85D9-746D-322B-943333A207BD}"/>
              </a:ext>
            </a:extLst>
          </p:cNvPr>
          <p:cNvSpPr>
            <a:spLocks noGrp="1"/>
          </p:cNvSpPr>
          <p:nvPr>
            <p:ph type="sldNum" sz="quarter" idx="12"/>
          </p:nvPr>
        </p:nvSpPr>
        <p:spPr/>
        <p:txBody>
          <a:bodyPr/>
          <a:lstStyle/>
          <a:p>
            <a:fld id="{665E4B54-9FBF-4371-A767-DCD0D50C10CC}" type="slidenum">
              <a:rPr lang="en-US" smtClean="0"/>
              <a:t>105</a:t>
            </a:fld>
            <a:endParaRPr lang="en-US"/>
          </a:p>
        </p:txBody>
      </p:sp>
      <p:pic>
        <p:nvPicPr>
          <p:cNvPr id="5" name="Content Placeholder 4">
            <a:extLst>
              <a:ext uri="{FF2B5EF4-FFF2-40B4-BE49-F238E27FC236}">
                <a16:creationId xmlns:a16="http://schemas.microsoft.com/office/drawing/2014/main" id="{A45E2891-5262-4811-E317-74CB4DBF6C02}"/>
              </a:ext>
            </a:extLst>
          </p:cNvPr>
          <p:cNvPicPr>
            <a:picLocks noChangeAspect="1"/>
          </p:cNvPicPr>
          <p:nvPr/>
        </p:nvPicPr>
        <p:blipFill>
          <a:blip r:embed="rId2"/>
          <a:stretch>
            <a:fillRect/>
          </a:stretch>
        </p:blipFill>
        <p:spPr>
          <a:xfrm>
            <a:off x="1247775" y="3990976"/>
            <a:ext cx="8658225" cy="2562224"/>
          </a:xfrm>
          <a:prstGeom prst="rect">
            <a:avLst/>
          </a:prstGeom>
          <a:solidFill>
            <a:schemeClr val="accent1">
              <a:lumMod val="60000"/>
              <a:lumOff val="40000"/>
            </a:schemeClr>
          </a:solidFill>
          <a:ln>
            <a:solidFill>
              <a:srgbClr val="92D050"/>
            </a:solidFill>
          </a:ln>
        </p:spPr>
      </p:pic>
    </p:spTree>
    <p:extLst>
      <p:ext uri="{BB962C8B-B14F-4D97-AF65-F5344CB8AC3E}">
        <p14:creationId xmlns:p14="http://schemas.microsoft.com/office/powerpoint/2010/main" val="453359261"/>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5474-602A-091A-6345-DCAFD8A36027}"/>
              </a:ext>
            </a:extLst>
          </p:cNvPr>
          <p:cNvSpPr>
            <a:spLocks noGrp="1"/>
          </p:cNvSpPr>
          <p:nvPr>
            <p:ph type="title"/>
          </p:nvPr>
        </p:nvSpPr>
        <p:spPr>
          <a:xfrm>
            <a:off x="838200" y="263524"/>
            <a:ext cx="10515600" cy="835025"/>
          </a:xfrm>
        </p:spPr>
        <p:txBody>
          <a:bodyPr/>
          <a:lstStyle/>
          <a:p>
            <a:r>
              <a:rPr lang="en-US" b="1" u="sng"/>
              <a:t>Reduction operator initial values</a:t>
            </a:r>
          </a:p>
        </p:txBody>
      </p:sp>
      <p:pic>
        <p:nvPicPr>
          <p:cNvPr id="5" name="Content Placeholder 4">
            <a:extLst>
              <a:ext uri="{FF2B5EF4-FFF2-40B4-BE49-F238E27FC236}">
                <a16:creationId xmlns:a16="http://schemas.microsoft.com/office/drawing/2014/main" id="{ABB36282-7AC9-F9E7-6D9A-91EFF2CC35A3}"/>
              </a:ext>
            </a:extLst>
          </p:cNvPr>
          <p:cNvPicPr>
            <a:picLocks noGrp="1" noChangeAspect="1"/>
          </p:cNvPicPr>
          <p:nvPr>
            <p:ph idx="1"/>
          </p:nvPr>
        </p:nvPicPr>
        <p:blipFill>
          <a:blip r:embed="rId2"/>
          <a:stretch>
            <a:fillRect/>
          </a:stretch>
        </p:blipFill>
        <p:spPr>
          <a:xfrm>
            <a:off x="4342506" y="1844675"/>
            <a:ext cx="3068838" cy="4351338"/>
          </a:xfrm>
        </p:spPr>
      </p:pic>
      <p:sp>
        <p:nvSpPr>
          <p:cNvPr id="3" name="Slide Number Placeholder 2">
            <a:extLst>
              <a:ext uri="{FF2B5EF4-FFF2-40B4-BE49-F238E27FC236}">
                <a16:creationId xmlns:a16="http://schemas.microsoft.com/office/drawing/2014/main" id="{51236B5C-51ED-5FCD-736B-0F69852FD84D}"/>
              </a:ext>
            </a:extLst>
          </p:cNvPr>
          <p:cNvSpPr>
            <a:spLocks noGrp="1"/>
          </p:cNvSpPr>
          <p:nvPr>
            <p:ph type="sldNum" sz="quarter" idx="12"/>
          </p:nvPr>
        </p:nvSpPr>
        <p:spPr/>
        <p:txBody>
          <a:bodyPr/>
          <a:lstStyle/>
          <a:p>
            <a:fld id="{665E4B54-9FBF-4371-A767-DCD0D50C10CC}" type="slidenum">
              <a:rPr lang="en-US" smtClean="0"/>
              <a:t>106</a:t>
            </a:fld>
            <a:endParaRPr lang="en-US"/>
          </a:p>
        </p:txBody>
      </p:sp>
    </p:spTree>
    <p:extLst>
      <p:ext uri="{BB962C8B-B14F-4D97-AF65-F5344CB8AC3E}">
        <p14:creationId xmlns:p14="http://schemas.microsoft.com/office/powerpoint/2010/main" val="344933776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88B1-5A01-4908-BA20-1E4BF6B3003D}"/>
              </a:ext>
            </a:extLst>
          </p:cNvPr>
          <p:cNvSpPr>
            <a:spLocks noGrp="1"/>
          </p:cNvSpPr>
          <p:nvPr>
            <p:ph type="title"/>
          </p:nvPr>
        </p:nvSpPr>
        <p:spPr>
          <a:xfrm>
            <a:off x="352425" y="136525"/>
            <a:ext cx="11001375" cy="663575"/>
          </a:xfrm>
        </p:spPr>
        <p:txBody>
          <a:bodyPr>
            <a:normAutofit fontScale="90000"/>
          </a:bodyPr>
          <a:lstStyle/>
          <a:p>
            <a:r>
              <a:rPr lang="en-IN" b="1" u="sng"/>
              <a:t>Reduction Operator Names</a:t>
            </a:r>
          </a:p>
        </p:txBody>
      </p:sp>
      <p:sp>
        <p:nvSpPr>
          <p:cNvPr id="4" name="Slide Number Placeholder 3">
            <a:extLst>
              <a:ext uri="{FF2B5EF4-FFF2-40B4-BE49-F238E27FC236}">
                <a16:creationId xmlns:a16="http://schemas.microsoft.com/office/drawing/2014/main" id="{2EE51AE9-E14C-4DFC-40D5-E7D277942935}"/>
              </a:ext>
            </a:extLst>
          </p:cNvPr>
          <p:cNvSpPr>
            <a:spLocks noGrp="1"/>
          </p:cNvSpPr>
          <p:nvPr>
            <p:ph type="sldNum" sz="quarter" idx="12"/>
          </p:nvPr>
        </p:nvSpPr>
        <p:spPr/>
        <p:txBody>
          <a:bodyPr/>
          <a:lstStyle/>
          <a:p>
            <a:fld id="{665E4B54-9FBF-4371-A767-DCD0D50C10CC}" type="slidenum">
              <a:rPr lang="en-US" smtClean="0"/>
              <a:t>107</a:t>
            </a:fld>
            <a:endParaRPr lang="en-US"/>
          </a:p>
        </p:txBody>
      </p:sp>
      <p:pic>
        <p:nvPicPr>
          <p:cNvPr id="5" name="Content Placeholder 5" descr="A screenshot of a computer">
            <a:extLst>
              <a:ext uri="{FF2B5EF4-FFF2-40B4-BE49-F238E27FC236}">
                <a16:creationId xmlns:a16="http://schemas.microsoft.com/office/drawing/2014/main" id="{4D7524B8-A666-C780-F89F-B622EF58E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62025"/>
            <a:ext cx="8029575" cy="5324475"/>
          </a:xfrm>
        </p:spPr>
      </p:pic>
    </p:spTree>
    <p:extLst>
      <p:ext uri="{BB962C8B-B14F-4D97-AF65-F5344CB8AC3E}">
        <p14:creationId xmlns:p14="http://schemas.microsoft.com/office/powerpoint/2010/main" val="305096825"/>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7B71-14FB-5E8B-A16F-F6B62155E58D}"/>
              </a:ext>
            </a:extLst>
          </p:cNvPr>
          <p:cNvSpPr>
            <a:spLocks noGrp="1"/>
          </p:cNvSpPr>
          <p:nvPr>
            <p:ph type="title"/>
          </p:nvPr>
        </p:nvSpPr>
        <p:spPr>
          <a:xfrm>
            <a:off x="838200" y="136526"/>
            <a:ext cx="10515600" cy="635000"/>
          </a:xfrm>
        </p:spPr>
        <p:txBody>
          <a:bodyPr>
            <a:normAutofit fontScale="90000"/>
          </a:bodyPr>
          <a:lstStyle/>
          <a:p>
            <a:r>
              <a:rPr lang="en-IN" b="1" u="sng"/>
              <a:t>Example</a:t>
            </a:r>
          </a:p>
        </p:txBody>
      </p:sp>
      <p:pic>
        <p:nvPicPr>
          <p:cNvPr id="6" name="Content Placeholder 5" descr="A screenshot of a computer code">
            <a:extLst>
              <a:ext uri="{FF2B5EF4-FFF2-40B4-BE49-F238E27FC236}">
                <a16:creationId xmlns:a16="http://schemas.microsoft.com/office/drawing/2014/main" id="{40C8FC0E-1F68-34D0-66F5-AF292B04B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452" y="875072"/>
            <a:ext cx="10396998" cy="5846402"/>
          </a:xfrm>
        </p:spPr>
      </p:pic>
      <p:sp>
        <p:nvSpPr>
          <p:cNvPr id="4" name="Slide Number Placeholder 3">
            <a:extLst>
              <a:ext uri="{FF2B5EF4-FFF2-40B4-BE49-F238E27FC236}">
                <a16:creationId xmlns:a16="http://schemas.microsoft.com/office/drawing/2014/main" id="{9454295A-8892-EC2D-C84B-528991543653}"/>
              </a:ext>
            </a:extLst>
          </p:cNvPr>
          <p:cNvSpPr>
            <a:spLocks noGrp="1"/>
          </p:cNvSpPr>
          <p:nvPr>
            <p:ph type="sldNum" sz="quarter" idx="12"/>
          </p:nvPr>
        </p:nvSpPr>
        <p:spPr/>
        <p:txBody>
          <a:bodyPr/>
          <a:lstStyle/>
          <a:p>
            <a:fld id="{665E4B54-9FBF-4371-A767-DCD0D50C10CC}" type="slidenum">
              <a:rPr lang="en-US" smtClean="0"/>
              <a:t>108</a:t>
            </a:fld>
            <a:endParaRPr lang="en-US"/>
          </a:p>
        </p:txBody>
      </p:sp>
    </p:spTree>
    <p:extLst>
      <p:ext uri="{BB962C8B-B14F-4D97-AF65-F5344CB8AC3E}">
        <p14:creationId xmlns:p14="http://schemas.microsoft.com/office/powerpoint/2010/main" val="1227316149"/>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F88AC462-61AD-6F6A-F77F-398BC1F07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903" y="220717"/>
            <a:ext cx="10943897" cy="6135633"/>
          </a:xfrm>
        </p:spPr>
      </p:pic>
      <p:sp>
        <p:nvSpPr>
          <p:cNvPr id="4" name="Slide Number Placeholder 3">
            <a:extLst>
              <a:ext uri="{FF2B5EF4-FFF2-40B4-BE49-F238E27FC236}">
                <a16:creationId xmlns:a16="http://schemas.microsoft.com/office/drawing/2014/main" id="{862B5FC9-5211-51D4-189F-257B786676C9}"/>
              </a:ext>
            </a:extLst>
          </p:cNvPr>
          <p:cNvSpPr>
            <a:spLocks noGrp="1"/>
          </p:cNvSpPr>
          <p:nvPr>
            <p:ph type="sldNum" sz="quarter" idx="12"/>
          </p:nvPr>
        </p:nvSpPr>
        <p:spPr/>
        <p:txBody>
          <a:bodyPr/>
          <a:lstStyle/>
          <a:p>
            <a:fld id="{665E4B54-9FBF-4371-A767-DCD0D50C10CC}" type="slidenum">
              <a:rPr lang="en-US" smtClean="0"/>
              <a:t>109</a:t>
            </a:fld>
            <a:endParaRPr lang="en-US"/>
          </a:p>
        </p:txBody>
      </p:sp>
    </p:spTree>
    <p:extLst>
      <p:ext uri="{BB962C8B-B14F-4D97-AF65-F5344CB8AC3E}">
        <p14:creationId xmlns:p14="http://schemas.microsoft.com/office/powerpoint/2010/main" val="15686232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7A15-F691-309C-4562-DB293F3C36E8}"/>
              </a:ext>
            </a:extLst>
          </p:cNvPr>
          <p:cNvSpPr>
            <a:spLocks noGrp="1"/>
          </p:cNvSpPr>
          <p:nvPr>
            <p:ph type="title"/>
          </p:nvPr>
        </p:nvSpPr>
        <p:spPr>
          <a:xfrm>
            <a:off x="838200" y="365125"/>
            <a:ext cx="10515600" cy="893763"/>
          </a:xfrm>
        </p:spPr>
        <p:txBody>
          <a:bodyPr/>
          <a:lstStyle/>
          <a:p>
            <a:r>
              <a:rPr lang="en-US" b="1" u="sng"/>
              <a:t>OpenMP - Environment Variables</a:t>
            </a:r>
            <a:endParaRPr lang="en-US" u="sng"/>
          </a:p>
        </p:txBody>
      </p:sp>
      <p:sp>
        <p:nvSpPr>
          <p:cNvPr id="3" name="Content Placeholder 2">
            <a:extLst>
              <a:ext uri="{FF2B5EF4-FFF2-40B4-BE49-F238E27FC236}">
                <a16:creationId xmlns:a16="http://schemas.microsoft.com/office/drawing/2014/main" id="{05CE03FA-6CF5-176C-7EA8-62C68820971E}"/>
              </a:ext>
            </a:extLst>
          </p:cNvPr>
          <p:cNvSpPr>
            <a:spLocks noGrp="1"/>
          </p:cNvSpPr>
          <p:nvPr>
            <p:ph idx="1"/>
          </p:nvPr>
        </p:nvSpPr>
        <p:spPr>
          <a:xfrm>
            <a:off x="838200" y="1390650"/>
            <a:ext cx="10515600" cy="2876549"/>
          </a:xfrm>
        </p:spPr>
        <p:txBody>
          <a:bodyPr>
            <a:normAutofit lnSpcReduction="10000"/>
          </a:bodyPr>
          <a:lstStyle/>
          <a:p>
            <a:pPr algn="just"/>
            <a:r>
              <a:rPr lang="en-US"/>
              <a:t>Environment variables are settings that influence the behavior of OpenMP programs at runtime. </a:t>
            </a:r>
          </a:p>
          <a:p>
            <a:pPr algn="just"/>
            <a:r>
              <a:rPr lang="en-US"/>
              <a:t>These variables can be set externally, affecting the execution of parallelized code without modifying the source.</a:t>
            </a:r>
          </a:p>
          <a:p>
            <a:pPr algn="just"/>
            <a:r>
              <a:rPr lang="en-US"/>
              <a:t>Environment variables, such as OMP_NUM_THREADS, control the number of threads used in parallel regions, adjust thread affinity, and configure other aspects of the runtime environment.</a:t>
            </a:r>
          </a:p>
        </p:txBody>
      </p:sp>
      <p:pic>
        <p:nvPicPr>
          <p:cNvPr id="5" name="Picture 4">
            <a:extLst>
              <a:ext uri="{FF2B5EF4-FFF2-40B4-BE49-F238E27FC236}">
                <a16:creationId xmlns:a16="http://schemas.microsoft.com/office/drawing/2014/main" id="{D6B890D9-944B-8E9B-67D1-2573EEFF5761}"/>
              </a:ext>
            </a:extLst>
          </p:cNvPr>
          <p:cNvPicPr>
            <a:picLocks noChangeAspect="1"/>
          </p:cNvPicPr>
          <p:nvPr/>
        </p:nvPicPr>
        <p:blipFill>
          <a:blip r:embed="rId2"/>
          <a:stretch>
            <a:fillRect/>
          </a:stretch>
        </p:blipFill>
        <p:spPr>
          <a:xfrm>
            <a:off x="2724150" y="4610100"/>
            <a:ext cx="6600825" cy="1500187"/>
          </a:xfrm>
          <a:prstGeom prst="rect">
            <a:avLst/>
          </a:prstGeom>
        </p:spPr>
      </p:pic>
      <p:sp>
        <p:nvSpPr>
          <p:cNvPr id="4" name="Slide Number Placeholder 3">
            <a:extLst>
              <a:ext uri="{FF2B5EF4-FFF2-40B4-BE49-F238E27FC236}">
                <a16:creationId xmlns:a16="http://schemas.microsoft.com/office/drawing/2014/main" id="{3599FF91-9F84-7DB4-063D-0C5F0DC33809}"/>
              </a:ext>
            </a:extLst>
          </p:cNvPr>
          <p:cNvSpPr>
            <a:spLocks noGrp="1"/>
          </p:cNvSpPr>
          <p:nvPr>
            <p:ph type="sldNum" sz="quarter" idx="12"/>
          </p:nvPr>
        </p:nvSpPr>
        <p:spPr/>
        <p:txBody>
          <a:bodyPr/>
          <a:lstStyle/>
          <a:p>
            <a:fld id="{665E4B54-9FBF-4371-A767-DCD0D50C10CC}" type="slidenum">
              <a:rPr lang="en-US" smtClean="0"/>
              <a:t>11</a:t>
            </a:fld>
            <a:endParaRPr lang="en-US"/>
          </a:p>
        </p:txBody>
      </p:sp>
    </p:spTree>
    <p:extLst>
      <p:ext uri="{BB962C8B-B14F-4D97-AF65-F5344CB8AC3E}">
        <p14:creationId xmlns:p14="http://schemas.microsoft.com/office/powerpoint/2010/main" val="2535484050"/>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899F-450C-99DB-80AE-524AB40DE022}"/>
              </a:ext>
            </a:extLst>
          </p:cNvPr>
          <p:cNvSpPr>
            <a:spLocks noGrp="1"/>
          </p:cNvSpPr>
          <p:nvPr>
            <p:ph type="title"/>
          </p:nvPr>
        </p:nvSpPr>
        <p:spPr>
          <a:xfrm>
            <a:off x="838200" y="136525"/>
            <a:ext cx="10515600" cy="815975"/>
          </a:xfrm>
        </p:spPr>
        <p:txBody>
          <a:bodyPr/>
          <a:lstStyle/>
          <a:p>
            <a:r>
              <a:rPr lang="en-IN" b="1" u="sng"/>
              <a:t>Output Explanation</a:t>
            </a:r>
          </a:p>
        </p:txBody>
      </p:sp>
      <p:sp>
        <p:nvSpPr>
          <p:cNvPr id="3" name="Content Placeholder 2">
            <a:extLst>
              <a:ext uri="{FF2B5EF4-FFF2-40B4-BE49-F238E27FC236}">
                <a16:creationId xmlns:a16="http://schemas.microsoft.com/office/drawing/2014/main" id="{FBB6C8A7-4ED7-FF77-7C63-A1AA2C75AE46}"/>
              </a:ext>
            </a:extLst>
          </p:cNvPr>
          <p:cNvSpPr>
            <a:spLocks noGrp="1"/>
          </p:cNvSpPr>
          <p:nvPr>
            <p:ph idx="1"/>
          </p:nvPr>
        </p:nvSpPr>
        <p:spPr>
          <a:xfrm>
            <a:off x="838200" y="1285875"/>
            <a:ext cx="10515600" cy="4891088"/>
          </a:xfrm>
        </p:spPr>
        <p:txBody>
          <a:bodyPr/>
          <a:lstStyle/>
          <a:p>
            <a:pPr algn="just"/>
            <a:r>
              <a:rPr lang="en-IN" dirty="0"/>
              <a:t>From the output, we can see every thread gets a local copy of sum (different addresses), but it is initialized to 0 (this is according to the + operation), not an unspecified value. </a:t>
            </a:r>
          </a:p>
          <a:p>
            <a:pPr algn="just"/>
            <a:r>
              <a:rPr lang="en-IN" b="1" dirty="0"/>
              <a:t>After finishing this parallel region, the local sum of every thread are reduced to one value and combined to the original shared sum defined in main function (the value is 110). </a:t>
            </a:r>
          </a:p>
          <a:p>
            <a:pPr algn="just"/>
            <a:r>
              <a:rPr lang="en-IN" dirty="0"/>
              <a:t>The final sum (after reduction) is correctly computed as 100 + (1+2+3+4) = 110.</a:t>
            </a:r>
          </a:p>
          <a:p>
            <a:pPr algn="just"/>
            <a:endParaRPr lang="en-IN" b="1" dirty="0"/>
          </a:p>
        </p:txBody>
      </p:sp>
      <p:sp>
        <p:nvSpPr>
          <p:cNvPr id="4" name="Slide Number Placeholder 3">
            <a:extLst>
              <a:ext uri="{FF2B5EF4-FFF2-40B4-BE49-F238E27FC236}">
                <a16:creationId xmlns:a16="http://schemas.microsoft.com/office/drawing/2014/main" id="{59917FAE-C544-7923-E2A0-9EDDBB56CCAE}"/>
              </a:ext>
            </a:extLst>
          </p:cNvPr>
          <p:cNvSpPr>
            <a:spLocks noGrp="1"/>
          </p:cNvSpPr>
          <p:nvPr>
            <p:ph type="sldNum" sz="quarter" idx="12"/>
          </p:nvPr>
        </p:nvSpPr>
        <p:spPr/>
        <p:txBody>
          <a:bodyPr/>
          <a:lstStyle/>
          <a:p>
            <a:fld id="{665E4B54-9FBF-4371-A767-DCD0D50C10CC}" type="slidenum">
              <a:rPr lang="en-US" smtClean="0"/>
              <a:t>110</a:t>
            </a:fld>
            <a:endParaRPr lang="en-US"/>
          </a:p>
        </p:txBody>
      </p:sp>
    </p:spTree>
    <p:extLst>
      <p:ext uri="{BB962C8B-B14F-4D97-AF65-F5344CB8AC3E}">
        <p14:creationId xmlns:p14="http://schemas.microsoft.com/office/powerpoint/2010/main" val="2634417298"/>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CB89-7085-D48D-ABAD-66371F20FAEA}"/>
              </a:ext>
            </a:extLst>
          </p:cNvPr>
          <p:cNvSpPr>
            <a:spLocks noGrp="1"/>
          </p:cNvSpPr>
          <p:nvPr>
            <p:ph type="title"/>
          </p:nvPr>
        </p:nvSpPr>
        <p:spPr>
          <a:xfrm>
            <a:off x="247650" y="104776"/>
            <a:ext cx="11582400" cy="561974"/>
          </a:xfrm>
        </p:spPr>
        <p:txBody>
          <a:bodyPr>
            <a:normAutofit fontScale="90000"/>
          </a:bodyPr>
          <a:lstStyle/>
          <a:p>
            <a:r>
              <a:rPr lang="en-US" b="1" u="sng" dirty="0"/>
              <a:t>Sum of natural numbers without reduction clause</a:t>
            </a:r>
          </a:p>
        </p:txBody>
      </p:sp>
      <p:sp>
        <p:nvSpPr>
          <p:cNvPr id="3" name="Content Placeholder 2">
            <a:extLst>
              <a:ext uri="{FF2B5EF4-FFF2-40B4-BE49-F238E27FC236}">
                <a16:creationId xmlns:a16="http://schemas.microsoft.com/office/drawing/2014/main" id="{9DE3BB3E-AAB6-03AA-E554-8EA3D0F057E1}"/>
              </a:ext>
            </a:extLst>
          </p:cNvPr>
          <p:cNvSpPr>
            <a:spLocks noGrp="1"/>
          </p:cNvSpPr>
          <p:nvPr>
            <p:ph idx="1"/>
          </p:nvPr>
        </p:nvSpPr>
        <p:spPr>
          <a:xfrm>
            <a:off x="180975" y="666750"/>
            <a:ext cx="11077575" cy="6191250"/>
          </a:xfrm>
        </p:spPr>
        <p:txBody>
          <a:bodyPr>
            <a:noAutofit/>
          </a:bodyPr>
          <a:lstStyle/>
          <a:p>
            <a:pPr marL="0" indent="0">
              <a:buNone/>
            </a:pPr>
            <a:r>
              <a:rPr lang="en-US" sz="1100" b="1" dirty="0"/>
              <a:t>#include &lt;</a:t>
            </a:r>
            <a:r>
              <a:rPr lang="en-US" sz="1100" b="1" dirty="0" err="1"/>
              <a:t>stdio.h</a:t>
            </a:r>
            <a:r>
              <a:rPr lang="en-US" sz="1100" b="1" dirty="0"/>
              <a:t>&gt;</a:t>
            </a:r>
          </a:p>
          <a:p>
            <a:pPr marL="0" indent="0">
              <a:buNone/>
            </a:pPr>
            <a:r>
              <a:rPr lang="en-US" sz="1100" b="1" dirty="0"/>
              <a:t>#include &lt;</a:t>
            </a:r>
            <a:r>
              <a:rPr lang="en-US" sz="1100" b="1" dirty="0" err="1"/>
              <a:t>omp.h</a:t>
            </a:r>
            <a:r>
              <a:rPr lang="en-US" sz="1100" b="1" dirty="0"/>
              <a:t>&gt;</a:t>
            </a:r>
          </a:p>
          <a:p>
            <a:pPr marL="0" indent="0">
              <a:buNone/>
            </a:pPr>
            <a:r>
              <a:rPr lang="en-US" sz="1100" b="1" dirty="0"/>
              <a:t>int main() </a:t>
            </a:r>
          </a:p>
          <a:p>
            <a:pPr marL="0" indent="0">
              <a:buNone/>
            </a:pPr>
            <a:r>
              <a:rPr lang="en-US" sz="1100" b="1" dirty="0"/>
              <a:t>{</a:t>
            </a:r>
          </a:p>
          <a:p>
            <a:pPr marL="0" indent="0">
              <a:buNone/>
            </a:pPr>
            <a:r>
              <a:rPr lang="en-US" sz="1100" b="1" dirty="0"/>
              <a:t>    int </a:t>
            </a:r>
            <a:r>
              <a:rPr lang="en-US" sz="1100" b="1" dirty="0" err="1"/>
              <a:t>i,sum</a:t>
            </a:r>
            <a:r>
              <a:rPr lang="en-US" sz="1100" b="1" dirty="0"/>
              <a:t> = 0;</a:t>
            </a:r>
          </a:p>
          <a:p>
            <a:pPr marL="0" indent="0">
              <a:buNone/>
            </a:pPr>
            <a:r>
              <a:rPr lang="en-US" sz="1100" b="1" dirty="0"/>
              <a:t>    int </a:t>
            </a:r>
            <a:r>
              <a:rPr lang="en-US" sz="1100" b="1" dirty="0" err="1"/>
              <a:t>thread_sum</a:t>
            </a:r>
            <a:r>
              <a:rPr lang="en-US" sz="1100" b="1" dirty="0"/>
              <a:t>[4];</a:t>
            </a:r>
          </a:p>
          <a:p>
            <a:pPr marL="0" indent="0">
              <a:buNone/>
            </a:pPr>
            <a:r>
              <a:rPr lang="en-US" sz="1100" b="1" dirty="0"/>
              <a:t>    </a:t>
            </a:r>
            <a:r>
              <a:rPr lang="en-US" sz="1100" b="1" dirty="0" err="1"/>
              <a:t>omp_set_num_threads</a:t>
            </a:r>
            <a:r>
              <a:rPr lang="en-US" sz="1100" b="1" dirty="0"/>
              <a:t>(4);</a:t>
            </a:r>
          </a:p>
          <a:p>
            <a:pPr marL="0" indent="0">
              <a:buNone/>
            </a:pPr>
            <a:r>
              <a:rPr lang="en-US" sz="1100" b="1" dirty="0"/>
              <a:t>     #pragma </a:t>
            </a:r>
            <a:r>
              <a:rPr lang="en-US" sz="1100" b="1" dirty="0" err="1"/>
              <a:t>omp</a:t>
            </a:r>
            <a:r>
              <a:rPr lang="en-US" sz="1100" b="1" dirty="0"/>
              <a:t> parallel</a:t>
            </a:r>
          </a:p>
          <a:p>
            <a:pPr marL="0" indent="0">
              <a:buNone/>
            </a:pPr>
            <a:r>
              <a:rPr lang="en-US" sz="1100" b="1" dirty="0"/>
              <a:t>      { </a:t>
            </a:r>
          </a:p>
          <a:p>
            <a:pPr marL="0" indent="0">
              <a:buNone/>
            </a:pPr>
            <a:r>
              <a:rPr lang="en-US" sz="1100" b="1" dirty="0"/>
              <a:t>        int ID=</a:t>
            </a:r>
            <a:r>
              <a:rPr lang="en-US" sz="1100" b="1" dirty="0" err="1"/>
              <a:t>omp_get_thread_num</a:t>
            </a:r>
            <a:r>
              <a:rPr lang="en-US" sz="1100" b="1" dirty="0"/>
              <a:t>();</a:t>
            </a:r>
          </a:p>
          <a:p>
            <a:pPr marL="0" indent="0">
              <a:buNone/>
            </a:pPr>
            <a:r>
              <a:rPr lang="en-US" sz="1100" b="1" dirty="0"/>
              <a:t>        </a:t>
            </a:r>
            <a:r>
              <a:rPr lang="en-US" sz="1100" b="1" dirty="0" err="1"/>
              <a:t>thread_sum</a:t>
            </a:r>
            <a:r>
              <a:rPr lang="en-US" sz="1100" b="1" dirty="0"/>
              <a:t>[ID]=0;</a:t>
            </a:r>
          </a:p>
          <a:p>
            <a:pPr marL="0" indent="0">
              <a:buNone/>
            </a:pPr>
            <a:r>
              <a:rPr lang="en-US" sz="1100" b="1" dirty="0"/>
              <a:t>         #pragma </a:t>
            </a:r>
            <a:r>
              <a:rPr lang="en-US" sz="1100" b="1" dirty="0" err="1"/>
              <a:t>omp</a:t>
            </a:r>
            <a:r>
              <a:rPr lang="en-US" sz="1100" b="1" dirty="0"/>
              <a:t> for</a:t>
            </a:r>
          </a:p>
          <a:p>
            <a:pPr marL="0" indent="0">
              <a:buNone/>
            </a:pPr>
            <a:r>
              <a:rPr lang="en-US" sz="1100" b="1" dirty="0"/>
              <a:t>         for(</a:t>
            </a:r>
            <a:r>
              <a:rPr lang="en-US" sz="1100" b="1" dirty="0" err="1"/>
              <a:t>i</a:t>
            </a:r>
            <a:r>
              <a:rPr lang="en-US" sz="1100" b="1" dirty="0"/>
              <a:t>=1;i&lt;=100;i++)</a:t>
            </a:r>
          </a:p>
          <a:p>
            <a:pPr marL="0" indent="0">
              <a:buNone/>
            </a:pPr>
            <a:r>
              <a:rPr lang="en-US" sz="1100" b="1" dirty="0"/>
              <a:t>         {</a:t>
            </a:r>
          </a:p>
          <a:p>
            <a:pPr marL="0" indent="0">
              <a:buNone/>
            </a:pPr>
            <a:r>
              <a:rPr lang="en-US" sz="1100" b="1" dirty="0"/>
              <a:t>           </a:t>
            </a:r>
            <a:r>
              <a:rPr lang="en-US" sz="1100" b="1" dirty="0" err="1"/>
              <a:t>thread_sum</a:t>
            </a:r>
            <a:r>
              <a:rPr lang="en-US" sz="1100" b="1" dirty="0"/>
              <a:t>[ID]+=</a:t>
            </a:r>
            <a:r>
              <a:rPr lang="en-US" sz="1100" b="1" dirty="0" err="1"/>
              <a:t>i</a:t>
            </a:r>
            <a:r>
              <a:rPr lang="en-US" sz="1100" b="1" dirty="0"/>
              <a:t>;  // Individual thread sum</a:t>
            </a:r>
          </a:p>
          <a:p>
            <a:pPr marL="0" indent="0">
              <a:buNone/>
            </a:pPr>
            <a:r>
              <a:rPr lang="en-US" sz="1100" b="1" dirty="0"/>
              <a:t>         } </a:t>
            </a:r>
          </a:p>
          <a:p>
            <a:pPr marL="0" indent="0">
              <a:buNone/>
            </a:pPr>
            <a:r>
              <a:rPr lang="en-US" sz="1100" b="1" dirty="0"/>
              <a:t>      }</a:t>
            </a:r>
          </a:p>
          <a:p>
            <a:pPr marL="0" indent="0">
              <a:buNone/>
            </a:pPr>
            <a:r>
              <a:rPr lang="en-US" sz="1100" b="1" dirty="0"/>
              <a:t> </a:t>
            </a:r>
          </a:p>
          <a:p>
            <a:pPr marL="0" indent="0">
              <a:buNone/>
            </a:pPr>
            <a:r>
              <a:rPr lang="en-US" sz="1100" b="1" dirty="0"/>
              <a:t>    for(</a:t>
            </a:r>
            <a:r>
              <a:rPr lang="en-US" sz="1100" b="1" dirty="0" err="1"/>
              <a:t>i</a:t>
            </a:r>
            <a:r>
              <a:rPr lang="en-US" sz="1100" b="1" dirty="0"/>
              <a:t>=0;i&lt;4;i++)</a:t>
            </a:r>
          </a:p>
          <a:p>
            <a:pPr marL="0" indent="0">
              <a:buNone/>
            </a:pPr>
            <a:r>
              <a:rPr lang="en-US" sz="1100" b="1" dirty="0"/>
              <a:t>      sum+=</a:t>
            </a:r>
            <a:r>
              <a:rPr lang="en-US" sz="1100" b="1" dirty="0" err="1"/>
              <a:t>thread_sum</a:t>
            </a:r>
            <a:r>
              <a:rPr lang="en-US" sz="1100" b="1" dirty="0"/>
              <a:t>[</a:t>
            </a:r>
            <a:r>
              <a:rPr lang="en-US" sz="1100" b="1" dirty="0" err="1"/>
              <a:t>i</a:t>
            </a:r>
            <a:r>
              <a:rPr lang="en-US" sz="1100" b="1" dirty="0"/>
              <a:t>];   // Gathered thread sum </a:t>
            </a:r>
          </a:p>
          <a:p>
            <a:pPr marL="0" indent="0">
              <a:buNone/>
            </a:pPr>
            <a:r>
              <a:rPr lang="en-US" sz="1100" b="1" dirty="0"/>
              <a:t>      </a:t>
            </a:r>
            <a:r>
              <a:rPr lang="en-US" sz="1100" b="1" dirty="0" err="1"/>
              <a:t>printf</a:t>
            </a:r>
            <a:r>
              <a:rPr lang="en-US" sz="1100" b="1" dirty="0"/>
              <a:t>("Sum=%</a:t>
            </a:r>
            <a:r>
              <a:rPr lang="en-US" sz="1100" b="1" dirty="0" err="1"/>
              <a:t>d",sum</a:t>
            </a:r>
            <a:r>
              <a:rPr lang="en-US" sz="1100" b="1" dirty="0"/>
              <a:t>);</a:t>
            </a:r>
          </a:p>
          <a:p>
            <a:pPr marL="0" indent="0">
              <a:buNone/>
            </a:pPr>
            <a:r>
              <a:rPr lang="en-US" sz="1100" b="1" dirty="0"/>
              <a:t>}</a:t>
            </a:r>
          </a:p>
        </p:txBody>
      </p:sp>
    </p:spTree>
    <p:extLst>
      <p:ext uri="{BB962C8B-B14F-4D97-AF65-F5344CB8AC3E}">
        <p14:creationId xmlns:p14="http://schemas.microsoft.com/office/powerpoint/2010/main" val="2307031596"/>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9D00-D8F3-C8E8-7608-42327CFC2CD3}"/>
              </a:ext>
            </a:extLst>
          </p:cNvPr>
          <p:cNvSpPr>
            <a:spLocks noGrp="1"/>
          </p:cNvSpPr>
          <p:nvPr>
            <p:ph type="title"/>
          </p:nvPr>
        </p:nvSpPr>
        <p:spPr>
          <a:xfrm>
            <a:off x="266699" y="333375"/>
            <a:ext cx="10515600" cy="654050"/>
          </a:xfrm>
        </p:spPr>
        <p:txBody>
          <a:bodyPr>
            <a:normAutofit fontScale="90000"/>
          </a:bodyPr>
          <a:lstStyle/>
          <a:p>
            <a:r>
              <a:rPr lang="en-US" b="1" dirty="0"/>
              <a:t>Code explanation</a:t>
            </a:r>
          </a:p>
        </p:txBody>
      </p:sp>
      <p:sp>
        <p:nvSpPr>
          <p:cNvPr id="3" name="Content Placeholder 2">
            <a:extLst>
              <a:ext uri="{FF2B5EF4-FFF2-40B4-BE49-F238E27FC236}">
                <a16:creationId xmlns:a16="http://schemas.microsoft.com/office/drawing/2014/main" id="{07D88B3D-44DE-4E9A-405C-EB29779BA496}"/>
              </a:ext>
            </a:extLst>
          </p:cNvPr>
          <p:cNvSpPr>
            <a:spLocks noGrp="1"/>
          </p:cNvSpPr>
          <p:nvPr>
            <p:ph idx="1"/>
          </p:nvPr>
        </p:nvSpPr>
        <p:spPr>
          <a:xfrm>
            <a:off x="266699" y="1123950"/>
            <a:ext cx="11610975" cy="5400675"/>
          </a:xfrm>
        </p:spPr>
        <p:txBody>
          <a:bodyPr/>
          <a:lstStyle/>
          <a:p>
            <a:r>
              <a:rPr lang="en-US" dirty="0"/>
              <a:t>The code uses "for" construct to add 25 numbers in each of 4 threads and adds the partial sum.</a:t>
            </a:r>
          </a:p>
          <a:p>
            <a:r>
              <a:rPr lang="en-US" dirty="0"/>
              <a:t>This causes false sharing and gives incorrect result.</a:t>
            </a:r>
          </a:p>
        </p:txBody>
      </p:sp>
    </p:spTree>
    <p:extLst>
      <p:ext uri="{BB962C8B-B14F-4D97-AF65-F5344CB8AC3E}">
        <p14:creationId xmlns:p14="http://schemas.microsoft.com/office/powerpoint/2010/main" val="2691925781"/>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8EEF-F4AA-F158-DAC1-6D87D37A1F39}"/>
              </a:ext>
            </a:extLst>
          </p:cNvPr>
          <p:cNvSpPr>
            <a:spLocks noGrp="1"/>
          </p:cNvSpPr>
          <p:nvPr>
            <p:ph type="title"/>
          </p:nvPr>
        </p:nvSpPr>
        <p:spPr>
          <a:xfrm>
            <a:off x="209549" y="288925"/>
            <a:ext cx="11801475" cy="739775"/>
          </a:xfrm>
        </p:spPr>
        <p:txBody>
          <a:bodyPr/>
          <a:lstStyle/>
          <a:p>
            <a:r>
              <a:rPr lang="en-US" b="1" u="sng" dirty="0"/>
              <a:t>Same code with reduction clause</a:t>
            </a:r>
          </a:p>
        </p:txBody>
      </p:sp>
      <p:sp>
        <p:nvSpPr>
          <p:cNvPr id="3" name="Content Placeholder 2">
            <a:extLst>
              <a:ext uri="{FF2B5EF4-FFF2-40B4-BE49-F238E27FC236}">
                <a16:creationId xmlns:a16="http://schemas.microsoft.com/office/drawing/2014/main" id="{60CBF5D1-F493-710B-C656-DC55039A86F0}"/>
              </a:ext>
            </a:extLst>
          </p:cNvPr>
          <p:cNvSpPr>
            <a:spLocks noGrp="1"/>
          </p:cNvSpPr>
          <p:nvPr>
            <p:ph idx="1"/>
          </p:nvPr>
        </p:nvSpPr>
        <p:spPr>
          <a:xfrm>
            <a:off x="209549" y="1028700"/>
            <a:ext cx="11801475" cy="5724525"/>
          </a:xfrm>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omp.h</a:t>
            </a:r>
            <a:r>
              <a:rPr lang="en-US" dirty="0"/>
              <a:t>&gt;</a:t>
            </a:r>
          </a:p>
          <a:p>
            <a:pPr marL="0" indent="0">
              <a:buNone/>
            </a:pPr>
            <a:r>
              <a:rPr lang="en-US" dirty="0"/>
              <a:t>void main()</a:t>
            </a:r>
          </a:p>
          <a:p>
            <a:pPr marL="0" indent="0">
              <a:buNone/>
            </a:pPr>
            <a:r>
              <a:rPr lang="en-US" dirty="0"/>
              <a:t>{</a:t>
            </a:r>
          </a:p>
          <a:p>
            <a:pPr marL="0" indent="0">
              <a:buNone/>
            </a:pPr>
            <a:r>
              <a:rPr lang="en-US" dirty="0"/>
              <a:t>    int </a:t>
            </a:r>
            <a:r>
              <a:rPr lang="en-US" dirty="0" err="1"/>
              <a:t>i,sum</a:t>
            </a:r>
            <a:r>
              <a:rPr lang="en-US" dirty="0"/>
              <a:t>=0;</a:t>
            </a:r>
          </a:p>
          <a:p>
            <a:pPr marL="0" indent="0">
              <a:buNone/>
            </a:pPr>
            <a:r>
              <a:rPr lang="en-US" dirty="0"/>
              <a:t>    </a:t>
            </a:r>
            <a:r>
              <a:rPr lang="en-US" dirty="0" err="1"/>
              <a:t>omp_set_num_threads</a:t>
            </a:r>
            <a:r>
              <a:rPr lang="en-US" dirty="0"/>
              <a:t>(4);</a:t>
            </a:r>
          </a:p>
          <a:p>
            <a:pPr marL="0" indent="0">
              <a:buNone/>
            </a:pPr>
            <a:r>
              <a:rPr lang="en-US" dirty="0"/>
              <a:t>    #pragma </a:t>
            </a:r>
            <a:r>
              <a:rPr lang="en-US" dirty="0" err="1"/>
              <a:t>omp</a:t>
            </a:r>
            <a:r>
              <a:rPr lang="en-US" dirty="0"/>
              <a:t> parallel</a:t>
            </a:r>
          </a:p>
          <a:p>
            <a:pPr marL="0" indent="0">
              <a:buNone/>
            </a:pPr>
            <a:r>
              <a:rPr lang="en-US" dirty="0"/>
              <a:t>    {</a:t>
            </a:r>
          </a:p>
          <a:p>
            <a:pPr marL="0" indent="0">
              <a:buNone/>
            </a:pPr>
            <a:r>
              <a:rPr lang="en-US" dirty="0"/>
              <a:t>      #pragma </a:t>
            </a:r>
            <a:r>
              <a:rPr lang="en-US" dirty="0" err="1"/>
              <a:t>omp</a:t>
            </a:r>
            <a:r>
              <a:rPr lang="en-US" dirty="0"/>
              <a:t> for reduction(+:sum)</a:t>
            </a:r>
          </a:p>
          <a:p>
            <a:pPr marL="0" indent="0">
              <a:buNone/>
            </a:pPr>
            <a:r>
              <a:rPr lang="en-US" dirty="0"/>
              <a:t>      for(</a:t>
            </a:r>
            <a:r>
              <a:rPr lang="en-US" dirty="0" err="1"/>
              <a:t>i</a:t>
            </a:r>
            <a:r>
              <a:rPr lang="en-US" dirty="0"/>
              <a:t>=1;i&lt;=100;i++)</a:t>
            </a:r>
          </a:p>
          <a:p>
            <a:pPr marL="0" indent="0">
              <a:buNone/>
            </a:pPr>
            <a:r>
              <a:rPr lang="en-US" dirty="0"/>
              <a:t>          sum+=</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("Sum=%d\</a:t>
            </a:r>
            <a:r>
              <a:rPr lang="en-US" dirty="0" err="1"/>
              <a:t>n",sum</a:t>
            </a:r>
            <a:r>
              <a:rPr lang="en-US" dirty="0"/>
              <a:t>);</a:t>
            </a:r>
          </a:p>
          <a:p>
            <a:pPr marL="0" indent="0">
              <a:buNone/>
            </a:pPr>
            <a:r>
              <a:rPr lang="en-US" dirty="0"/>
              <a:t>}</a:t>
            </a:r>
          </a:p>
        </p:txBody>
      </p:sp>
    </p:spTree>
    <p:extLst>
      <p:ext uri="{BB962C8B-B14F-4D97-AF65-F5344CB8AC3E}">
        <p14:creationId xmlns:p14="http://schemas.microsoft.com/office/powerpoint/2010/main" val="148228115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22D8-7FEC-92F8-8A0E-C1EF449A93CC}"/>
              </a:ext>
            </a:extLst>
          </p:cNvPr>
          <p:cNvSpPr>
            <a:spLocks noGrp="1"/>
          </p:cNvSpPr>
          <p:nvPr>
            <p:ph type="title"/>
          </p:nvPr>
        </p:nvSpPr>
        <p:spPr>
          <a:xfrm>
            <a:off x="209550" y="222250"/>
            <a:ext cx="11601450" cy="682625"/>
          </a:xfrm>
        </p:spPr>
        <p:txBody>
          <a:bodyPr>
            <a:normAutofit fontScale="90000"/>
          </a:bodyPr>
          <a:lstStyle/>
          <a:p>
            <a:r>
              <a:rPr lang="en-US" b="1" dirty="0"/>
              <a:t>Code Explanation</a:t>
            </a:r>
          </a:p>
        </p:txBody>
      </p:sp>
      <p:sp>
        <p:nvSpPr>
          <p:cNvPr id="3" name="Content Placeholder 2">
            <a:extLst>
              <a:ext uri="{FF2B5EF4-FFF2-40B4-BE49-F238E27FC236}">
                <a16:creationId xmlns:a16="http://schemas.microsoft.com/office/drawing/2014/main" id="{DAAB7FA9-D967-599B-6520-9AE848FCAD77}"/>
              </a:ext>
            </a:extLst>
          </p:cNvPr>
          <p:cNvSpPr>
            <a:spLocks noGrp="1"/>
          </p:cNvSpPr>
          <p:nvPr>
            <p:ph idx="1"/>
          </p:nvPr>
        </p:nvSpPr>
        <p:spPr>
          <a:xfrm>
            <a:off x="209550" y="1114425"/>
            <a:ext cx="11715750" cy="5062538"/>
          </a:xfrm>
        </p:spPr>
        <p:txBody>
          <a:bodyPr/>
          <a:lstStyle/>
          <a:p>
            <a:r>
              <a:rPr lang="en-US" dirty="0"/>
              <a:t>The clause used in reduction(+:sum) where + is the operator and sum is reduction variable.</a:t>
            </a:r>
          </a:p>
          <a:p>
            <a:r>
              <a:rPr lang="en-US" dirty="0"/>
              <a:t>Reduction clause does the work of initiating and calculating individual thread sums to local variable and then combining these local variables into a single global variable.</a:t>
            </a:r>
          </a:p>
          <a:p>
            <a:endParaRPr lang="en-US" dirty="0"/>
          </a:p>
          <a:p>
            <a:endParaRPr lang="en-US" dirty="0"/>
          </a:p>
        </p:txBody>
      </p:sp>
    </p:spTree>
    <p:extLst>
      <p:ext uri="{BB962C8B-B14F-4D97-AF65-F5344CB8AC3E}">
        <p14:creationId xmlns:p14="http://schemas.microsoft.com/office/powerpoint/2010/main" val="2436241784"/>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6C58-F843-CE9B-B2C5-2C0BE2BBBD68}"/>
              </a:ext>
            </a:extLst>
          </p:cNvPr>
          <p:cNvSpPr>
            <a:spLocks noGrp="1"/>
          </p:cNvSpPr>
          <p:nvPr>
            <p:ph type="title"/>
          </p:nvPr>
        </p:nvSpPr>
        <p:spPr>
          <a:xfrm>
            <a:off x="342900" y="320674"/>
            <a:ext cx="11506200" cy="720725"/>
          </a:xfrm>
        </p:spPr>
        <p:txBody>
          <a:bodyPr/>
          <a:lstStyle/>
          <a:p>
            <a:r>
              <a:rPr lang="en-US" b="1" u="sng" dirty="0"/>
              <a:t>Shorthand Assignment Operators</a:t>
            </a:r>
          </a:p>
        </p:txBody>
      </p:sp>
      <p:sp>
        <p:nvSpPr>
          <p:cNvPr id="3" name="Content Placeholder 2">
            <a:extLst>
              <a:ext uri="{FF2B5EF4-FFF2-40B4-BE49-F238E27FC236}">
                <a16:creationId xmlns:a16="http://schemas.microsoft.com/office/drawing/2014/main" id="{E0C9AFCE-A169-61C2-E2F0-38B7ACBDAAF9}"/>
              </a:ext>
            </a:extLst>
          </p:cNvPr>
          <p:cNvSpPr>
            <a:spLocks noGrp="1"/>
          </p:cNvSpPr>
          <p:nvPr>
            <p:ph idx="1"/>
          </p:nvPr>
        </p:nvSpPr>
        <p:spPr>
          <a:xfrm>
            <a:off x="342900" y="1522413"/>
            <a:ext cx="11010900" cy="5014913"/>
          </a:xfrm>
        </p:spPr>
        <p:txBody>
          <a:bodyPr/>
          <a:lstStyle/>
          <a:p>
            <a:r>
              <a:rPr lang="en-US"/>
              <a:t>Reduction supports shorthand operations like +=, -=, *=, /= etc.</a:t>
            </a:r>
          </a:p>
          <a:p>
            <a:r>
              <a:rPr lang="en-US"/>
              <a:t>Operations like sum=sum+a[i] can be written as a shorthand operation.</a:t>
            </a:r>
          </a:p>
          <a:p>
            <a:r>
              <a:rPr lang="en-US"/>
              <a:t>It is similar for subtraction, multiplication, division and other operations.</a:t>
            </a:r>
          </a:p>
          <a:p>
            <a:r>
              <a:rPr lang="en-US"/>
              <a:t>Associativity of shorthand operator is always right to left.</a:t>
            </a:r>
          </a:p>
        </p:txBody>
      </p:sp>
      <p:sp>
        <p:nvSpPr>
          <p:cNvPr id="4" name="Slide Number Placeholder 3">
            <a:extLst>
              <a:ext uri="{FF2B5EF4-FFF2-40B4-BE49-F238E27FC236}">
                <a16:creationId xmlns:a16="http://schemas.microsoft.com/office/drawing/2014/main" id="{5B401D6A-89B5-C193-FAFF-D09A42EEDE8A}"/>
              </a:ext>
            </a:extLst>
          </p:cNvPr>
          <p:cNvSpPr>
            <a:spLocks noGrp="1"/>
          </p:cNvSpPr>
          <p:nvPr>
            <p:ph type="sldNum" sz="quarter" idx="12"/>
          </p:nvPr>
        </p:nvSpPr>
        <p:spPr/>
        <p:txBody>
          <a:bodyPr/>
          <a:lstStyle/>
          <a:p>
            <a:fld id="{665E4B54-9FBF-4371-A767-DCD0D50C10CC}" type="slidenum">
              <a:rPr lang="en-US" smtClean="0"/>
              <a:t>115</a:t>
            </a:fld>
            <a:endParaRPr lang="en-US"/>
          </a:p>
        </p:txBody>
      </p:sp>
    </p:spTree>
    <p:extLst>
      <p:ext uri="{BB962C8B-B14F-4D97-AF65-F5344CB8AC3E}">
        <p14:creationId xmlns:p14="http://schemas.microsoft.com/office/powerpoint/2010/main" val="3914824054"/>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222D-6C39-1027-38A2-33B718617654}"/>
              </a:ext>
            </a:extLst>
          </p:cNvPr>
          <p:cNvSpPr>
            <a:spLocks noGrp="1"/>
          </p:cNvSpPr>
          <p:nvPr>
            <p:ph type="title"/>
          </p:nvPr>
        </p:nvSpPr>
        <p:spPr>
          <a:xfrm>
            <a:off x="571500" y="136525"/>
            <a:ext cx="10782300" cy="625475"/>
          </a:xfrm>
        </p:spPr>
        <p:txBody>
          <a:bodyPr>
            <a:normAutofit fontScale="90000"/>
          </a:bodyPr>
          <a:lstStyle/>
          <a:p>
            <a:br>
              <a:rPr lang="en-IN" b="1" u="sng"/>
            </a:br>
            <a:r>
              <a:rPr lang="en-IN" b="1" u="sng"/>
              <a:t>Data Copying Clauses</a:t>
            </a:r>
            <a:br>
              <a:rPr lang="en-IN" b="1"/>
            </a:br>
            <a:endParaRPr lang="en-IN"/>
          </a:p>
        </p:txBody>
      </p:sp>
      <p:sp>
        <p:nvSpPr>
          <p:cNvPr id="3" name="Content Placeholder 2">
            <a:extLst>
              <a:ext uri="{FF2B5EF4-FFF2-40B4-BE49-F238E27FC236}">
                <a16:creationId xmlns:a16="http://schemas.microsoft.com/office/drawing/2014/main" id="{B7918FF5-50CA-457D-394F-B03A50B919D0}"/>
              </a:ext>
            </a:extLst>
          </p:cNvPr>
          <p:cNvSpPr>
            <a:spLocks noGrp="1"/>
          </p:cNvSpPr>
          <p:nvPr>
            <p:ph idx="1"/>
          </p:nvPr>
        </p:nvSpPr>
        <p:spPr>
          <a:xfrm>
            <a:off x="666749" y="923925"/>
            <a:ext cx="10782299" cy="5797549"/>
          </a:xfrm>
        </p:spPr>
        <p:txBody>
          <a:bodyPr>
            <a:noAutofit/>
          </a:bodyPr>
          <a:lstStyle/>
          <a:p>
            <a:pPr algn="just"/>
            <a:r>
              <a:rPr lang="en-IN"/>
              <a:t>There are two clauses:</a:t>
            </a:r>
          </a:p>
          <a:p>
            <a:pPr lvl="1" algn="just"/>
            <a:r>
              <a:rPr lang="en-IN" sz="2800"/>
              <a:t>The </a:t>
            </a:r>
            <a:r>
              <a:rPr lang="en-IN" sz="2800" b="1" err="1"/>
              <a:t>copyin clause </a:t>
            </a:r>
            <a:r>
              <a:rPr lang="en-IN" sz="2800"/>
              <a:t>(allowed on the parallel construct and combined parallel work-sharing constructs) </a:t>
            </a:r>
          </a:p>
          <a:p>
            <a:pPr lvl="1" algn="just"/>
            <a:r>
              <a:rPr lang="en-IN" sz="2800"/>
              <a:t>The </a:t>
            </a:r>
            <a:r>
              <a:rPr lang="en-IN" sz="2800" b="1" err="1"/>
              <a:t>copyprivate clause </a:t>
            </a:r>
            <a:r>
              <a:rPr lang="en-IN" sz="2800"/>
              <a:t>(allowed on the single construct). </a:t>
            </a:r>
          </a:p>
          <a:p>
            <a:pPr algn="just"/>
            <a:r>
              <a:rPr lang="en-IN"/>
              <a:t>These clauses support the copying of data values from private or threadprivate variables on one implicit task or thread to the corresponding variables on other implicit tasks or threads in the team. </a:t>
            </a:r>
          </a:p>
          <a:p>
            <a:pPr algn="just"/>
            <a:r>
              <a:rPr lang="en-IN"/>
              <a:t>The clauses accept a comma-separated list of list items. </a:t>
            </a:r>
          </a:p>
          <a:p>
            <a:pPr algn="just"/>
            <a:r>
              <a:rPr lang="en-IN"/>
              <a:t>All list items appearing in a clause must be visible, according to the scoping rules of the base language. </a:t>
            </a:r>
          </a:p>
          <a:p>
            <a:pPr algn="just"/>
            <a:r>
              <a:rPr lang="en-IN"/>
              <a:t>Clauses may be repeated as needed, but a list item that specifies a given variable may not appear in more than one clause on the same directive. </a:t>
            </a:r>
          </a:p>
        </p:txBody>
      </p:sp>
      <p:sp>
        <p:nvSpPr>
          <p:cNvPr id="4" name="Slide Number Placeholder 3">
            <a:extLst>
              <a:ext uri="{FF2B5EF4-FFF2-40B4-BE49-F238E27FC236}">
                <a16:creationId xmlns:a16="http://schemas.microsoft.com/office/drawing/2014/main" id="{0D2829C9-B0D7-E2EB-135C-879CD8E43936}"/>
              </a:ext>
            </a:extLst>
          </p:cNvPr>
          <p:cNvSpPr>
            <a:spLocks noGrp="1"/>
          </p:cNvSpPr>
          <p:nvPr>
            <p:ph type="sldNum" sz="quarter" idx="12"/>
          </p:nvPr>
        </p:nvSpPr>
        <p:spPr/>
        <p:txBody>
          <a:bodyPr/>
          <a:lstStyle/>
          <a:p>
            <a:fld id="{665E4B54-9FBF-4371-A767-DCD0D50C10CC}" type="slidenum">
              <a:rPr lang="en-US" smtClean="0"/>
              <a:t>116</a:t>
            </a:fld>
            <a:endParaRPr lang="en-US"/>
          </a:p>
        </p:txBody>
      </p:sp>
    </p:spTree>
    <p:extLst>
      <p:ext uri="{BB962C8B-B14F-4D97-AF65-F5344CB8AC3E}">
        <p14:creationId xmlns:p14="http://schemas.microsoft.com/office/powerpoint/2010/main" val="3686451119"/>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CF15E-ABFE-7C91-A6E8-9F165C3FEBCE}"/>
              </a:ext>
            </a:extLst>
          </p:cNvPr>
          <p:cNvSpPr>
            <a:spLocks noGrp="1"/>
          </p:cNvSpPr>
          <p:nvPr>
            <p:ph idx="1"/>
          </p:nvPr>
        </p:nvSpPr>
        <p:spPr>
          <a:xfrm>
            <a:off x="838200" y="542925"/>
            <a:ext cx="10515600" cy="5634038"/>
          </a:xfrm>
        </p:spPr>
        <p:txBody>
          <a:bodyPr>
            <a:normAutofit/>
          </a:bodyPr>
          <a:lstStyle/>
          <a:p>
            <a:pPr algn="just"/>
            <a:r>
              <a:rPr lang="en-IN"/>
              <a:t>Before introducing these two clauses, we need to introduce a new data-sharing attribute, named </a:t>
            </a:r>
            <a:r>
              <a:rPr lang="en-IN" b="1" i="1" err="1"/>
              <a:t>threadprivate</a:t>
            </a:r>
            <a:r>
              <a:rPr lang="en-IN" b="1"/>
              <a:t>. </a:t>
            </a:r>
          </a:p>
          <a:p>
            <a:pPr algn="just"/>
            <a:r>
              <a:rPr lang="en-IN"/>
              <a:t>The difference between private variables and thread private variables can be briefly described as follows:</a:t>
            </a:r>
          </a:p>
          <a:p>
            <a:pPr lvl="1" algn="just"/>
            <a:r>
              <a:rPr lang="en-IN" b="1"/>
              <a:t>Private variables </a:t>
            </a:r>
            <a:r>
              <a:rPr lang="en-IN"/>
              <a:t>are local to a region and are placed on the stack most of the time. The lifetime of a private variable is the duration defined by the data scope clause. Every thread, including the main thread, makes a private copy of the original variable, and the new variable is no longer storage-associated to the original.</a:t>
            </a:r>
          </a:p>
          <a:p>
            <a:pPr lvl="1" algn="just"/>
            <a:r>
              <a:rPr lang="en-IN" b="1" err="1"/>
              <a:t>Threadprivate variables </a:t>
            </a:r>
            <a:r>
              <a:rPr lang="en-IN"/>
              <a:t>are persist across regions, most likely to be placed in the heap or in thread-local storage, which can be seen as being stored in a local memory local to the thread. The main thread uses the original variable and other threads make private copies of the original variable. The host variable is still store-associated with the original variable.</a:t>
            </a:r>
          </a:p>
          <a:p>
            <a:endParaRPr lang="en-IN"/>
          </a:p>
        </p:txBody>
      </p:sp>
      <p:sp>
        <p:nvSpPr>
          <p:cNvPr id="4" name="Slide Number Placeholder 3">
            <a:extLst>
              <a:ext uri="{FF2B5EF4-FFF2-40B4-BE49-F238E27FC236}">
                <a16:creationId xmlns:a16="http://schemas.microsoft.com/office/drawing/2014/main" id="{3A7869BC-A030-549C-AD7E-6DDE65960C8C}"/>
              </a:ext>
            </a:extLst>
          </p:cNvPr>
          <p:cNvSpPr>
            <a:spLocks noGrp="1"/>
          </p:cNvSpPr>
          <p:nvPr>
            <p:ph type="sldNum" sz="quarter" idx="12"/>
          </p:nvPr>
        </p:nvSpPr>
        <p:spPr/>
        <p:txBody>
          <a:bodyPr/>
          <a:lstStyle/>
          <a:p>
            <a:fld id="{665E4B54-9FBF-4371-A767-DCD0D50C10CC}" type="slidenum">
              <a:rPr lang="en-US" smtClean="0"/>
              <a:t>117</a:t>
            </a:fld>
            <a:endParaRPr lang="en-US"/>
          </a:p>
        </p:txBody>
      </p:sp>
    </p:spTree>
    <p:extLst>
      <p:ext uri="{BB962C8B-B14F-4D97-AF65-F5344CB8AC3E}">
        <p14:creationId xmlns:p14="http://schemas.microsoft.com/office/powerpoint/2010/main" val="3270534614"/>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C3C8-426D-188B-B642-8399A6AA829F}"/>
              </a:ext>
            </a:extLst>
          </p:cNvPr>
          <p:cNvSpPr>
            <a:spLocks noGrp="1"/>
          </p:cNvSpPr>
          <p:nvPr>
            <p:ph type="title"/>
          </p:nvPr>
        </p:nvSpPr>
        <p:spPr>
          <a:xfrm>
            <a:off x="838200" y="136525"/>
            <a:ext cx="10515600" cy="863600"/>
          </a:xfrm>
        </p:spPr>
        <p:txBody>
          <a:bodyPr/>
          <a:lstStyle/>
          <a:p>
            <a:r>
              <a:rPr lang="en-IN" b="1" u="sng" err="1"/>
              <a:t>Copyin Clause</a:t>
            </a:r>
            <a:endParaRPr lang="en-IN"/>
          </a:p>
        </p:txBody>
      </p:sp>
      <p:sp>
        <p:nvSpPr>
          <p:cNvPr id="3" name="Content Placeholder 2">
            <a:extLst>
              <a:ext uri="{FF2B5EF4-FFF2-40B4-BE49-F238E27FC236}">
                <a16:creationId xmlns:a16="http://schemas.microsoft.com/office/drawing/2014/main" id="{7481856B-A5F4-EB69-B944-EDCD0B3A3F55}"/>
              </a:ext>
            </a:extLst>
          </p:cNvPr>
          <p:cNvSpPr>
            <a:spLocks noGrp="1"/>
          </p:cNvSpPr>
          <p:nvPr>
            <p:ph idx="1"/>
          </p:nvPr>
        </p:nvSpPr>
        <p:spPr>
          <a:xfrm>
            <a:off x="838200" y="1000125"/>
            <a:ext cx="10515600" cy="5176838"/>
          </a:xfrm>
        </p:spPr>
        <p:txBody>
          <a:bodyPr>
            <a:normAutofit lnSpcReduction="10000"/>
          </a:bodyPr>
          <a:lstStyle/>
          <a:p>
            <a:pPr algn="just"/>
            <a:r>
              <a:rPr lang="en-IN"/>
              <a:t>The </a:t>
            </a:r>
            <a:r>
              <a:rPr lang="en-IN" b="1" err="1"/>
              <a:t>copyin</a:t>
            </a:r>
            <a:r>
              <a:rPr lang="en-IN"/>
              <a:t> clause is the one of two data copying clauses that can be used on the </a:t>
            </a:r>
            <a:r>
              <a:rPr lang="en-IN" b="1"/>
              <a:t>parallel</a:t>
            </a:r>
            <a:r>
              <a:rPr lang="en-IN"/>
              <a:t> construct or combined parallel worksharing constructs.</a:t>
            </a:r>
          </a:p>
          <a:p>
            <a:pPr algn="just"/>
            <a:r>
              <a:rPr lang="en-IN"/>
              <a:t>The </a:t>
            </a:r>
            <a:r>
              <a:rPr lang="en-IN" i="1" err="1"/>
              <a:t>copyin</a:t>
            </a:r>
            <a:r>
              <a:rPr lang="en-IN"/>
              <a:t> clause causes the listed variables to be copied from the primary thread to all other threads in the team immediately after the threads have been created and before they do any other work. </a:t>
            </a:r>
          </a:p>
          <a:p>
            <a:pPr algn="just"/>
            <a:r>
              <a:rPr lang="en-IN"/>
              <a:t>The variables in the list must also be threadprivate because if they were shared, copying would be meaningless.</a:t>
            </a:r>
          </a:p>
          <a:p>
            <a:pPr algn="just"/>
            <a:r>
              <a:rPr lang="en-IN"/>
              <a:t>Specifies that the value of the </a:t>
            </a:r>
            <a:r>
              <a:rPr lang="en-IN" b="1"/>
              <a:t>master thread's threadprivate variable </a:t>
            </a:r>
            <a:r>
              <a:rPr lang="en-IN"/>
              <a:t>or list of threadprivate variables is copied to the threadprivate variable of the other threads in the parallel region.</a:t>
            </a:r>
          </a:p>
          <a:p>
            <a:pPr algn="just"/>
            <a:r>
              <a:rPr lang="en-IN" b="1" u="sng"/>
              <a:t>Format</a:t>
            </a:r>
          </a:p>
          <a:p>
            <a:pPr algn="just"/>
            <a:r>
              <a:rPr lang="en-IN" err="1"/>
              <a:t>copyin(list) (or) copyin(var)</a:t>
            </a:r>
          </a:p>
          <a:p>
            <a:endParaRPr lang="en-IN"/>
          </a:p>
        </p:txBody>
      </p:sp>
      <p:sp>
        <p:nvSpPr>
          <p:cNvPr id="4" name="Slide Number Placeholder 3">
            <a:extLst>
              <a:ext uri="{FF2B5EF4-FFF2-40B4-BE49-F238E27FC236}">
                <a16:creationId xmlns:a16="http://schemas.microsoft.com/office/drawing/2014/main" id="{04212797-FE28-BA14-E512-436D4E401451}"/>
              </a:ext>
            </a:extLst>
          </p:cNvPr>
          <p:cNvSpPr>
            <a:spLocks noGrp="1"/>
          </p:cNvSpPr>
          <p:nvPr>
            <p:ph type="sldNum" sz="quarter" idx="12"/>
          </p:nvPr>
        </p:nvSpPr>
        <p:spPr/>
        <p:txBody>
          <a:bodyPr/>
          <a:lstStyle/>
          <a:p>
            <a:fld id="{665E4B54-9FBF-4371-A767-DCD0D50C10CC}" type="slidenum">
              <a:rPr lang="en-US" smtClean="0"/>
              <a:t>118</a:t>
            </a:fld>
            <a:endParaRPr lang="en-US"/>
          </a:p>
        </p:txBody>
      </p:sp>
    </p:spTree>
    <p:extLst>
      <p:ext uri="{BB962C8B-B14F-4D97-AF65-F5344CB8AC3E}">
        <p14:creationId xmlns:p14="http://schemas.microsoft.com/office/powerpoint/2010/main" val="141482197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4084-61CD-CA1E-3ABA-DBA4AFDD850D}"/>
              </a:ext>
            </a:extLst>
          </p:cNvPr>
          <p:cNvSpPr>
            <a:spLocks noGrp="1"/>
          </p:cNvSpPr>
          <p:nvPr>
            <p:ph type="title"/>
          </p:nvPr>
        </p:nvSpPr>
        <p:spPr>
          <a:xfrm>
            <a:off x="628650" y="136525"/>
            <a:ext cx="10725150" cy="654049"/>
          </a:xfrm>
        </p:spPr>
        <p:txBody>
          <a:bodyPr>
            <a:normAutofit fontScale="90000"/>
          </a:bodyPr>
          <a:lstStyle/>
          <a:p>
            <a:r>
              <a:rPr lang="en-IN" b="1" u="sng" err="1"/>
              <a:t>Copyprivate Clause</a:t>
            </a:r>
          </a:p>
        </p:txBody>
      </p:sp>
      <p:sp>
        <p:nvSpPr>
          <p:cNvPr id="3" name="Content Placeholder 2">
            <a:extLst>
              <a:ext uri="{FF2B5EF4-FFF2-40B4-BE49-F238E27FC236}">
                <a16:creationId xmlns:a16="http://schemas.microsoft.com/office/drawing/2014/main" id="{CADB616F-5349-94FD-79C2-13E8CF370B57}"/>
              </a:ext>
            </a:extLst>
          </p:cNvPr>
          <p:cNvSpPr>
            <a:spLocks noGrp="1"/>
          </p:cNvSpPr>
          <p:nvPr>
            <p:ph idx="1"/>
          </p:nvPr>
        </p:nvSpPr>
        <p:spPr>
          <a:xfrm>
            <a:off x="838200" y="895350"/>
            <a:ext cx="10515600" cy="5826125"/>
          </a:xfrm>
        </p:spPr>
        <p:txBody>
          <a:bodyPr>
            <a:normAutofit fontScale="85000" lnSpcReduction="20000"/>
          </a:bodyPr>
          <a:lstStyle/>
          <a:p>
            <a:pPr algn="just"/>
            <a:r>
              <a:rPr lang="en-IN"/>
              <a:t>The </a:t>
            </a:r>
            <a:r>
              <a:rPr lang="en-IN" b="1" err="1"/>
              <a:t>copyprivate</a:t>
            </a:r>
            <a:r>
              <a:rPr lang="en-IN"/>
              <a:t> clause which is only allowed on the </a:t>
            </a:r>
            <a:r>
              <a:rPr lang="en-IN" b="1"/>
              <a:t>single</a:t>
            </a:r>
            <a:r>
              <a:rPr lang="en-IN"/>
              <a:t> construct.</a:t>
            </a:r>
          </a:p>
          <a:p>
            <a:pPr algn="just"/>
            <a:r>
              <a:rPr lang="en-IN"/>
              <a:t>Specifies that the value of a variable or list of variables acquired by one thread is shared with all other threads.</a:t>
            </a:r>
          </a:p>
          <a:p>
            <a:pPr algn="just"/>
            <a:r>
              <a:rPr lang="en-IN"/>
              <a:t>The typical usage is to have one thread read or initialize private data that is subsequently used by the other threads as well.</a:t>
            </a:r>
          </a:p>
          <a:p>
            <a:pPr algn="just"/>
            <a:r>
              <a:rPr lang="en-IN"/>
              <a:t>After the single construct has ended, but before the threads have left the associated barrier, the values of variables specified in the associated list are copied to the other threads.</a:t>
            </a:r>
          </a:p>
          <a:p>
            <a:pPr algn="just"/>
            <a:r>
              <a:rPr lang="en-IN" b="1"/>
              <a:t>Do not use copyprivate in combination with the nowait clause</a:t>
            </a:r>
          </a:p>
          <a:p>
            <a:pPr algn="just"/>
            <a:r>
              <a:rPr lang="en-IN"/>
              <a:t>The copyprivate clause provides a mechanism to use a private variable to broadcast a value from the data environment of one implicit task to the data environments of the other implicit tasks that belong to the parallel region. </a:t>
            </a:r>
          </a:p>
          <a:p>
            <a:pPr algn="just"/>
            <a:r>
              <a:rPr lang="en-IN"/>
              <a:t>To avoid data races, concurrent reads or updates of the list item must be synchronized with the update of the list item that occurs as a result of the copyprivate clause. </a:t>
            </a:r>
          </a:p>
          <a:p>
            <a:pPr marL="0" indent="0" algn="just">
              <a:buNone/>
            </a:pPr>
            <a:r>
              <a:rPr lang="en-IN" b="1" u="sng"/>
              <a:t>Format</a:t>
            </a:r>
          </a:p>
          <a:p>
            <a:pPr algn="just"/>
            <a:r>
              <a:rPr lang="en-IN" err="1"/>
              <a:t>copyprivate (list)</a:t>
            </a:r>
          </a:p>
        </p:txBody>
      </p:sp>
      <p:sp>
        <p:nvSpPr>
          <p:cNvPr id="4" name="Slide Number Placeholder 3">
            <a:extLst>
              <a:ext uri="{FF2B5EF4-FFF2-40B4-BE49-F238E27FC236}">
                <a16:creationId xmlns:a16="http://schemas.microsoft.com/office/drawing/2014/main" id="{76A7D9CC-6775-E99B-4B7B-043EA4C04D9D}"/>
              </a:ext>
            </a:extLst>
          </p:cNvPr>
          <p:cNvSpPr>
            <a:spLocks noGrp="1"/>
          </p:cNvSpPr>
          <p:nvPr>
            <p:ph type="sldNum" sz="quarter" idx="12"/>
          </p:nvPr>
        </p:nvSpPr>
        <p:spPr/>
        <p:txBody>
          <a:bodyPr/>
          <a:lstStyle/>
          <a:p>
            <a:fld id="{665E4B54-9FBF-4371-A767-DCD0D50C10CC}" type="slidenum">
              <a:rPr lang="en-US" smtClean="0"/>
              <a:t>119</a:t>
            </a:fld>
            <a:endParaRPr lang="en-US"/>
          </a:p>
        </p:txBody>
      </p:sp>
    </p:spTree>
    <p:extLst>
      <p:ext uri="{BB962C8B-B14F-4D97-AF65-F5344CB8AC3E}">
        <p14:creationId xmlns:p14="http://schemas.microsoft.com/office/powerpoint/2010/main" val="39672363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7BBE-E577-2893-5CCD-5F7257F9714A}"/>
              </a:ext>
            </a:extLst>
          </p:cNvPr>
          <p:cNvSpPr>
            <a:spLocks noGrp="1"/>
          </p:cNvSpPr>
          <p:nvPr>
            <p:ph type="title"/>
          </p:nvPr>
        </p:nvSpPr>
        <p:spPr/>
        <p:txBody>
          <a:bodyPr/>
          <a:lstStyle/>
          <a:p>
            <a:r>
              <a:rPr lang="en-US" b="1" u="sng"/>
              <a:t>More Environment Variables</a:t>
            </a:r>
          </a:p>
        </p:txBody>
      </p:sp>
      <p:pic>
        <p:nvPicPr>
          <p:cNvPr id="4" name="Content Placeholder 3">
            <a:extLst>
              <a:ext uri="{FF2B5EF4-FFF2-40B4-BE49-F238E27FC236}">
                <a16:creationId xmlns:a16="http://schemas.microsoft.com/office/drawing/2014/main" id="{19A44AE3-743A-6280-31CD-DFB90DCB3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6462" y="2177256"/>
            <a:ext cx="7839075" cy="3648075"/>
          </a:xfrm>
          <a:prstGeom prst="rect">
            <a:avLst/>
          </a:prstGeom>
          <a:noFill/>
          <a:ln>
            <a:noFill/>
          </a:ln>
        </p:spPr>
      </p:pic>
      <p:sp>
        <p:nvSpPr>
          <p:cNvPr id="3" name="Slide Number Placeholder 2">
            <a:extLst>
              <a:ext uri="{FF2B5EF4-FFF2-40B4-BE49-F238E27FC236}">
                <a16:creationId xmlns:a16="http://schemas.microsoft.com/office/drawing/2014/main" id="{169968A0-342F-145D-D00D-8628AC4E2EE6}"/>
              </a:ext>
            </a:extLst>
          </p:cNvPr>
          <p:cNvSpPr>
            <a:spLocks noGrp="1"/>
          </p:cNvSpPr>
          <p:nvPr>
            <p:ph type="sldNum" sz="quarter" idx="12"/>
          </p:nvPr>
        </p:nvSpPr>
        <p:spPr/>
        <p:txBody>
          <a:bodyPr/>
          <a:lstStyle/>
          <a:p>
            <a:fld id="{665E4B54-9FBF-4371-A767-DCD0D50C10CC}" type="slidenum">
              <a:rPr lang="en-US" smtClean="0"/>
              <a:t>12</a:t>
            </a:fld>
            <a:endParaRPr lang="en-US"/>
          </a:p>
        </p:txBody>
      </p:sp>
    </p:spTree>
    <p:extLst>
      <p:ext uri="{BB962C8B-B14F-4D97-AF65-F5344CB8AC3E}">
        <p14:creationId xmlns:p14="http://schemas.microsoft.com/office/powerpoint/2010/main" val="3631218036"/>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F56A-71BB-2EC0-8FCA-ADFDCD613ED6}"/>
              </a:ext>
            </a:extLst>
          </p:cNvPr>
          <p:cNvSpPr>
            <a:spLocks noGrp="1"/>
          </p:cNvSpPr>
          <p:nvPr>
            <p:ph type="title"/>
          </p:nvPr>
        </p:nvSpPr>
        <p:spPr>
          <a:xfrm>
            <a:off x="838200" y="136526"/>
            <a:ext cx="10515600" cy="1035050"/>
          </a:xfrm>
        </p:spPr>
        <p:txBody>
          <a:bodyPr/>
          <a:lstStyle/>
          <a:p>
            <a:r>
              <a:rPr lang="en-IN" b="1" u="sng"/>
              <a:t>Default Clause</a:t>
            </a:r>
            <a:endParaRPr lang="en-IN"/>
          </a:p>
        </p:txBody>
      </p:sp>
      <p:sp>
        <p:nvSpPr>
          <p:cNvPr id="3" name="Content Placeholder 2">
            <a:extLst>
              <a:ext uri="{FF2B5EF4-FFF2-40B4-BE49-F238E27FC236}">
                <a16:creationId xmlns:a16="http://schemas.microsoft.com/office/drawing/2014/main" id="{2B842ED6-5FD0-052D-B794-151797CED7A2}"/>
              </a:ext>
            </a:extLst>
          </p:cNvPr>
          <p:cNvSpPr>
            <a:spLocks noGrp="1"/>
          </p:cNvSpPr>
          <p:nvPr>
            <p:ph idx="1"/>
          </p:nvPr>
        </p:nvSpPr>
        <p:spPr>
          <a:xfrm>
            <a:off x="838200" y="1171576"/>
            <a:ext cx="10515600" cy="5005387"/>
          </a:xfrm>
        </p:spPr>
        <p:txBody>
          <a:bodyPr>
            <a:normAutofit/>
          </a:bodyPr>
          <a:lstStyle/>
          <a:p>
            <a:pPr algn="just"/>
            <a:r>
              <a:rPr lang="en-IN" dirty="0"/>
              <a:t>The </a:t>
            </a:r>
            <a:r>
              <a:rPr lang="en-IN" i="1" dirty="0"/>
              <a:t>default</a:t>
            </a:r>
            <a:r>
              <a:rPr lang="en-IN" dirty="0"/>
              <a:t> clause sets the sharing status of any variables whose sharing status is not explicitly determined. </a:t>
            </a:r>
          </a:p>
          <a:p>
            <a:pPr algn="just"/>
            <a:r>
              <a:rPr lang="en-IN" dirty="0"/>
              <a:t>The default clause </a:t>
            </a:r>
            <a:r>
              <a:rPr lang="en-IN" b="1" dirty="0"/>
              <a:t>determines the implicit data-sharing attribute of certain variables that are referenced in the construct</a:t>
            </a:r>
            <a:endParaRPr lang="en-IN" dirty="0"/>
          </a:p>
          <a:p>
            <a:pPr algn="just"/>
            <a:r>
              <a:rPr lang="en-IN" dirty="0"/>
              <a:t>The </a:t>
            </a:r>
            <a:r>
              <a:rPr lang="en-IN" i="1" dirty="0"/>
              <a:t>private</a:t>
            </a:r>
            <a:r>
              <a:rPr lang="en-IN" dirty="0"/>
              <a:t> option is available only in Fortran. </a:t>
            </a:r>
          </a:p>
          <a:p>
            <a:pPr algn="just"/>
            <a:r>
              <a:rPr lang="en-IN" dirty="0"/>
              <a:t>The </a:t>
            </a:r>
            <a:r>
              <a:rPr lang="en-IN" i="1" dirty="0"/>
              <a:t>none</a:t>
            </a:r>
            <a:r>
              <a:rPr lang="en-IN" dirty="0"/>
              <a:t> option requires that every variable referenced in the parallel region have a sharing attribute.</a:t>
            </a:r>
          </a:p>
          <a:p>
            <a:pPr marL="0" indent="0" algn="just">
              <a:buNone/>
            </a:pPr>
            <a:r>
              <a:rPr lang="en-IN" b="1" u="sng" dirty="0"/>
              <a:t>Format</a:t>
            </a:r>
          </a:p>
          <a:p>
            <a:pPr lvl="1" algn="just"/>
            <a:r>
              <a:rPr lang="en-IN" dirty="0"/>
              <a:t>default (shared | none) </a:t>
            </a:r>
          </a:p>
          <a:p>
            <a:pPr lvl="1" algn="just"/>
            <a:r>
              <a:rPr lang="en-IN" dirty="0"/>
              <a:t>#pragma </a:t>
            </a:r>
            <a:r>
              <a:rPr lang="en-IN" dirty="0" err="1"/>
              <a:t>omp</a:t>
            </a:r>
            <a:r>
              <a:rPr lang="en-IN" dirty="0"/>
              <a:t> parallel default(none) shared(</a:t>
            </a:r>
            <a:r>
              <a:rPr lang="en-IN" dirty="0" err="1"/>
              <a:t>n,x</a:t>
            </a:r>
            <a:r>
              <a:rPr lang="en-IN" dirty="0"/>
              <a:t>) reduction(+: sum) </a:t>
            </a:r>
            <a:r>
              <a:rPr lang="en-IN" dirty="0" err="1"/>
              <a:t>num_threads</a:t>
            </a:r>
            <a:r>
              <a:rPr lang="en-IN" dirty="0"/>
              <a:t>(8)</a:t>
            </a:r>
          </a:p>
          <a:p>
            <a:pPr algn="just"/>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7B730C18-23E3-E81C-217D-0AE8765DCF52}"/>
              </a:ext>
            </a:extLst>
          </p:cNvPr>
          <p:cNvSpPr>
            <a:spLocks noGrp="1"/>
          </p:cNvSpPr>
          <p:nvPr>
            <p:ph type="sldNum" sz="quarter" idx="12"/>
          </p:nvPr>
        </p:nvSpPr>
        <p:spPr/>
        <p:txBody>
          <a:bodyPr/>
          <a:lstStyle/>
          <a:p>
            <a:fld id="{665E4B54-9FBF-4371-A767-DCD0D50C10CC}" type="slidenum">
              <a:rPr lang="en-US" smtClean="0"/>
              <a:t>120</a:t>
            </a:fld>
            <a:endParaRPr lang="en-US"/>
          </a:p>
        </p:txBody>
      </p:sp>
    </p:spTree>
    <p:extLst>
      <p:ext uri="{BB962C8B-B14F-4D97-AF65-F5344CB8AC3E}">
        <p14:creationId xmlns:p14="http://schemas.microsoft.com/office/powerpoint/2010/main" val="3416382099"/>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C8BE9-9424-BBB2-B762-5DEAFF25BF58}"/>
              </a:ext>
            </a:extLst>
          </p:cNvPr>
          <p:cNvSpPr>
            <a:spLocks noGrp="1"/>
          </p:cNvSpPr>
          <p:nvPr>
            <p:ph idx="1"/>
          </p:nvPr>
        </p:nvSpPr>
        <p:spPr>
          <a:xfrm>
            <a:off x="838200" y="620688"/>
            <a:ext cx="10515600" cy="5556275"/>
          </a:xfrm>
        </p:spPr>
        <p:txBody>
          <a:bodyPr>
            <a:normAutofit/>
          </a:bodyPr>
          <a:lstStyle/>
          <a:p>
            <a:pPr algn="just"/>
            <a:r>
              <a:rPr lang="en-IN" dirty="0"/>
              <a:t>Default clause </a:t>
            </a:r>
            <a:r>
              <a:rPr lang="en-IN" b="1" dirty="0"/>
              <a:t>specifies the scope of variables within the parallel region that are not </a:t>
            </a:r>
            <a:r>
              <a:rPr lang="en-IN" b="1" dirty="0" err="1"/>
              <a:t>explicity</a:t>
            </a:r>
            <a:r>
              <a:rPr lang="en-IN" b="1" dirty="0"/>
              <a:t> scoped by another clause. </a:t>
            </a:r>
            <a:r>
              <a:rPr lang="en-IN" dirty="0"/>
              <a:t>The following options are valid modes for this clause:</a:t>
            </a:r>
          </a:p>
          <a:p>
            <a:pPr lvl="1" algn="just"/>
            <a:r>
              <a:rPr lang="en-IN" sz="2800" b="1" dirty="0"/>
              <a:t>shared</a:t>
            </a:r>
            <a:r>
              <a:rPr lang="en-IN" sz="2800" dirty="0"/>
              <a:t>—Sets all variables in the parallel region whose sharing attributes are implicitly determined to shared. That is, in effect if the default clause is unspecified, means that any variable in a parallel region will be treated as if it were specified with the shared clause. </a:t>
            </a:r>
          </a:p>
          <a:p>
            <a:pPr lvl="1" algn="just"/>
            <a:r>
              <a:rPr lang="en-IN" sz="2800" b="1" dirty="0"/>
              <a:t>none</a:t>
            </a:r>
            <a:r>
              <a:rPr lang="en-IN" sz="2800" dirty="0"/>
              <a:t>—Requires each variable in the parallel region be scoped by an OpenMP clause. This means that any variables used in a parallel region that aren't scoped with the private, shared, reduction, </a:t>
            </a:r>
            <a:r>
              <a:rPr lang="en-IN" sz="2800" dirty="0" err="1"/>
              <a:t>firstprivate</a:t>
            </a:r>
            <a:r>
              <a:rPr lang="en-IN" sz="2800" dirty="0"/>
              <a:t>, or </a:t>
            </a:r>
            <a:r>
              <a:rPr lang="en-IN" sz="2800" dirty="0" err="1"/>
              <a:t>lastprivate</a:t>
            </a:r>
            <a:r>
              <a:rPr lang="en-IN" sz="2800" dirty="0"/>
              <a:t> clause will cause a compiler error.</a:t>
            </a:r>
            <a:endParaRPr lang="en-IN" sz="2800" b="1" u="sng" dirty="0"/>
          </a:p>
        </p:txBody>
      </p:sp>
      <p:sp>
        <p:nvSpPr>
          <p:cNvPr id="4" name="Slide Number Placeholder 3">
            <a:extLst>
              <a:ext uri="{FF2B5EF4-FFF2-40B4-BE49-F238E27FC236}">
                <a16:creationId xmlns:a16="http://schemas.microsoft.com/office/drawing/2014/main" id="{67B6EA4D-C6F8-44E6-9461-FCBA164C9952}"/>
              </a:ext>
            </a:extLst>
          </p:cNvPr>
          <p:cNvSpPr>
            <a:spLocks noGrp="1"/>
          </p:cNvSpPr>
          <p:nvPr>
            <p:ph type="sldNum" sz="quarter" idx="12"/>
          </p:nvPr>
        </p:nvSpPr>
        <p:spPr/>
        <p:txBody>
          <a:bodyPr/>
          <a:lstStyle/>
          <a:p>
            <a:fld id="{665E4B54-9FBF-4371-A767-DCD0D50C10CC}" type="slidenum">
              <a:rPr lang="en-US" smtClean="0"/>
              <a:t>121</a:t>
            </a:fld>
            <a:endParaRPr lang="en-US"/>
          </a:p>
        </p:txBody>
      </p:sp>
    </p:spTree>
    <p:extLst>
      <p:ext uri="{BB962C8B-B14F-4D97-AF65-F5344CB8AC3E}">
        <p14:creationId xmlns:p14="http://schemas.microsoft.com/office/powerpoint/2010/main" val="118456095"/>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264CC-B509-830A-9FEE-37D5F3F51E51}"/>
              </a:ext>
            </a:extLst>
          </p:cNvPr>
          <p:cNvSpPr>
            <a:spLocks noGrp="1"/>
          </p:cNvSpPr>
          <p:nvPr>
            <p:ph idx="1"/>
          </p:nvPr>
        </p:nvSpPr>
        <p:spPr>
          <a:xfrm>
            <a:off x="838200" y="781050"/>
            <a:ext cx="10515600" cy="5395913"/>
          </a:xfrm>
        </p:spPr>
        <p:txBody>
          <a:bodyPr>
            <a:normAutofit/>
          </a:bodyPr>
          <a:lstStyle/>
          <a:p>
            <a:pPr marL="0" indent="0">
              <a:buNone/>
            </a:pPr>
            <a:endParaRPr lang="en-IN" sz="3600" b="1"/>
          </a:p>
          <a:p>
            <a:endParaRPr lang="en-IN" sz="3600" b="1"/>
          </a:p>
          <a:p>
            <a:pPr marL="0" indent="0" algn="ctr">
              <a:buNone/>
            </a:pPr>
            <a:r>
              <a:rPr lang="en-IN" sz="3600" b="1">
                <a:solidFill>
                  <a:schemeClr val="accent2">
                    <a:lumMod val="75000"/>
                  </a:schemeClr>
                </a:solidFill>
              </a:rPr>
              <a:t>End of Module 2</a:t>
            </a:r>
          </a:p>
          <a:p>
            <a:pPr marL="0" indent="0" algn="ctr">
              <a:buNone/>
            </a:pPr>
            <a:r>
              <a:rPr lang="en-IN" sz="3600" b="1">
                <a:solidFill>
                  <a:schemeClr val="accent2">
                    <a:lumMod val="75000"/>
                  </a:schemeClr>
                </a:solidFill>
              </a:rPr>
              <a:t>(THANK YOU) </a:t>
            </a:r>
          </a:p>
        </p:txBody>
      </p:sp>
      <p:sp>
        <p:nvSpPr>
          <p:cNvPr id="4" name="Slide Number Placeholder 3">
            <a:extLst>
              <a:ext uri="{FF2B5EF4-FFF2-40B4-BE49-F238E27FC236}">
                <a16:creationId xmlns:a16="http://schemas.microsoft.com/office/drawing/2014/main" id="{44D876B0-EF67-E1A9-2A14-6FF7AD96A4F9}"/>
              </a:ext>
            </a:extLst>
          </p:cNvPr>
          <p:cNvSpPr>
            <a:spLocks noGrp="1"/>
          </p:cNvSpPr>
          <p:nvPr>
            <p:ph type="sldNum" sz="quarter" idx="12"/>
          </p:nvPr>
        </p:nvSpPr>
        <p:spPr/>
        <p:txBody>
          <a:bodyPr/>
          <a:lstStyle/>
          <a:p>
            <a:fld id="{665E4B54-9FBF-4371-A767-DCD0D50C10CC}" type="slidenum">
              <a:rPr lang="en-US" smtClean="0"/>
              <a:t>122</a:t>
            </a:fld>
            <a:endParaRPr lang="en-US"/>
          </a:p>
        </p:txBody>
      </p:sp>
    </p:spTree>
    <p:extLst>
      <p:ext uri="{BB962C8B-B14F-4D97-AF65-F5344CB8AC3E}">
        <p14:creationId xmlns:p14="http://schemas.microsoft.com/office/powerpoint/2010/main" val="5938285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4F7-4C4F-9C6E-2673-96173FE346B0}"/>
              </a:ext>
            </a:extLst>
          </p:cNvPr>
          <p:cNvSpPr>
            <a:spLocks noGrp="1"/>
          </p:cNvSpPr>
          <p:nvPr>
            <p:ph type="title"/>
          </p:nvPr>
        </p:nvSpPr>
        <p:spPr>
          <a:xfrm>
            <a:off x="838200" y="136526"/>
            <a:ext cx="10515600" cy="962810"/>
          </a:xfrm>
        </p:spPr>
        <p:txBody>
          <a:bodyPr>
            <a:normAutofit fontScale="90000"/>
          </a:bodyPr>
          <a:lstStyle/>
          <a:p>
            <a:br>
              <a:rPr lang="en-US" b="1" u="sng"/>
            </a:br>
            <a:r>
              <a:rPr lang="en-US" b="1" u="sng"/>
              <a:t>OpenMP Programming Model</a:t>
            </a:r>
            <a:br>
              <a:rPr lang="en-US" b="1" u="sng"/>
            </a:br>
            <a:endParaRPr lang="en-US" b="1" u="sng"/>
          </a:p>
        </p:txBody>
      </p:sp>
      <p:sp>
        <p:nvSpPr>
          <p:cNvPr id="3" name="Content Placeholder 2">
            <a:extLst>
              <a:ext uri="{FF2B5EF4-FFF2-40B4-BE49-F238E27FC236}">
                <a16:creationId xmlns:a16="http://schemas.microsoft.com/office/drawing/2014/main" id="{00F60C36-5BE3-D7E4-E2D6-89FDB05CE78F}"/>
              </a:ext>
            </a:extLst>
          </p:cNvPr>
          <p:cNvSpPr>
            <a:spLocks noGrp="1"/>
          </p:cNvSpPr>
          <p:nvPr>
            <p:ph idx="1"/>
          </p:nvPr>
        </p:nvSpPr>
        <p:spPr>
          <a:xfrm>
            <a:off x="838200" y="1387012"/>
            <a:ext cx="10515600" cy="4789952"/>
          </a:xfrm>
        </p:spPr>
        <p:txBody>
          <a:bodyPr>
            <a:normAutofit/>
          </a:bodyPr>
          <a:lstStyle/>
          <a:p>
            <a:pPr algn="just"/>
            <a:r>
              <a:rPr lang="en-IN" b="1"/>
              <a:t>Shared memory, thread-based parallelism</a:t>
            </a:r>
          </a:p>
          <a:p>
            <a:pPr marL="457200" lvl="1" indent="0" algn="just">
              <a:buNone/>
            </a:pPr>
            <a:r>
              <a:rPr lang="en-IN"/>
              <a:t>– OpenMP is based on the existence of multiple threads in the shared memory programming paradigm.</a:t>
            </a:r>
          </a:p>
          <a:p>
            <a:pPr marL="457200" lvl="1" indent="0" algn="just">
              <a:buNone/>
            </a:pPr>
            <a:r>
              <a:rPr lang="en-IN"/>
              <a:t>– A shared memory process consists of multiple threads.</a:t>
            </a:r>
          </a:p>
          <a:p>
            <a:pPr marL="0" indent="0" algn="just">
              <a:buNone/>
            </a:pPr>
            <a:r>
              <a:rPr lang="en-IN"/>
              <a:t>• </a:t>
            </a:r>
            <a:r>
              <a:rPr lang="en-IN" b="1"/>
              <a:t>Explicit Parallelism</a:t>
            </a:r>
          </a:p>
          <a:p>
            <a:pPr marL="457200" lvl="1" indent="0" algn="just">
              <a:buNone/>
            </a:pPr>
            <a:r>
              <a:rPr lang="en-IN"/>
              <a:t>– Programmer has full control over parallelization. OpenMP is not an automatic parallel programming model.</a:t>
            </a:r>
          </a:p>
          <a:p>
            <a:pPr marL="0" indent="0" algn="just">
              <a:buNone/>
            </a:pPr>
            <a:r>
              <a:rPr lang="en-IN"/>
              <a:t>• </a:t>
            </a:r>
            <a:r>
              <a:rPr lang="en-IN" b="1"/>
              <a:t>Compiler directive base</a:t>
            </a:r>
            <a:r>
              <a:rPr lang="en-IN"/>
              <a:t>d</a:t>
            </a:r>
          </a:p>
          <a:p>
            <a:pPr marL="457200" lvl="1" indent="0" algn="just">
              <a:buNone/>
            </a:pPr>
            <a:r>
              <a:rPr lang="en-IN"/>
              <a:t>– Most OpenMP parallelism is specified through the use of compiler directives which are embedded in the source code.</a:t>
            </a:r>
            <a:endParaRPr lang="en-US"/>
          </a:p>
        </p:txBody>
      </p:sp>
      <p:sp>
        <p:nvSpPr>
          <p:cNvPr id="4" name="Slide Number Placeholder 3">
            <a:extLst>
              <a:ext uri="{FF2B5EF4-FFF2-40B4-BE49-F238E27FC236}">
                <a16:creationId xmlns:a16="http://schemas.microsoft.com/office/drawing/2014/main" id="{215C3146-3377-B65D-0700-2AEF98B72F0C}"/>
              </a:ext>
            </a:extLst>
          </p:cNvPr>
          <p:cNvSpPr>
            <a:spLocks noGrp="1"/>
          </p:cNvSpPr>
          <p:nvPr>
            <p:ph type="sldNum" sz="quarter" idx="12"/>
          </p:nvPr>
        </p:nvSpPr>
        <p:spPr/>
        <p:txBody>
          <a:bodyPr/>
          <a:lstStyle/>
          <a:p>
            <a:fld id="{665E4B54-9FBF-4371-A767-DCD0D50C10CC}" type="slidenum">
              <a:rPr lang="en-US" smtClean="0"/>
              <a:t>13</a:t>
            </a:fld>
            <a:endParaRPr lang="en-US"/>
          </a:p>
        </p:txBody>
      </p:sp>
    </p:spTree>
    <p:extLst>
      <p:ext uri="{BB962C8B-B14F-4D97-AF65-F5344CB8AC3E}">
        <p14:creationId xmlns:p14="http://schemas.microsoft.com/office/powerpoint/2010/main" val="5965338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D435F-7B27-FD30-CEBA-9D2718F26AA8}"/>
              </a:ext>
            </a:extLst>
          </p:cNvPr>
          <p:cNvSpPr>
            <a:spLocks noGrp="1"/>
          </p:cNvSpPr>
          <p:nvPr>
            <p:ph idx="1"/>
          </p:nvPr>
        </p:nvSpPr>
        <p:spPr>
          <a:xfrm>
            <a:off x="838200" y="585627"/>
            <a:ext cx="10515600" cy="5591336"/>
          </a:xfrm>
        </p:spPr>
        <p:txBody>
          <a:bodyPr/>
          <a:lstStyle/>
          <a:p>
            <a:pPr marL="0" indent="0">
              <a:buNone/>
            </a:pPr>
            <a:r>
              <a:rPr lang="en-US" b="1" u="sng"/>
              <a:t>OpenMP Thread vs Core</a:t>
            </a:r>
          </a:p>
          <a:p>
            <a:pPr marL="0" indent="0">
              <a:buNone/>
            </a:pPr>
            <a:endParaRPr lang="en-US"/>
          </a:p>
          <a:p>
            <a:r>
              <a:rPr lang="en-US"/>
              <a:t>Thread is independent sequence of execution of program code.</a:t>
            </a:r>
          </a:p>
          <a:p>
            <a:r>
              <a:rPr lang="en-US"/>
              <a:t>Thread is a block of code with one entry and one exit.</a:t>
            </a:r>
          </a:p>
          <a:p>
            <a:r>
              <a:rPr lang="en-US"/>
              <a:t>OpenMP threads are mapped onto physical cores.</a:t>
            </a:r>
          </a:p>
          <a:p>
            <a:r>
              <a:rPr lang="en-US"/>
              <a:t>Possible to map more than 1 thread on a core.</a:t>
            </a:r>
          </a:p>
          <a:p>
            <a:r>
              <a:rPr lang="en-US"/>
              <a:t>In practice best to have one-to-one mapping.</a:t>
            </a:r>
          </a:p>
        </p:txBody>
      </p:sp>
      <p:sp>
        <p:nvSpPr>
          <p:cNvPr id="4" name="Slide Number Placeholder 3">
            <a:extLst>
              <a:ext uri="{FF2B5EF4-FFF2-40B4-BE49-F238E27FC236}">
                <a16:creationId xmlns:a16="http://schemas.microsoft.com/office/drawing/2014/main" id="{F810C4B5-2B9E-613D-0150-FDA9D7E82572}"/>
              </a:ext>
            </a:extLst>
          </p:cNvPr>
          <p:cNvSpPr>
            <a:spLocks noGrp="1"/>
          </p:cNvSpPr>
          <p:nvPr>
            <p:ph type="sldNum" sz="quarter" idx="12"/>
          </p:nvPr>
        </p:nvSpPr>
        <p:spPr/>
        <p:txBody>
          <a:bodyPr/>
          <a:lstStyle/>
          <a:p>
            <a:fld id="{665E4B54-9FBF-4371-A767-DCD0D50C10CC}" type="slidenum">
              <a:rPr lang="en-US" smtClean="0"/>
              <a:t>14</a:t>
            </a:fld>
            <a:endParaRPr lang="en-US"/>
          </a:p>
        </p:txBody>
      </p:sp>
    </p:spTree>
    <p:extLst>
      <p:ext uri="{BB962C8B-B14F-4D97-AF65-F5344CB8AC3E}">
        <p14:creationId xmlns:p14="http://schemas.microsoft.com/office/powerpoint/2010/main" val="19540772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39F8E-2EF7-2BAB-3028-9EB942D4B0E7}"/>
              </a:ext>
            </a:extLst>
          </p:cNvPr>
          <p:cNvSpPr>
            <a:spLocks noGrp="1"/>
          </p:cNvSpPr>
          <p:nvPr>
            <p:ph idx="1"/>
          </p:nvPr>
        </p:nvSpPr>
        <p:spPr>
          <a:xfrm>
            <a:off x="838200" y="692697"/>
            <a:ext cx="10515600" cy="5673928"/>
          </a:xfrm>
        </p:spPr>
        <p:txBody>
          <a:bodyPr>
            <a:normAutofit fontScale="92500" lnSpcReduction="20000"/>
          </a:bodyPr>
          <a:lstStyle/>
          <a:p>
            <a:pPr algn="just"/>
            <a:r>
              <a:rPr lang="en-IN" dirty="0">
                <a:effectLst/>
              </a:rPr>
              <a:t>Each process starts with one main thread. This thread is called </a:t>
            </a:r>
            <a:r>
              <a:rPr lang="en-IN" b="1" i="1" u="sng" dirty="0">
                <a:effectLst/>
              </a:rPr>
              <a:t>master thread</a:t>
            </a:r>
            <a:r>
              <a:rPr lang="en-IN" b="1" dirty="0">
                <a:effectLst/>
              </a:rPr>
              <a:t> </a:t>
            </a:r>
            <a:r>
              <a:rPr lang="en-IN" dirty="0">
                <a:effectLst/>
              </a:rPr>
              <a:t>in OpenMP. </a:t>
            </a:r>
          </a:p>
          <a:p>
            <a:pPr algn="just"/>
            <a:r>
              <a:rPr lang="en-IN" dirty="0">
                <a:effectLst/>
              </a:rPr>
              <a:t>For a particular block of code, we create multiple threads along with this master thread. These extra threads other than master thread are called as </a:t>
            </a:r>
            <a:r>
              <a:rPr lang="en-IN" b="1" i="1" u="sng" dirty="0">
                <a:effectLst/>
              </a:rPr>
              <a:t>slave threads</a:t>
            </a:r>
            <a:r>
              <a:rPr lang="en-IN" b="1" dirty="0">
                <a:effectLst/>
              </a:rPr>
              <a:t>.</a:t>
            </a:r>
          </a:p>
          <a:p>
            <a:pPr algn="just"/>
            <a:r>
              <a:rPr lang="en-IN" dirty="0">
                <a:effectLst/>
              </a:rPr>
              <a:t>OpenMP is called as </a:t>
            </a:r>
            <a:r>
              <a:rPr lang="en-IN" b="1" i="1" u="sng" dirty="0">
                <a:effectLst/>
              </a:rPr>
              <a:t>Shared Memory</a:t>
            </a:r>
            <a:r>
              <a:rPr lang="en-IN" b="1" dirty="0">
                <a:effectLst/>
              </a:rPr>
              <a:t> </a:t>
            </a:r>
            <a:r>
              <a:rPr lang="en-IN" dirty="0">
                <a:effectLst/>
              </a:rPr>
              <a:t>model as OpenMP is used to create multiple threads and these multiple threads share the memory of main process.</a:t>
            </a:r>
          </a:p>
          <a:p>
            <a:pPr algn="just"/>
            <a:r>
              <a:rPr lang="en-IN" dirty="0">
                <a:effectLst/>
              </a:rPr>
              <a:t>OpenMP is called as </a:t>
            </a:r>
            <a:r>
              <a:rPr lang="en-IN" b="1" i="1" u="sng" dirty="0">
                <a:effectLst/>
              </a:rPr>
              <a:t>Fork-Join</a:t>
            </a:r>
            <a:r>
              <a:rPr lang="en-IN" b="1" dirty="0">
                <a:effectLst/>
              </a:rPr>
              <a:t> </a:t>
            </a:r>
            <a:r>
              <a:rPr lang="en-IN" dirty="0">
                <a:effectLst/>
              </a:rPr>
              <a:t>model. It is because, all slave threads after execution get joined to the master thread. </a:t>
            </a:r>
          </a:p>
          <a:p>
            <a:pPr algn="just"/>
            <a:r>
              <a:rPr lang="en-IN" dirty="0">
                <a:effectLst/>
              </a:rPr>
              <a:t>i.e. Process starts with single master thread which executes sequentially until a parallel region is encountered and ends with single master thread. </a:t>
            </a:r>
          </a:p>
          <a:p>
            <a:pPr algn="just"/>
            <a:r>
              <a:rPr lang="en-IN" dirty="0"/>
              <a:t>When parallel region is encountered, it creates a team of parallel threads (FORK). When the team threads complete the parallel region, they synchronize and terminate, leaving only the master thread that executes sequentially (JOIN).</a:t>
            </a:r>
          </a:p>
        </p:txBody>
      </p:sp>
      <p:sp>
        <p:nvSpPr>
          <p:cNvPr id="4" name="Slide Number Placeholder 3">
            <a:extLst>
              <a:ext uri="{FF2B5EF4-FFF2-40B4-BE49-F238E27FC236}">
                <a16:creationId xmlns:a16="http://schemas.microsoft.com/office/drawing/2014/main" id="{0BE6999F-25F9-74D4-7879-0786EA1E1BC2}"/>
              </a:ext>
            </a:extLst>
          </p:cNvPr>
          <p:cNvSpPr>
            <a:spLocks noGrp="1"/>
          </p:cNvSpPr>
          <p:nvPr>
            <p:ph type="sldNum" sz="quarter" idx="12"/>
          </p:nvPr>
        </p:nvSpPr>
        <p:spPr/>
        <p:txBody>
          <a:bodyPr/>
          <a:lstStyle/>
          <a:p>
            <a:fld id="{665E4B54-9FBF-4371-A767-DCD0D50C10CC}" type="slidenum">
              <a:rPr lang="en-US" smtClean="0"/>
              <a:t>15</a:t>
            </a:fld>
            <a:endParaRPr lang="en-US"/>
          </a:p>
        </p:txBody>
      </p:sp>
    </p:spTree>
    <p:extLst>
      <p:ext uri="{BB962C8B-B14F-4D97-AF65-F5344CB8AC3E}">
        <p14:creationId xmlns:p14="http://schemas.microsoft.com/office/powerpoint/2010/main" val="8486391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489F3A-44DD-86D3-39B7-E79893C8E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771" y="390418"/>
            <a:ext cx="9637160" cy="5786545"/>
          </a:xfrm>
        </p:spPr>
      </p:pic>
      <p:sp>
        <p:nvSpPr>
          <p:cNvPr id="4" name="Slide Number Placeholder 3">
            <a:extLst>
              <a:ext uri="{FF2B5EF4-FFF2-40B4-BE49-F238E27FC236}">
                <a16:creationId xmlns:a16="http://schemas.microsoft.com/office/drawing/2014/main" id="{A59575D6-16EB-6942-6491-7720F3105DAE}"/>
              </a:ext>
            </a:extLst>
          </p:cNvPr>
          <p:cNvSpPr>
            <a:spLocks noGrp="1"/>
          </p:cNvSpPr>
          <p:nvPr>
            <p:ph type="sldNum" sz="quarter" idx="12"/>
          </p:nvPr>
        </p:nvSpPr>
        <p:spPr/>
        <p:txBody>
          <a:bodyPr/>
          <a:lstStyle/>
          <a:p>
            <a:fld id="{665E4B54-9FBF-4371-A767-DCD0D50C10CC}" type="slidenum">
              <a:rPr lang="en-US" smtClean="0"/>
              <a:t>16</a:t>
            </a:fld>
            <a:endParaRPr lang="en-US"/>
          </a:p>
        </p:txBody>
      </p:sp>
    </p:spTree>
    <p:extLst>
      <p:ext uri="{BB962C8B-B14F-4D97-AF65-F5344CB8AC3E}">
        <p14:creationId xmlns:p14="http://schemas.microsoft.com/office/powerpoint/2010/main" val="25287822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1198-4184-2010-A5A6-DB2CE2D7ABF4}"/>
              </a:ext>
            </a:extLst>
          </p:cNvPr>
          <p:cNvSpPr>
            <a:spLocks noGrp="1"/>
          </p:cNvSpPr>
          <p:nvPr>
            <p:ph type="title"/>
          </p:nvPr>
        </p:nvSpPr>
        <p:spPr>
          <a:xfrm>
            <a:off x="838200" y="136525"/>
            <a:ext cx="10515600" cy="726505"/>
          </a:xfrm>
        </p:spPr>
        <p:txBody>
          <a:bodyPr>
            <a:normAutofit/>
          </a:bodyPr>
          <a:lstStyle/>
          <a:p>
            <a:r>
              <a:rPr lang="en-IN" b="1" u="sng"/>
              <a:t>Creating Threads</a:t>
            </a:r>
          </a:p>
        </p:txBody>
      </p:sp>
      <p:sp>
        <p:nvSpPr>
          <p:cNvPr id="3" name="Content Placeholder 2">
            <a:extLst>
              <a:ext uri="{FF2B5EF4-FFF2-40B4-BE49-F238E27FC236}">
                <a16:creationId xmlns:a16="http://schemas.microsoft.com/office/drawing/2014/main" id="{B461F28C-2AAC-7B74-7C7F-9B0119EEE43B}"/>
              </a:ext>
            </a:extLst>
          </p:cNvPr>
          <p:cNvSpPr>
            <a:spLocks noGrp="1"/>
          </p:cNvSpPr>
          <p:nvPr>
            <p:ph idx="1"/>
          </p:nvPr>
        </p:nvSpPr>
        <p:spPr>
          <a:xfrm>
            <a:off x="838199" y="1078787"/>
            <a:ext cx="10709953" cy="5098176"/>
          </a:xfrm>
        </p:spPr>
        <p:txBody>
          <a:bodyPr>
            <a:normAutofit fontScale="85000" lnSpcReduction="20000"/>
          </a:bodyPr>
          <a:lstStyle/>
          <a:p>
            <a:r>
              <a:rPr lang="en-IN">
                <a:effectLst/>
              </a:rPr>
              <a:t>We create threads in OpenMP with the </a:t>
            </a:r>
            <a:r>
              <a:rPr lang="en-IN" b="1">
                <a:effectLst/>
              </a:rPr>
              <a:t>parallel construct</a:t>
            </a:r>
            <a:r>
              <a:rPr lang="en-IN">
                <a:effectLst/>
              </a:rPr>
              <a:t>.</a:t>
            </a:r>
          </a:p>
          <a:p>
            <a:r>
              <a:rPr lang="en-IN" b="1">
                <a:effectLst/>
              </a:rPr>
              <a:t>A simple example to create threads:</a:t>
            </a:r>
            <a:br>
              <a:rPr lang="en-IN"/>
            </a:br>
            <a:br>
              <a:rPr lang="en-IN"/>
            </a:br>
            <a:r>
              <a:rPr lang="en-IN"/>
              <a:t>	#pragma omp parallel</a:t>
            </a:r>
            <a:br>
              <a:rPr lang="en-IN"/>
            </a:br>
            <a:r>
              <a:rPr lang="en-IN"/>
              <a:t>	{</a:t>
            </a:r>
            <a:br>
              <a:rPr lang="en-IN"/>
            </a:br>
            <a:r>
              <a:rPr lang="en-IN"/>
              <a:t>		printf("Hello World"); </a:t>
            </a:r>
            <a:br>
              <a:rPr lang="en-IN"/>
            </a:br>
            <a:br>
              <a:rPr lang="en-IN"/>
            </a:br>
            <a:r>
              <a:rPr lang="en-IN"/>
              <a:t>	} </a:t>
            </a:r>
          </a:p>
          <a:p>
            <a:endParaRPr lang="en-IN"/>
          </a:p>
          <a:p>
            <a:pPr algn="just"/>
            <a:r>
              <a:rPr lang="en-IN">
                <a:effectLst/>
              </a:rPr>
              <a:t>Suppose we are adding this code in a C language program. </a:t>
            </a:r>
          </a:p>
          <a:p>
            <a:pPr algn="just"/>
            <a:r>
              <a:rPr lang="en-IN">
                <a:effectLst/>
              </a:rPr>
              <a:t>This snippet will create multiple threads. </a:t>
            </a:r>
          </a:p>
          <a:p>
            <a:pPr algn="just"/>
            <a:r>
              <a:rPr lang="en-IN">
                <a:effectLst/>
              </a:rPr>
              <a:t>All of which are printing "Hello World".  </a:t>
            </a:r>
          </a:p>
          <a:p>
            <a:pPr algn="just"/>
            <a:r>
              <a:rPr lang="en-IN" b="1">
                <a:effectLst/>
              </a:rPr>
              <a:t>By default, number of threads created is equal to number of Processor cores.</a:t>
            </a:r>
            <a:r>
              <a:rPr lang="en-IN">
                <a:effectLst/>
              </a:rPr>
              <a:t> </a:t>
            </a:r>
            <a:br>
              <a:rPr lang="en-IN">
                <a:effectLst/>
              </a:rPr>
            </a:br>
            <a:br>
              <a:rPr lang="en-IN">
                <a:effectLst/>
              </a:rPr>
            </a:br>
            <a:endParaRPr lang="en-IN"/>
          </a:p>
        </p:txBody>
      </p:sp>
      <p:sp>
        <p:nvSpPr>
          <p:cNvPr id="4" name="Slide Number Placeholder 3">
            <a:extLst>
              <a:ext uri="{FF2B5EF4-FFF2-40B4-BE49-F238E27FC236}">
                <a16:creationId xmlns:a16="http://schemas.microsoft.com/office/drawing/2014/main" id="{BB6A2CF5-C9E6-848F-889F-C8906A57BB84}"/>
              </a:ext>
            </a:extLst>
          </p:cNvPr>
          <p:cNvSpPr>
            <a:spLocks noGrp="1"/>
          </p:cNvSpPr>
          <p:nvPr>
            <p:ph type="sldNum" sz="quarter" idx="12"/>
          </p:nvPr>
        </p:nvSpPr>
        <p:spPr/>
        <p:txBody>
          <a:bodyPr/>
          <a:lstStyle/>
          <a:p>
            <a:fld id="{665E4B54-9FBF-4371-A767-DCD0D50C10CC}" type="slidenum">
              <a:rPr lang="en-US" smtClean="0"/>
              <a:t>17</a:t>
            </a:fld>
            <a:endParaRPr lang="en-US"/>
          </a:p>
        </p:txBody>
      </p:sp>
    </p:spTree>
    <p:extLst>
      <p:ext uri="{BB962C8B-B14F-4D97-AF65-F5344CB8AC3E}">
        <p14:creationId xmlns:p14="http://schemas.microsoft.com/office/powerpoint/2010/main" val="978546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112CB-9877-8AB0-1F6E-C91141D93213}"/>
              </a:ext>
            </a:extLst>
          </p:cNvPr>
          <p:cNvSpPr>
            <a:spLocks noGrp="1"/>
          </p:cNvSpPr>
          <p:nvPr>
            <p:ph idx="1"/>
          </p:nvPr>
        </p:nvSpPr>
        <p:spPr>
          <a:xfrm>
            <a:off x="838200" y="801384"/>
            <a:ext cx="10515600" cy="5375579"/>
          </a:xfrm>
        </p:spPr>
        <p:txBody>
          <a:bodyPr>
            <a:normAutofit/>
          </a:bodyPr>
          <a:lstStyle/>
          <a:p>
            <a:r>
              <a:rPr lang="en-IN" b="1">
                <a:effectLst/>
              </a:rPr>
              <a:t>How to create required number of threads?</a:t>
            </a:r>
            <a:br>
              <a:rPr lang="en-IN"/>
            </a:br>
            <a:br>
              <a:rPr lang="en-IN"/>
            </a:br>
            <a:r>
              <a:rPr lang="en-IN"/>
              <a:t>	#pragma omp parallel num_threads(7)</a:t>
            </a:r>
            <a:br>
              <a:rPr lang="en-IN"/>
            </a:br>
            <a:r>
              <a:rPr lang="en-IN"/>
              <a:t>	{</a:t>
            </a:r>
            <a:br>
              <a:rPr lang="en-IN"/>
            </a:br>
            <a:r>
              <a:rPr lang="en-IN"/>
              <a:t>		printf("Hello World");</a:t>
            </a:r>
            <a:br>
              <a:rPr lang="en-IN"/>
            </a:br>
            <a:r>
              <a:rPr lang="en-IN"/>
              <a:t>	} </a:t>
            </a:r>
            <a:br>
              <a:rPr lang="en-IN"/>
            </a:br>
            <a:endParaRPr lang="en-IN"/>
          </a:p>
          <a:p>
            <a:pPr algn="just"/>
            <a:r>
              <a:rPr lang="en-IN"/>
              <a:t> If you want create specific number of threads, use num_threads() and a number indicating number of threads to be created should be passed as argument to num_threads(). </a:t>
            </a:r>
          </a:p>
          <a:p>
            <a:pPr algn="just"/>
            <a:r>
              <a:rPr lang="en-IN">
                <a:effectLst/>
              </a:rPr>
              <a:t>In above example, seven threads will be created. </a:t>
            </a:r>
          </a:p>
          <a:p>
            <a:pPr algn="just"/>
            <a:r>
              <a:rPr lang="en-IN">
                <a:effectLst/>
              </a:rPr>
              <a:t>Each one will be responsible for printing "Hello World".</a:t>
            </a:r>
            <a:endParaRPr lang="en-IN"/>
          </a:p>
        </p:txBody>
      </p:sp>
      <p:sp>
        <p:nvSpPr>
          <p:cNvPr id="4" name="Slide Number Placeholder 3">
            <a:extLst>
              <a:ext uri="{FF2B5EF4-FFF2-40B4-BE49-F238E27FC236}">
                <a16:creationId xmlns:a16="http://schemas.microsoft.com/office/drawing/2014/main" id="{E455AB92-9CAB-2F6B-D904-0ECF6DF9B9A7}"/>
              </a:ext>
            </a:extLst>
          </p:cNvPr>
          <p:cNvSpPr>
            <a:spLocks noGrp="1"/>
          </p:cNvSpPr>
          <p:nvPr>
            <p:ph type="sldNum" sz="quarter" idx="12"/>
          </p:nvPr>
        </p:nvSpPr>
        <p:spPr/>
        <p:txBody>
          <a:bodyPr/>
          <a:lstStyle/>
          <a:p>
            <a:fld id="{665E4B54-9FBF-4371-A767-DCD0D50C10CC}" type="slidenum">
              <a:rPr lang="en-US" smtClean="0"/>
              <a:t>18</a:t>
            </a:fld>
            <a:endParaRPr lang="en-US"/>
          </a:p>
        </p:txBody>
      </p:sp>
    </p:spTree>
    <p:extLst>
      <p:ext uri="{BB962C8B-B14F-4D97-AF65-F5344CB8AC3E}">
        <p14:creationId xmlns:p14="http://schemas.microsoft.com/office/powerpoint/2010/main" val="18792203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F2E6-BB92-724C-3598-E9AA31C56EEA}"/>
              </a:ext>
            </a:extLst>
          </p:cNvPr>
          <p:cNvSpPr>
            <a:spLocks noGrp="1"/>
          </p:cNvSpPr>
          <p:nvPr>
            <p:ph type="title"/>
          </p:nvPr>
        </p:nvSpPr>
        <p:spPr>
          <a:xfrm>
            <a:off x="838200" y="365125"/>
            <a:ext cx="10515600" cy="563563"/>
          </a:xfrm>
        </p:spPr>
        <p:txBody>
          <a:bodyPr>
            <a:normAutofit fontScale="90000"/>
          </a:bodyPr>
          <a:lstStyle/>
          <a:p>
            <a:r>
              <a:rPr lang="en-US" b="1" u="sng"/>
              <a:t>Hello World 4 times</a:t>
            </a:r>
          </a:p>
        </p:txBody>
      </p:sp>
      <p:sp>
        <p:nvSpPr>
          <p:cNvPr id="3" name="Content Placeholder 2">
            <a:extLst>
              <a:ext uri="{FF2B5EF4-FFF2-40B4-BE49-F238E27FC236}">
                <a16:creationId xmlns:a16="http://schemas.microsoft.com/office/drawing/2014/main" id="{236CEC58-8B88-C81C-1B0B-0D69C6DBB474}"/>
              </a:ext>
            </a:extLst>
          </p:cNvPr>
          <p:cNvSpPr>
            <a:spLocks noGrp="1"/>
          </p:cNvSpPr>
          <p:nvPr>
            <p:ph idx="1"/>
          </p:nvPr>
        </p:nvSpPr>
        <p:spPr>
          <a:xfrm>
            <a:off x="838200" y="1143001"/>
            <a:ext cx="10515600" cy="2008188"/>
          </a:xfrm>
        </p:spPr>
        <p:txBody>
          <a:bodyPr>
            <a:normAutofit/>
          </a:bodyPr>
          <a:lstStyle/>
          <a:p>
            <a:r>
              <a:rPr lang="en-US"/>
              <a:t>The num_threads(4) clause in the #pragma omp parallel directive specifies that only 4 threads are created.</a:t>
            </a:r>
          </a:p>
          <a:p>
            <a:r>
              <a:rPr lang="en-US"/>
              <a:t>The #pragma omp single directive ensures that the enclosed block of code is executed by only one thread. </a:t>
            </a:r>
          </a:p>
        </p:txBody>
      </p:sp>
      <p:pic>
        <p:nvPicPr>
          <p:cNvPr id="5" name="Picture 4">
            <a:extLst>
              <a:ext uri="{FF2B5EF4-FFF2-40B4-BE49-F238E27FC236}">
                <a16:creationId xmlns:a16="http://schemas.microsoft.com/office/drawing/2014/main" id="{3B41A2DF-639D-1B66-7848-FF8B50DD42A5}"/>
              </a:ext>
            </a:extLst>
          </p:cNvPr>
          <p:cNvPicPr>
            <a:picLocks noChangeAspect="1"/>
          </p:cNvPicPr>
          <p:nvPr/>
        </p:nvPicPr>
        <p:blipFill>
          <a:blip r:embed="rId2"/>
          <a:stretch>
            <a:fillRect/>
          </a:stretch>
        </p:blipFill>
        <p:spPr>
          <a:xfrm>
            <a:off x="1114424" y="3151189"/>
            <a:ext cx="6143625" cy="3341686"/>
          </a:xfrm>
          <a:prstGeom prst="rect">
            <a:avLst/>
          </a:prstGeom>
        </p:spPr>
      </p:pic>
      <p:sp>
        <p:nvSpPr>
          <p:cNvPr id="4" name="Slide Number Placeholder 3">
            <a:extLst>
              <a:ext uri="{FF2B5EF4-FFF2-40B4-BE49-F238E27FC236}">
                <a16:creationId xmlns:a16="http://schemas.microsoft.com/office/drawing/2014/main" id="{75EAE92B-FFD0-019B-1290-AD78F6ADFEBF}"/>
              </a:ext>
            </a:extLst>
          </p:cNvPr>
          <p:cNvSpPr>
            <a:spLocks noGrp="1"/>
          </p:cNvSpPr>
          <p:nvPr>
            <p:ph type="sldNum" sz="quarter" idx="12"/>
          </p:nvPr>
        </p:nvSpPr>
        <p:spPr/>
        <p:txBody>
          <a:bodyPr/>
          <a:lstStyle/>
          <a:p>
            <a:fld id="{665E4B54-9FBF-4371-A767-DCD0D50C10CC}" type="slidenum">
              <a:rPr lang="en-US" smtClean="0"/>
              <a:t>19</a:t>
            </a:fld>
            <a:endParaRPr lang="en-US"/>
          </a:p>
        </p:txBody>
      </p:sp>
    </p:spTree>
    <p:extLst>
      <p:ext uri="{BB962C8B-B14F-4D97-AF65-F5344CB8AC3E}">
        <p14:creationId xmlns:p14="http://schemas.microsoft.com/office/powerpoint/2010/main" val="5324045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E461-13FD-E5C2-DF5A-2E17C3C98F4E}"/>
              </a:ext>
            </a:extLst>
          </p:cNvPr>
          <p:cNvSpPr>
            <a:spLocks noGrp="1"/>
          </p:cNvSpPr>
          <p:nvPr>
            <p:ph type="title"/>
          </p:nvPr>
        </p:nvSpPr>
        <p:spPr/>
        <p:txBody>
          <a:bodyPr/>
          <a:lstStyle/>
          <a:p>
            <a:r>
              <a:rPr lang="en-US" b="1"/>
              <a:t>Basic Architecture</a:t>
            </a:r>
          </a:p>
        </p:txBody>
      </p:sp>
      <p:pic>
        <p:nvPicPr>
          <p:cNvPr id="5" name="Content Placeholder 4">
            <a:extLst>
              <a:ext uri="{FF2B5EF4-FFF2-40B4-BE49-F238E27FC236}">
                <a16:creationId xmlns:a16="http://schemas.microsoft.com/office/drawing/2014/main" id="{ED3C1675-01DE-97F7-4D47-43819B176B4C}"/>
              </a:ext>
            </a:extLst>
          </p:cNvPr>
          <p:cNvPicPr>
            <a:picLocks noGrp="1" noChangeAspect="1"/>
          </p:cNvPicPr>
          <p:nvPr>
            <p:ph idx="1"/>
          </p:nvPr>
        </p:nvPicPr>
        <p:blipFill>
          <a:blip r:embed="rId2"/>
          <a:stretch>
            <a:fillRect/>
          </a:stretch>
        </p:blipFill>
        <p:spPr>
          <a:xfrm>
            <a:off x="1903126" y="1825625"/>
            <a:ext cx="8385747" cy="4351338"/>
          </a:xfrm>
        </p:spPr>
      </p:pic>
      <p:sp>
        <p:nvSpPr>
          <p:cNvPr id="3" name="Slide Number Placeholder 2">
            <a:extLst>
              <a:ext uri="{FF2B5EF4-FFF2-40B4-BE49-F238E27FC236}">
                <a16:creationId xmlns:a16="http://schemas.microsoft.com/office/drawing/2014/main" id="{9F5F6BFB-28BC-4203-969C-F4C83B4EB986}"/>
              </a:ext>
            </a:extLst>
          </p:cNvPr>
          <p:cNvSpPr>
            <a:spLocks noGrp="1"/>
          </p:cNvSpPr>
          <p:nvPr>
            <p:ph type="sldNum" sz="quarter" idx="12"/>
          </p:nvPr>
        </p:nvSpPr>
        <p:spPr/>
        <p:txBody>
          <a:bodyPr/>
          <a:lstStyle/>
          <a:p>
            <a:fld id="{665E4B54-9FBF-4371-A767-DCD0D50C10CC}" type="slidenum">
              <a:rPr lang="en-US" smtClean="0"/>
              <a:t>2</a:t>
            </a:fld>
            <a:endParaRPr lang="en-US"/>
          </a:p>
        </p:txBody>
      </p:sp>
    </p:spTree>
    <p:extLst>
      <p:ext uri="{BB962C8B-B14F-4D97-AF65-F5344CB8AC3E}">
        <p14:creationId xmlns:p14="http://schemas.microsoft.com/office/powerpoint/2010/main" val="27263874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51F-A278-91DF-7A2D-EB7265C8BF7F}"/>
              </a:ext>
            </a:extLst>
          </p:cNvPr>
          <p:cNvSpPr>
            <a:spLocks noGrp="1"/>
          </p:cNvSpPr>
          <p:nvPr>
            <p:ph type="title"/>
          </p:nvPr>
        </p:nvSpPr>
        <p:spPr/>
        <p:txBody>
          <a:bodyPr/>
          <a:lstStyle/>
          <a:p>
            <a:r>
              <a:rPr lang="en-US" b="1" u="sng"/>
              <a:t>What happens at run time</a:t>
            </a:r>
          </a:p>
        </p:txBody>
      </p:sp>
      <p:pic>
        <p:nvPicPr>
          <p:cNvPr id="5" name="Content Placeholder 4">
            <a:extLst>
              <a:ext uri="{FF2B5EF4-FFF2-40B4-BE49-F238E27FC236}">
                <a16:creationId xmlns:a16="http://schemas.microsoft.com/office/drawing/2014/main" id="{7A40C9B5-1359-32F2-602B-E077B2276A71}"/>
              </a:ext>
            </a:extLst>
          </p:cNvPr>
          <p:cNvPicPr>
            <a:picLocks noGrp="1" noChangeAspect="1"/>
          </p:cNvPicPr>
          <p:nvPr>
            <p:ph idx="1"/>
          </p:nvPr>
        </p:nvPicPr>
        <p:blipFill>
          <a:blip r:embed="rId2"/>
          <a:stretch>
            <a:fillRect/>
          </a:stretch>
        </p:blipFill>
        <p:spPr>
          <a:xfrm>
            <a:off x="2382065" y="1825625"/>
            <a:ext cx="8619310" cy="4351338"/>
          </a:xfrm>
        </p:spPr>
      </p:pic>
      <p:sp>
        <p:nvSpPr>
          <p:cNvPr id="3" name="Slide Number Placeholder 2">
            <a:extLst>
              <a:ext uri="{FF2B5EF4-FFF2-40B4-BE49-F238E27FC236}">
                <a16:creationId xmlns:a16="http://schemas.microsoft.com/office/drawing/2014/main" id="{9A9AF2D3-2815-E401-0770-3E1AB0B2A0CA}"/>
              </a:ext>
            </a:extLst>
          </p:cNvPr>
          <p:cNvSpPr>
            <a:spLocks noGrp="1"/>
          </p:cNvSpPr>
          <p:nvPr>
            <p:ph type="sldNum" sz="quarter" idx="12"/>
          </p:nvPr>
        </p:nvSpPr>
        <p:spPr/>
        <p:txBody>
          <a:bodyPr/>
          <a:lstStyle/>
          <a:p>
            <a:fld id="{665E4B54-9FBF-4371-A767-DCD0D50C10CC}" type="slidenum">
              <a:rPr lang="en-US" smtClean="0"/>
              <a:t>20</a:t>
            </a:fld>
            <a:endParaRPr lang="en-US"/>
          </a:p>
        </p:txBody>
      </p:sp>
    </p:spTree>
    <p:extLst>
      <p:ext uri="{BB962C8B-B14F-4D97-AF65-F5344CB8AC3E}">
        <p14:creationId xmlns:p14="http://schemas.microsoft.com/office/powerpoint/2010/main" val="2441390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F73A0-87EE-6483-379D-CB0DC0D5DF2D}"/>
              </a:ext>
            </a:extLst>
          </p:cNvPr>
          <p:cNvSpPr>
            <a:spLocks noGrp="1"/>
          </p:cNvSpPr>
          <p:nvPr>
            <p:ph idx="1"/>
          </p:nvPr>
        </p:nvSpPr>
        <p:spPr>
          <a:xfrm>
            <a:off x="838200" y="780836"/>
            <a:ext cx="10515600" cy="5406401"/>
          </a:xfrm>
        </p:spPr>
        <p:txBody>
          <a:bodyPr>
            <a:normAutofit fontScale="92500" lnSpcReduction="10000"/>
          </a:bodyPr>
          <a:lstStyle/>
          <a:p>
            <a:r>
              <a:rPr lang="en-IN" b="1">
                <a:effectLst/>
              </a:rPr>
              <a:t>How to create multiple threads using "for" loop?</a:t>
            </a:r>
            <a:br>
              <a:rPr lang="en-IN"/>
            </a:br>
            <a:r>
              <a:rPr lang="en-IN"/>
              <a:t>            We can create multiple threads for "for" block. Check following snippet:</a:t>
            </a:r>
            <a:br>
              <a:rPr lang="en-IN"/>
            </a:br>
            <a:br>
              <a:rPr lang="en-IN"/>
            </a:br>
            <a:r>
              <a:rPr lang="en-IN"/>
              <a:t>	#pragma omp parallel for</a:t>
            </a:r>
            <a:br>
              <a:rPr lang="en-IN"/>
            </a:br>
            <a:r>
              <a:rPr lang="en-IN"/>
              <a:t>	for(i=0;i&lt;6;i++)</a:t>
            </a:r>
            <a:br>
              <a:rPr lang="en-IN"/>
            </a:br>
            <a:r>
              <a:rPr lang="en-IN"/>
              <a:t>	{</a:t>
            </a:r>
            <a:br>
              <a:rPr lang="en-IN"/>
            </a:br>
            <a:r>
              <a:rPr lang="en-IN"/>
              <a:t>		printf("Hello World"); </a:t>
            </a:r>
            <a:br>
              <a:rPr lang="en-IN"/>
            </a:br>
            <a:r>
              <a:rPr lang="en-IN"/>
              <a:t>	}  </a:t>
            </a:r>
            <a:br>
              <a:rPr lang="en-IN"/>
            </a:br>
            <a:endParaRPr lang="en-IN"/>
          </a:p>
          <a:p>
            <a:pPr algn="just"/>
            <a:r>
              <a:rPr lang="en-IN">
                <a:effectLst/>
              </a:rPr>
              <a:t>In above code snippet, since we are not mentioning number of threads, number of threads will be equal to number of cores. </a:t>
            </a:r>
          </a:p>
          <a:p>
            <a:r>
              <a:rPr lang="en-IN">
                <a:effectLst/>
              </a:rPr>
              <a:t>This "for" loop will have six iterations which are done by these many number of threads.</a:t>
            </a:r>
            <a:br>
              <a:rPr lang="en-IN">
                <a:effectLst/>
              </a:rPr>
            </a:br>
            <a:endParaRPr lang="en-IN"/>
          </a:p>
        </p:txBody>
      </p:sp>
      <p:sp>
        <p:nvSpPr>
          <p:cNvPr id="4" name="Slide Number Placeholder 3">
            <a:extLst>
              <a:ext uri="{FF2B5EF4-FFF2-40B4-BE49-F238E27FC236}">
                <a16:creationId xmlns:a16="http://schemas.microsoft.com/office/drawing/2014/main" id="{FBA7B9C6-4DF4-2020-8D76-63815B9B2D36}"/>
              </a:ext>
            </a:extLst>
          </p:cNvPr>
          <p:cNvSpPr>
            <a:spLocks noGrp="1"/>
          </p:cNvSpPr>
          <p:nvPr>
            <p:ph type="sldNum" sz="quarter" idx="12"/>
          </p:nvPr>
        </p:nvSpPr>
        <p:spPr/>
        <p:txBody>
          <a:bodyPr/>
          <a:lstStyle/>
          <a:p>
            <a:fld id="{665E4B54-9FBF-4371-A767-DCD0D50C10CC}" type="slidenum">
              <a:rPr lang="en-US" smtClean="0"/>
              <a:t>21</a:t>
            </a:fld>
            <a:endParaRPr lang="en-US"/>
          </a:p>
        </p:txBody>
      </p:sp>
    </p:spTree>
    <p:extLst>
      <p:ext uri="{BB962C8B-B14F-4D97-AF65-F5344CB8AC3E}">
        <p14:creationId xmlns:p14="http://schemas.microsoft.com/office/powerpoint/2010/main" val="28690706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96A02-8425-369B-18BA-ADDF674F4271}"/>
              </a:ext>
            </a:extLst>
          </p:cNvPr>
          <p:cNvSpPr>
            <a:spLocks noGrp="1"/>
          </p:cNvSpPr>
          <p:nvPr>
            <p:ph idx="1"/>
          </p:nvPr>
        </p:nvSpPr>
        <p:spPr>
          <a:xfrm>
            <a:off x="534256" y="215757"/>
            <a:ext cx="11332395" cy="6505718"/>
          </a:xfrm>
        </p:spPr>
        <p:txBody>
          <a:bodyPr>
            <a:normAutofit fontScale="77500" lnSpcReduction="20000"/>
          </a:bodyPr>
          <a:lstStyle/>
          <a:p>
            <a:r>
              <a:rPr lang="en-IN" b="1">
                <a:effectLst/>
              </a:rPr>
              <a:t>How to allocate different work to different thread?</a:t>
            </a:r>
            <a:br>
              <a:rPr lang="en-IN"/>
            </a:br>
            <a:r>
              <a:rPr lang="en-IN"/>
              <a:t>            In OpenMP, we can allocate different work to different thread by using "sections". </a:t>
            </a:r>
          </a:p>
          <a:p>
            <a:r>
              <a:rPr lang="en-IN">
                <a:effectLst/>
              </a:rPr>
              <a:t>#pragma omp parallel sections num_threads(3)</a:t>
            </a:r>
            <a:br>
              <a:rPr lang="en-IN">
                <a:effectLst/>
              </a:rPr>
            </a:br>
            <a:r>
              <a:rPr lang="en-IN">
                <a:effectLst/>
              </a:rPr>
              <a:t>{</a:t>
            </a:r>
            <a:br>
              <a:rPr lang="en-IN">
                <a:effectLst/>
              </a:rPr>
            </a:br>
            <a:r>
              <a:rPr lang="en-IN">
                <a:effectLst/>
              </a:rPr>
              <a:t>   #pragma omp section</a:t>
            </a:r>
            <a:br>
              <a:rPr lang="en-IN">
                <a:effectLst/>
              </a:rPr>
            </a:br>
            <a:r>
              <a:rPr lang="en-IN">
                <a:effectLst/>
              </a:rPr>
              <a:t>     {</a:t>
            </a:r>
            <a:br>
              <a:rPr lang="en-IN">
                <a:effectLst/>
              </a:rPr>
            </a:br>
            <a:r>
              <a:rPr lang="en-IN">
                <a:effectLst/>
              </a:rPr>
              <a:t>       printf("Hello World One");</a:t>
            </a:r>
            <a:br>
              <a:rPr lang="en-IN">
                <a:effectLst/>
              </a:rPr>
            </a:br>
            <a:r>
              <a:rPr lang="en-IN">
                <a:effectLst/>
              </a:rPr>
              <a:t>     } </a:t>
            </a:r>
            <a:br>
              <a:rPr lang="en-IN">
                <a:effectLst/>
              </a:rPr>
            </a:br>
            <a:br>
              <a:rPr lang="en-IN">
                <a:effectLst/>
              </a:rPr>
            </a:br>
            <a:br>
              <a:rPr lang="en-IN">
                <a:effectLst/>
              </a:rPr>
            </a:br>
            <a:r>
              <a:rPr lang="en-IN">
                <a:effectLst/>
              </a:rPr>
              <a:t>   #pragma omp section</a:t>
            </a:r>
            <a:br>
              <a:rPr lang="en-IN">
                <a:effectLst/>
              </a:rPr>
            </a:br>
            <a:r>
              <a:rPr lang="en-IN">
                <a:effectLst/>
              </a:rPr>
              <a:t>     {</a:t>
            </a:r>
            <a:br>
              <a:rPr lang="en-IN">
                <a:effectLst/>
              </a:rPr>
            </a:br>
            <a:r>
              <a:rPr lang="en-IN">
                <a:effectLst/>
              </a:rPr>
              <a:t>       printf("Hello World Two");</a:t>
            </a:r>
            <a:br>
              <a:rPr lang="en-IN">
                <a:effectLst/>
              </a:rPr>
            </a:br>
            <a:r>
              <a:rPr lang="en-IN">
                <a:effectLst/>
              </a:rPr>
              <a:t>     } </a:t>
            </a:r>
            <a:br>
              <a:rPr lang="en-IN">
                <a:effectLst/>
              </a:rPr>
            </a:br>
            <a:br>
              <a:rPr lang="en-IN">
                <a:effectLst/>
              </a:rPr>
            </a:br>
            <a:r>
              <a:rPr lang="en-IN">
                <a:effectLst/>
              </a:rPr>
              <a:t>   #pragma omp section</a:t>
            </a:r>
            <a:br>
              <a:rPr lang="en-IN">
                <a:effectLst/>
              </a:rPr>
            </a:br>
            <a:r>
              <a:rPr lang="en-IN">
                <a:effectLst/>
              </a:rPr>
              <a:t>     {</a:t>
            </a:r>
            <a:br>
              <a:rPr lang="en-IN">
                <a:effectLst/>
              </a:rPr>
            </a:br>
            <a:r>
              <a:rPr lang="en-IN">
                <a:effectLst/>
              </a:rPr>
              <a:t>       printf("Hello World Three");</a:t>
            </a:r>
            <a:br>
              <a:rPr lang="en-IN">
                <a:effectLst/>
              </a:rPr>
            </a:br>
            <a:r>
              <a:rPr lang="en-IN">
                <a:effectLst/>
              </a:rPr>
              <a:t>     } </a:t>
            </a:r>
            <a:br>
              <a:rPr lang="en-IN">
                <a:effectLst/>
              </a:rPr>
            </a:br>
            <a:br>
              <a:rPr lang="en-IN">
                <a:effectLst/>
              </a:rPr>
            </a:br>
            <a:r>
              <a:rPr lang="en-IN">
                <a:effectLst/>
              </a:rPr>
              <a:t>} </a:t>
            </a:r>
            <a:br>
              <a:rPr lang="en-IN">
                <a:effectLst/>
              </a:rPr>
            </a:br>
            <a:r>
              <a:rPr lang="en-IN">
                <a:effectLst/>
              </a:rPr>
              <a:t> </a:t>
            </a:r>
          </a:p>
          <a:p>
            <a:pPr algn="just"/>
            <a:r>
              <a:rPr lang="en-IN">
                <a:effectLst/>
              </a:rPr>
              <a:t>In above example, we have created three threads by mentioning num_threads(3). First thread will print "Hello World One". Second thread will print "Hello World Two" and third thread will print "Hello World Three". </a:t>
            </a:r>
            <a:endParaRPr lang="en-IN"/>
          </a:p>
        </p:txBody>
      </p:sp>
      <p:sp>
        <p:nvSpPr>
          <p:cNvPr id="4" name="Slide Number Placeholder 3">
            <a:extLst>
              <a:ext uri="{FF2B5EF4-FFF2-40B4-BE49-F238E27FC236}">
                <a16:creationId xmlns:a16="http://schemas.microsoft.com/office/drawing/2014/main" id="{36AD0626-C688-B817-1C2A-73D3BE2FA1E4}"/>
              </a:ext>
            </a:extLst>
          </p:cNvPr>
          <p:cNvSpPr>
            <a:spLocks noGrp="1"/>
          </p:cNvSpPr>
          <p:nvPr>
            <p:ph type="sldNum" sz="quarter" idx="12"/>
          </p:nvPr>
        </p:nvSpPr>
        <p:spPr/>
        <p:txBody>
          <a:bodyPr/>
          <a:lstStyle/>
          <a:p>
            <a:fld id="{665E4B54-9FBF-4371-A767-DCD0D50C10CC}" type="slidenum">
              <a:rPr lang="en-US" smtClean="0"/>
              <a:t>22</a:t>
            </a:fld>
            <a:endParaRPr lang="en-US"/>
          </a:p>
        </p:txBody>
      </p:sp>
    </p:spTree>
    <p:extLst>
      <p:ext uri="{BB962C8B-B14F-4D97-AF65-F5344CB8AC3E}">
        <p14:creationId xmlns:p14="http://schemas.microsoft.com/office/powerpoint/2010/main" val="17912284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601F-3E70-DAA0-1CF9-EC767E6EE4EC}"/>
              </a:ext>
            </a:extLst>
          </p:cNvPr>
          <p:cNvSpPr>
            <a:spLocks noGrp="1"/>
          </p:cNvSpPr>
          <p:nvPr>
            <p:ph type="title"/>
          </p:nvPr>
        </p:nvSpPr>
        <p:spPr>
          <a:xfrm>
            <a:off x="838200" y="136526"/>
            <a:ext cx="10515600" cy="1003906"/>
          </a:xfrm>
        </p:spPr>
        <p:txBody>
          <a:bodyPr/>
          <a:lstStyle/>
          <a:p>
            <a:r>
              <a:rPr lang="en-IN" b="1" u="sng"/>
              <a:t>Thread Synchronization</a:t>
            </a:r>
          </a:p>
        </p:txBody>
      </p:sp>
      <p:sp>
        <p:nvSpPr>
          <p:cNvPr id="3" name="Content Placeholder 2">
            <a:extLst>
              <a:ext uri="{FF2B5EF4-FFF2-40B4-BE49-F238E27FC236}">
                <a16:creationId xmlns:a16="http://schemas.microsoft.com/office/drawing/2014/main" id="{72E2F67E-A7F2-E4E8-3139-1E6472162A08}"/>
              </a:ext>
            </a:extLst>
          </p:cNvPr>
          <p:cNvSpPr>
            <a:spLocks noGrp="1"/>
          </p:cNvSpPr>
          <p:nvPr>
            <p:ph idx="1"/>
          </p:nvPr>
        </p:nvSpPr>
        <p:spPr>
          <a:xfrm>
            <a:off x="838200" y="1160326"/>
            <a:ext cx="10515600" cy="5581042"/>
          </a:xfrm>
        </p:spPr>
        <p:txBody>
          <a:bodyPr>
            <a:normAutofit fontScale="92500" lnSpcReduction="10000"/>
          </a:bodyPr>
          <a:lstStyle/>
          <a:p>
            <a:pPr algn="just"/>
            <a:r>
              <a:rPr lang="en-IN" dirty="0"/>
              <a:t>Synchronization is used to impose order constraints and to protect access to shared data</a:t>
            </a:r>
          </a:p>
          <a:p>
            <a:pPr algn="just"/>
            <a:r>
              <a:rPr lang="en-IN" dirty="0"/>
              <a:t>A synchronisation </a:t>
            </a:r>
            <a:r>
              <a:rPr lang="en-IN" b="1" dirty="0"/>
              <a:t>allows you get control on thread execution</a:t>
            </a:r>
            <a:r>
              <a:rPr lang="en-IN" dirty="0"/>
              <a:t>. </a:t>
            </a:r>
          </a:p>
          <a:p>
            <a:pPr algn="just"/>
            <a:endParaRPr lang="en-IN" dirty="0"/>
          </a:p>
          <a:p>
            <a:pPr marL="0" indent="0" algn="just">
              <a:buNone/>
            </a:pPr>
            <a:r>
              <a:rPr lang="en-IN" b="1" dirty="0"/>
              <a:t>High level synchronization:</a:t>
            </a:r>
          </a:p>
          <a:p>
            <a:pPr lvl="1" algn="just"/>
            <a:r>
              <a:rPr lang="en-IN" dirty="0"/>
              <a:t>critical</a:t>
            </a:r>
          </a:p>
          <a:p>
            <a:pPr lvl="1" algn="just"/>
            <a:r>
              <a:rPr lang="en-IN" dirty="0"/>
              <a:t>atomic</a:t>
            </a:r>
          </a:p>
          <a:p>
            <a:pPr lvl="1" algn="just"/>
            <a:r>
              <a:rPr lang="en-IN" dirty="0"/>
              <a:t>barrier</a:t>
            </a:r>
          </a:p>
          <a:p>
            <a:pPr lvl="1" algn="just"/>
            <a:r>
              <a:rPr lang="en-IN" dirty="0"/>
              <a:t>ordered</a:t>
            </a:r>
          </a:p>
          <a:p>
            <a:pPr lvl="1" algn="just"/>
            <a:r>
              <a:rPr lang="en-IN" dirty="0"/>
              <a:t>master</a:t>
            </a:r>
          </a:p>
          <a:p>
            <a:pPr lvl="1" algn="just"/>
            <a:r>
              <a:rPr lang="en-IN" dirty="0"/>
              <a:t>single</a:t>
            </a:r>
          </a:p>
          <a:p>
            <a:pPr algn="just"/>
            <a:r>
              <a:rPr lang="en-IN" b="1" dirty="0"/>
              <a:t>Low level synchronization</a:t>
            </a:r>
          </a:p>
          <a:p>
            <a:pPr lvl="1" algn="just"/>
            <a:r>
              <a:rPr lang="en-IN" dirty="0"/>
              <a:t>– flush</a:t>
            </a:r>
          </a:p>
          <a:p>
            <a:pPr lvl="1" algn="just"/>
            <a:r>
              <a:rPr lang="en-IN" dirty="0"/>
              <a:t>– locks (both simple and nested)</a:t>
            </a:r>
          </a:p>
          <a:p>
            <a:pPr marL="0" indent="0">
              <a:buNone/>
            </a:pPr>
            <a:endParaRPr lang="en-IN" dirty="0"/>
          </a:p>
        </p:txBody>
      </p:sp>
      <p:sp>
        <p:nvSpPr>
          <p:cNvPr id="4" name="Slide Number Placeholder 3">
            <a:extLst>
              <a:ext uri="{FF2B5EF4-FFF2-40B4-BE49-F238E27FC236}">
                <a16:creationId xmlns:a16="http://schemas.microsoft.com/office/drawing/2014/main" id="{64FB0DB8-5BD8-F1DC-C3BC-7879C218D030}"/>
              </a:ext>
            </a:extLst>
          </p:cNvPr>
          <p:cNvSpPr>
            <a:spLocks noGrp="1"/>
          </p:cNvSpPr>
          <p:nvPr>
            <p:ph type="sldNum" sz="quarter" idx="12"/>
          </p:nvPr>
        </p:nvSpPr>
        <p:spPr/>
        <p:txBody>
          <a:bodyPr/>
          <a:lstStyle/>
          <a:p>
            <a:fld id="{665E4B54-9FBF-4371-A767-DCD0D50C10CC}" type="slidenum">
              <a:rPr lang="en-US" smtClean="0"/>
              <a:t>23</a:t>
            </a:fld>
            <a:endParaRPr lang="en-US"/>
          </a:p>
        </p:txBody>
      </p:sp>
    </p:spTree>
    <p:extLst>
      <p:ext uri="{BB962C8B-B14F-4D97-AF65-F5344CB8AC3E}">
        <p14:creationId xmlns:p14="http://schemas.microsoft.com/office/powerpoint/2010/main" val="21596649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2E1F-E8D9-EAAE-2ECC-6E4207B1CDA7}"/>
              </a:ext>
            </a:extLst>
          </p:cNvPr>
          <p:cNvSpPr>
            <a:spLocks noGrp="1"/>
          </p:cNvSpPr>
          <p:nvPr>
            <p:ph type="title"/>
          </p:nvPr>
        </p:nvSpPr>
        <p:spPr>
          <a:xfrm>
            <a:off x="838200" y="136525"/>
            <a:ext cx="10515600" cy="726503"/>
          </a:xfrm>
        </p:spPr>
        <p:txBody>
          <a:bodyPr>
            <a:normAutofit/>
          </a:bodyPr>
          <a:lstStyle/>
          <a:p>
            <a:r>
              <a:rPr lang="en-IN" b="1" u="sng"/>
              <a:t>High Level Synchronization</a:t>
            </a:r>
          </a:p>
        </p:txBody>
      </p:sp>
      <p:sp>
        <p:nvSpPr>
          <p:cNvPr id="3" name="Content Placeholder 2">
            <a:extLst>
              <a:ext uri="{FF2B5EF4-FFF2-40B4-BE49-F238E27FC236}">
                <a16:creationId xmlns:a16="http://schemas.microsoft.com/office/drawing/2014/main" id="{E44DFC7C-3753-9F0D-4B1F-2FB76D6F7E97}"/>
              </a:ext>
            </a:extLst>
          </p:cNvPr>
          <p:cNvSpPr>
            <a:spLocks noGrp="1"/>
          </p:cNvSpPr>
          <p:nvPr>
            <p:ph idx="1"/>
          </p:nvPr>
        </p:nvSpPr>
        <p:spPr>
          <a:xfrm>
            <a:off x="838200" y="1047964"/>
            <a:ext cx="10515600" cy="5308386"/>
          </a:xfrm>
        </p:spPr>
        <p:txBody>
          <a:bodyPr>
            <a:normAutofit lnSpcReduction="10000"/>
          </a:bodyPr>
          <a:lstStyle/>
          <a:p>
            <a:pPr marL="0" indent="0">
              <a:buNone/>
            </a:pPr>
            <a:r>
              <a:rPr lang="en-IN" b="1" u="sng" dirty="0"/>
              <a:t>1. Barrier</a:t>
            </a:r>
          </a:p>
          <a:p>
            <a:pPr algn="just"/>
            <a:r>
              <a:rPr lang="en-IN" dirty="0"/>
              <a:t>OMP barrier is a very important concept in synchronization</a:t>
            </a:r>
          </a:p>
          <a:p>
            <a:pPr algn="just"/>
            <a:r>
              <a:rPr lang="en-IN" dirty="0"/>
              <a:t>Sometimes you may need all threads to wait at a certain point of your code before moving on. </a:t>
            </a:r>
          </a:p>
          <a:p>
            <a:pPr algn="just"/>
            <a:r>
              <a:rPr lang="en-IN" b="1" dirty="0"/>
              <a:t>Barrier provides a synchronization point at which threads in a parallel region will wait until all other threads in that section reach the same point.</a:t>
            </a:r>
          </a:p>
          <a:p>
            <a:pPr algn="just"/>
            <a:r>
              <a:rPr lang="en-IN" dirty="0"/>
              <a:t>For example, if you build up a data structure in parallel and then you want to perform some operations on said data structure, you need to ensure all of the threads have finished the first stage before the second can begin. </a:t>
            </a:r>
          </a:p>
          <a:p>
            <a:pPr algn="just"/>
            <a:r>
              <a:rPr lang="en-IN" dirty="0"/>
              <a:t>To do this, enter a barrier into your code as follows:</a:t>
            </a:r>
          </a:p>
          <a:p>
            <a:pPr algn="just"/>
            <a:r>
              <a:rPr lang="en-IN" b="1" dirty="0"/>
              <a:t>#pragma </a:t>
            </a:r>
            <a:r>
              <a:rPr lang="en-IN" b="1" dirty="0" err="1"/>
              <a:t>omp</a:t>
            </a:r>
            <a:r>
              <a:rPr lang="en-IN" b="1" dirty="0"/>
              <a:t> barrier</a:t>
            </a:r>
          </a:p>
        </p:txBody>
      </p:sp>
      <p:sp>
        <p:nvSpPr>
          <p:cNvPr id="4" name="Slide Number Placeholder 3">
            <a:extLst>
              <a:ext uri="{FF2B5EF4-FFF2-40B4-BE49-F238E27FC236}">
                <a16:creationId xmlns:a16="http://schemas.microsoft.com/office/drawing/2014/main" id="{6EC20A02-6F30-6E49-2BE5-B38D04965298}"/>
              </a:ext>
            </a:extLst>
          </p:cNvPr>
          <p:cNvSpPr>
            <a:spLocks noGrp="1"/>
          </p:cNvSpPr>
          <p:nvPr>
            <p:ph type="sldNum" sz="quarter" idx="12"/>
          </p:nvPr>
        </p:nvSpPr>
        <p:spPr/>
        <p:txBody>
          <a:bodyPr/>
          <a:lstStyle/>
          <a:p>
            <a:fld id="{665E4B54-9FBF-4371-A767-DCD0D50C10CC}" type="slidenum">
              <a:rPr lang="en-US" smtClean="0"/>
              <a:t>24</a:t>
            </a:fld>
            <a:endParaRPr lang="en-US"/>
          </a:p>
        </p:txBody>
      </p:sp>
    </p:spTree>
    <p:extLst>
      <p:ext uri="{BB962C8B-B14F-4D97-AF65-F5344CB8AC3E}">
        <p14:creationId xmlns:p14="http://schemas.microsoft.com/office/powerpoint/2010/main" val="155444627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
            <a:extLst>
              <a:ext uri="{FF2B5EF4-FFF2-40B4-BE49-F238E27FC236}">
                <a16:creationId xmlns:a16="http://schemas.microsoft.com/office/drawing/2014/main" id="{EA538A12-BB92-94BB-C163-DF28BCC49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091" y="421240"/>
            <a:ext cx="9441951" cy="5755723"/>
          </a:xfrm>
        </p:spPr>
      </p:pic>
      <p:sp>
        <p:nvSpPr>
          <p:cNvPr id="4" name="Slide Number Placeholder 3">
            <a:extLst>
              <a:ext uri="{FF2B5EF4-FFF2-40B4-BE49-F238E27FC236}">
                <a16:creationId xmlns:a16="http://schemas.microsoft.com/office/drawing/2014/main" id="{941CB12F-34F1-B82E-EA71-B890A5B8B6BD}"/>
              </a:ext>
            </a:extLst>
          </p:cNvPr>
          <p:cNvSpPr>
            <a:spLocks noGrp="1"/>
          </p:cNvSpPr>
          <p:nvPr>
            <p:ph type="sldNum" sz="quarter" idx="12"/>
          </p:nvPr>
        </p:nvSpPr>
        <p:spPr/>
        <p:txBody>
          <a:bodyPr/>
          <a:lstStyle/>
          <a:p>
            <a:fld id="{665E4B54-9FBF-4371-A767-DCD0D50C10CC}" type="slidenum">
              <a:rPr lang="en-US" smtClean="0"/>
              <a:t>25</a:t>
            </a:fld>
            <a:endParaRPr lang="en-US"/>
          </a:p>
        </p:txBody>
      </p:sp>
    </p:spTree>
    <p:extLst>
      <p:ext uri="{BB962C8B-B14F-4D97-AF65-F5344CB8AC3E}">
        <p14:creationId xmlns:p14="http://schemas.microsoft.com/office/powerpoint/2010/main" val="255887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screen&#10;&#10;Description automatically generated">
            <a:extLst>
              <a:ext uri="{FF2B5EF4-FFF2-40B4-BE49-F238E27FC236}">
                <a16:creationId xmlns:a16="http://schemas.microsoft.com/office/drawing/2014/main" id="{2AE29789-C02C-DD55-31ED-36ED577E4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752" y="346841"/>
            <a:ext cx="9375227" cy="5830122"/>
          </a:xfrm>
        </p:spPr>
      </p:pic>
      <p:sp>
        <p:nvSpPr>
          <p:cNvPr id="4" name="Slide Number Placeholder 3">
            <a:extLst>
              <a:ext uri="{FF2B5EF4-FFF2-40B4-BE49-F238E27FC236}">
                <a16:creationId xmlns:a16="http://schemas.microsoft.com/office/drawing/2014/main" id="{ED80CB09-8555-5A4C-1538-215E871B12B1}"/>
              </a:ext>
            </a:extLst>
          </p:cNvPr>
          <p:cNvSpPr>
            <a:spLocks noGrp="1"/>
          </p:cNvSpPr>
          <p:nvPr>
            <p:ph type="sldNum" sz="quarter" idx="12"/>
          </p:nvPr>
        </p:nvSpPr>
        <p:spPr/>
        <p:txBody>
          <a:bodyPr/>
          <a:lstStyle/>
          <a:p>
            <a:fld id="{665E4B54-9FBF-4371-A767-DCD0D50C10CC}" type="slidenum">
              <a:rPr lang="en-US" smtClean="0"/>
              <a:t>26</a:t>
            </a:fld>
            <a:endParaRPr lang="en-US"/>
          </a:p>
        </p:txBody>
      </p:sp>
    </p:spTree>
    <p:extLst>
      <p:ext uri="{BB962C8B-B14F-4D97-AF65-F5344CB8AC3E}">
        <p14:creationId xmlns:p14="http://schemas.microsoft.com/office/powerpoint/2010/main" val="25252496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B3ADF75F-ECD8-D2E2-819C-5F863249A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10" y="136526"/>
            <a:ext cx="11038489" cy="6040438"/>
          </a:xfrm>
        </p:spPr>
      </p:pic>
      <p:sp>
        <p:nvSpPr>
          <p:cNvPr id="4" name="Slide Number Placeholder 3">
            <a:extLst>
              <a:ext uri="{FF2B5EF4-FFF2-40B4-BE49-F238E27FC236}">
                <a16:creationId xmlns:a16="http://schemas.microsoft.com/office/drawing/2014/main" id="{4AD6B57F-6E6D-58A4-6276-622450829404}"/>
              </a:ext>
            </a:extLst>
          </p:cNvPr>
          <p:cNvSpPr>
            <a:spLocks noGrp="1"/>
          </p:cNvSpPr>
          <p:nvPr>
            <p:ph type="sldNum" sz="quarter" idx="12"/>
          </p:nvPr>
        </p:nvSpPr>
        <p:spPr/>
        <p:txBody>
          <a:bodyPr/>
          <a:lstStyle/>
          <a:p>
            <a:fld id="{665E4B54-9FBF-4371-A767-DCD0D50C10CC}" type="slidenum">
              <a:rPr lang="en-US" smtClean="0"/>
              <a:t>27</a:t>
            </a:fld>
            <a:endParaRPr lang="en-US"/>
          </a:p>
        </p:txBody>
      </p:sp>
    </p:spTree>
    <p:extLst>
      <p:ext uri="{BB962C8B-B14F-4D97-AF65-F5344CB8AC3E}">
        <p14:creationId xmlns:p14="http://schemas.microsoft.com/office/powerpoint/2010/main" val="5888232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F1D36-D311-94CF-3105-F303F35E2889}"/>
              </a:ext>
            </a:extLst>
          </p:cNvPr>
          <p:cNvSpPr>
            <a:spLocks noGrp="1"/>
          </p:cNvSpPr>
          <p:nvPr>
            <p:ph idx="1"/>
          </p:nvPr>
        </p:nvSpPr>
        <p:spPr>
          <a:xfrm>
            <a:off x="838200" y="575353"/>
            <a:ext cx="10515600" cy="6146121"/>
          </a:xfrm>
        </p:spPr>
        <p:txBody>
          <a:bodyPr>
            <a:normAutofit lnSpcReduction="10000"/>
          </a:bodyPr>
          <a:lstStyle/>
          <a:p>
            <a:pPr algn="just"/>
            <a:r>
              <a:rPr lang="en-IN"/>
              <a:t>There are two kinds of barrier synchronisations in openmp: </a:t>
            </a:r>
          </a:p>
          <a:p>
            <a:pPr lvl="1" algn="just"/>
            <a:r>
              <a:rPr lang="en-IN" sz="2800" b="1"/>
              <a:t>Explicit</a:t>
            </a:r>
          </a:p>
          <a:p>
            <a:pPr lvl="1" algn="just"/>
            <a:r>
              <a:rPr lang="en-IN" sz="2800" b="1"/>
              <a:t>Implicit. </a:t>
            </a:r>
          </a:p>
          <a:p>
            <a:pPr algn="just"/>
            <a:r>
              <a:rPr lang="en-IN" b="1"/>
              <a:t>Explicit synchronisation </a:t>
            </a:r>
            <a:r>
              <a:rPr lang="en-IN"/>
              <a:t>is done with a specific openmp construct or directive clause that allows to create a barrier: </a:t>
            </a:r>
          </a:p>
          <a:p>
            <a:pPr lvl="1" algn="just"/>
            <a:r>
              <a:rPr lang="en-IN" sz="2800"/>
              <a:t>#pragma omp barrier .</a:t>
            </a:r>
          </a:p>
          <a:p>
            <a:pPr algn="just"/>
            <a:r>
              <a:rPr lang="en-IN" b="1"/>
              <a:t>Implicit synchronisation </a:t>
            </a:r>
            <a:r>
              <a:rPr lang="en-IN"/>
              <a:t>is done in two situations:</a:t>
            </a:r>
          </a:p>
          <a:p>
            <a:pPr lvl="1" algn="just"/>
            <a:r>
              <a:rPr lang="en-IN" sz="2800"/>
              <a:t>At the end of a parallel region</a:t>
            </a:r>
          </a:p>
          <a:p>
            <a:pPr lvl="2" algn="just"/>
            <a:r>
              <a:rPr lang="en-IN" sz="2400" err="1"/>
              <a:t>Eg: #pragma omp parallel{}</a:t>
            </a:r>
          </a:p>
          <a:p>
            <a:pPr lvl="1" algn="just"/>
            <a:r>
              <a:rPr lang="en-IN" sz="2800"/>
              <a:t>At the end of some openmp constructs</a:t>
            </a:r>
          </a:p>
          <a:p>
            <a:pPr lvl="2" algn="just"/>
            <a:r>
              <a:rPr lang="en-IN" sz="2400" err="1"/>
              <a:t>Eg: #pragma omp for</a:t>
            </a:r>
          </a:p>
          <a:p>
            <a:pPr marL="914400" lvl="2" indent="0" algn="just">
              <a:buNone/>
            </a:pPr>
            <a:r>
              <a:rPr lang="en-IN" sz="2400"/>
              <a:t>          #pragma omp sections</a:t>
            </a:r>
          </a:p>
          <a:p>
            <a:pPr algn="just"/>
            <a:r>
              <a:rPr lang="en-IN"/>
              <a:t>If the user do not need implicit barriers, he can specify </a:t>
            </a:r>
            <a:r>
              <a:rPr lang="en-IN" b="1"/>
              <a:t>“nowait” clause</a:t>
            </a:r>
            <a:r>
              <a:rPr lang="en-IN"/>
              <a:t> at the end of the work-sharing pragma directive</a:t>
            </a:r>
          </a:p>
          <a:p>
            <a:endParaRPr lang="en-IN"/>
          </a:p>
          <a:p>
            <a:endParaRPr lang="en-IN"/>
          </a:p>
          <a:p>
            <a:endParaRPr lang="en-IN"/>
          </a:p>
        </p:txBody>
      </p:sp>
      <p:sp>
        <p:nvSpPr>
          <p:cNvPr id="4" name="Slide Number Placeholder 3">
            <a:extLst>
              <a:ext uri="{FF2B5EF4-FFF2-40B4-BE49-F238E27FC236}">
                <a16:creationId xmlns:a16="http://schemas.microsoft.com/office/drawing/2014/main" id="{D6FA85B8-73A2-0EAD-0620-5CDA1E9392B9}"/>
              </a:ext>
            </a:extLst>
          </p:cNvPr>
          <p:cNvSpPr>
            <a:spLocks noGrp="1"/>
          </p:cNvSpPr>
          <p:nvPr>
            <p:ph type="sldNum" sz="quarter" idx="12"/>
          </p:nvPr>
        </p:nvSpPr>
        <p:spPr/>
        <p:txBody>
          <a:bodyPr/>
          <a:lstStyle/>
          <a:p>
            <a:fld id="{665E4B54-9FBF-4371-A767-DCD0D50C10CC}" type="slidenum">
              <a:rPr lang="en-US" smtClean="0"/>
              <a:t>28</a:t>
            </a:fld>
            <a:endParaRPr lang="en-US"/>
          </a:p>
        </p:txBody>
      </p:sp>
    </p:spTree>
    <p:extLst>
      <p:ext uri="{BB962C8B-B14F-4D97-AF65-F5344CB8AC3E}">
        <p14:creationId xmlns:p14="http://schemas.microsoft.com/office/powerpoint/2010/main" val="27971913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5D5C-3392-4388-36B0-E94E66D71285}"/>
              </a:ext>
            </a:extLst>
          </p:cNvPr>
          <p:cNvSpPr>
            <a:spLocks noGrp="1"/>
          </p:cNvSpPr>
          <p:nvPr>
            <p:ph type="title"/>
          </p:nvPr>
        </p:nvSpPr>
        <p:spPr/>
        <p:txBody>
          <a:bodyPr/>
          <a:lstStyle/>
          <a:p>
            <a:r>
              <a:rPr lang="en-IN" b="1" u="sng" err="1"/>
              <a:t>Nowait Clause</a:t>
            </a:r>
          </a:p>
        </p:txBody>
      </p:sp>
      <p:sp>
        <p:nvSpPr>
          <p:cNvPr id="3" name="Content Placeholder 2">
            <a:extLst>
              <a:ext uri="{FF2B5EF4-FFF2-40B4-BE49-F238E27FC236}">
                <a16:creationId xmlns:a16="http://schemas.microsoft.com/office/drawing/2014/main" id="{CA1E0658-E4E5-7096-178E-D065BB1F4022}"/>
              </a:ext>
            </a:extLst>
          </p:cNvPr>
          <p:cNvSpPr>
            <a:spLocks noGrp="1"/>
          </p:cNvSpPr>
          <p:nvPr>
            <p:ph idx="1"/>
          </p:nvPr>
        </p:nvSpPr>
        <p:spPr/>
        <p:txBody>
          <a:bodyPr/>
          <a:lstStyle/>
          <a:p>
            <a:pPr algn="just"/>
            <a:r>
              <a:rPr lang="en-IN"/>
              <a:t>Overrides any implied barrier at the end of a loop construct in a region.</a:t>
            </a:r>
          </a:p>
          <a:p>
            <a:pPr algn="just"/>
            <a:r>
              <a:rPr lang="en-IN"/>
              <a:t>That is using nowait clause can "break" the implicit barrier.</a:t>
            </a:r>
          </a:p>
          <a:p>
            <a:pPr algn="just"/>
            <a:r>
              <a:rPr lang="en-IN" b="1"/>
              <a:t>#pragma omp for nowait</a:t>
            </a:r>
          </a:p>
        </p:txBody>
      </p:sp>
      <p:sp>
        <p:nvSpPr>
          <p:cNvPr id="4" name="Slide Number Placeholder 3">
            <a:extLst>
              <a:ext uri="{FF2B5EF4-FFF2-40B4-BE49-F238E27FC236}">
                <a16:creationId xmlns:a16="http://schemas.microsoft.com/office/drawing/2014/main" id="{45964CE9-99FD-419B-0325-E9B535DE9807}"/>
              </a:ext>
            </a:extLst>
          </p:cNvPr>
          <p:cNvSpPr>
            <a:spLocks noGrp="1"/>
          </p:cNvSpPr>
          <p:nvPr>
            <p:ph type="sldNum" sz="quarter" idx="12"/>
          </p:nvPr>
        </p:nvSpPr>
        <p:spPr/>
        <p:txBody>
          <a:bodyPr/>
          <a:lstStyle/>
          <a:p>
            <a:fld id="{665E4B54-9FBF-4371-A767-DCD0D50C10CC}" type="slidenum">
              <a:rPr lang="en-US" smtClean="0"/>
              <a:t>29</a:t>
            </a:fld>
            <a:endParaRPr lang="en-US"/>
          </a:p>
        </p:txBody>
      </p:sp>
    </p:spTree>
    <p:extLst>
      <p:ext uri="{BB962C8B-B14F-4D97-AF65-F5344CB8AC3E}">
        <p14:creationId xmlns:p14="http://schemas.microsoft.com/office/powerpoint/2010/main" val="20904875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6B04-780F-B788-650E-CAC1BDBE17A7}"/>
              </a:ext>
            </a:extLst>
          </p:cNvPr>
          <p:cNvSpPr>
            <a:spLocks noGrp="1"/>
          </p:cNvSpPr>
          <p:nvPr>
            <p:ph type="title"/>
          </p:nvPr>
        </p:nvSpPr>
        <p:spPr/>
        <p:txBody>
          <a:bodyPr/>
          <a:lstStyle/>
          <a:p>
            <a:r>
              <a:rPr lang="en-US" b="1"/>
              <a:t>Sequential Programming</a:t>
            </a:r>
          </a:p>
        </p:txBody>
      </p:sp>
      <p:pic>
        <p:nvPicPr>
          <p:cNvPr id="5" name="Content Placeholder 4">
            <a:extLst>
              <a:ext uri="{FF2B5EF4-FFF2-40B4-BE49-F238E27FC236}">
                <a16:creationId xmlns:a16="http://schemas.microsoft.com/office/drawing/2014/main" id="{A88F1C02-E656-401C-F139-F0A1314ADACB}"/>
              </a:ext>
            </a:extLst>
          </p:cNvPr>
          <p:cNvPicPr>
            <a:picLocks noGrp="1" noChangeAspect="1"/>
          </p:cNvPicPr>
          <p:nvPr>
            <p:ph idx="1"/>
          </p:nvPr>
        </p:nvPicPr>
        <p:blipFill>
          <a:blip r:embed="rId2"/>
          <a:stretch>
            <a:fillRect/>
          </a:stretch>
        </p:blipFill>
        <p:spPr>
          <a:xfrm>
            <a:off x="2282894" y="1825625"/>
            <a:ext cx="7626212" cy="4351338"/>
          </a:xfrm>
        </p:spPr>
      </p:pic>
      <p:sp>
        <p:nvSpPr>
          <p:cNvPr id="3" name="Slide Number Placeholder 2">
            <a:extLst>
              <a:ext uri="{FF2B5EF4-FFF2-40B4-BE49-F238E27FC236}">
                <a16:creationId xmlns:a16="http://schemas.microsoft.com/office/drawing/2014/main" id="{2D5B9737-6B7D-9B35-DE57-6E0740FA5E6F}"/>
              </a:ext>
            </a:extLst>
          </p:cNvPr>
          <p:cNvSpPr>
            <a:spLocks noGrp="1"/>
          </p:cNvSpPr>
          <p:nvPr>
            <p:ph type="sldNum" sz="quarter" idx="12"/>
          </p:nvPr>
        </p:nvSpPr>
        <p:spPr/>
        <p:txBody>
          <a:bodyPr/>
          <a:lstStyle/>
          <a:p>
            <a:fld id="{665E4B54-9FBF-4371-A767-DCD0D50C10CC}" type="slidenum">
              <a:rPr lang="en-US" smtClean="0"/>
              <a:t>3</a:t>
            </a:fld>
            <a:endParaRPr lang="en-US"/>
          </a:p>
        </p:txBody>
      </p:sp>
    </p:spTree>
    <p:extLst>
      <p:ext uri="{BB962C8B-B14F-4D97-AF65-F5344CB8AC3E}">
        <p14:creationId xmlns:p14="http://schemas.microsoft.com/office/powerpoint/2010/main" val="2212601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2F95-59E6-3148-2F33-C76C5282EB8F}"/>
              </a:ext>
            </a:extLst>
          </p:cNvPr>
          <p:cNvSpPr>
            <a:spLocks noGrp="1"/>
          </p:cNvSpPr>
          <p:nvPr>
            <p:ph type="title"/>
          </p:nvPr>
        </p:nvSpPr>
        <p:spPr>
          <a:xfrm>
            <a:off x="441789" y="136526"/>
            <a:ext cx="10912011" cy="818972"/>
          </a:xfrm>
        </p:spPr>
        <p:txBody>
          <a:bodyPr/>
          <a:lstStyle/>
          <a:p>
            <a:r>
              <a:rPr lang="en-IN" b="1" u="sng"/>
              <a:t>Example without nowait clause</a:t>
            </a:r>
          </a:p>
        </p:txBody>
      </p:sp>
      <p:pic>
        <p:nvPicPr>
          <p:cNvPr id="6" name="Content Placeholder 5" descr="A computer screen shot of a program">
            <a:extLst>
              <a:ext uri="{FF2B5EF4-FFF2-40B4-BE49-F238E27FC236}">
                <a16:creationId xmlns:a16="http://schemas.microsoft.com/office/drawing/2014/main" id="{6BAD1257-C5E7-86E8-64B9-4E83F4DF5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89" y="955498"/>
            <a:ext cx="10531011" cy="5599413"/>
          </a:xfrm>
        </p:spPr>
      </p:pic>
      <p:sp>
        <p:nvSpPr>
          <p:cNvPr id="4" name="Slide Number Placeholder 3">
            <a:extLst>
              <a:ext uri="{FF2B5EF4-FFF2-40B4-BE49-F238E27FC236}">
                <a16:creationId xmlns:a16="http://schemas.microsoft.com/office/drawing/2014/main" id="{312CE95B-28CD-B06F-D5B0-4C39B5BED4F6}"/>
              </a:ext>
            </a:extLst>
          </p:cNvPr>
          <p:cNvSpPr>
            <a:spLocks noGrp="1"/>
          </p:cNvSpPr>
          <p:nvPr>
            <p:ph type="sldNum" sz="quarter" idx="12"/>
          </p:nvPr>
        </p:nvSpPr>
        <p:spPr/>
        <p:txBody>
          <a:bodyPr/>
          <a:lstStyle/>
          <a:p>
            <a:fld id="{665E4B54-9FBF-4371-A767-DCD0D50C10CC}" type="slidenum">
              <a:rPr lang="en-US" smtClean="0"/>
              <a:t>30</a:t>
            </a:fld>
            <a:endParaRPr lang="en-US"/>
          </a:p>
        </p:txBody>
      </p:sp>
    </p:spTree>
    <p:extLst>
      <p:ext uri="{BB962C8B-B14F-4D97-AF65-F5344CB8AC3E}">
        <p14:creationId xmlns:p14="http://schemas.microsoft.com/office/powerpoint/2010/main" val="26653193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DE28-8515-32E2-D1CA-8BE6DA062FD1}"/>
              </a:ext>
            </a:extLst>
          </p:cNvPr>
          <p:cNvSpPr>
            <a:spLocks noGrp="1"/>
          </p:cNvSpPr>
          <p:nvPr>
            <p:ph type="title"/>
          </p:nvPr>
        </p:nvSpPr>
        <p:spPr>
          <a:xfrm>
            <a:off x="534256" y="136526"/>
            <a:ext cx="11250202" cy="1116922"/>
          </a:xfrm>
        </p:spPr>
        <p:txBody>
          <a:bodyPr>
            <a:noAutofit/>
          </a:bodyPr>
          <a:lstStyle/>
          <a:p>
            <a:pPr algn="just"/>
            <a:r>
              <a:rPr lang="en-IN" sz="2800" b="1"/>
              <a:t>Because of the implicit barrier in "pragma omp for" region, the second "for-loop" won't run until the threads in first "for-loop" all finish.</a:t>
            </a:r>
          </a:p>
        </p:txBody>
      </p:sp>
      <p:sp>
        <p:nvSpPr>
          <p:cNvPr id="4" name="Slide Number Placeholder 3">
            <a:extLst>
              <a:ext uri="{FF2B5EF4-FFF2-40B4-BE49-F238E27FC236}">
                <a16:creationId xmlns:a16="http://schemas.microsoft.com/office/drawing/2014/main" id="{88C22E02-FF28-84CE-73A9-D4E4854B8884}"/>
              </a:ext>
            </a:extLst>
          </p:cNvPr>
          <p:cNvSpPr>
            <a:spLocks noGrp="1"/>
          </p:cNvSpPr>
          <p:nvPr>
            <p:ph type="sldNum" sz="quarter" idx="12"/>
          </p:nvPr>
        </p:nvSpPr>
        <p:spPr/>
        <p:txBody>
          <a:bodyPr/>
          <a:lstStyle/>
          <a:p>
            <a:fld id="{665E4B54-9FBF-4371-A767-DCD0D50C10CC}" type="slidenum">
              <a:rPr lang="en-US" smtClean="0"/>
              <a:t>31</a:t>
            </a:fld>
            <a:endParaRPr lang="en-US"/>
          </a:p>
        </p:txBody>
      </p:sp>
      <p:pic>
        <p:nvPicPr>
          <p:cNvPr id="5" name="Content Placeholder 5" descr="A screenshot of a program">
            <a:extLst>
              <a:ext uri="{FF2B5EF4-FFF2-40B4-BE49-F238E27FC236}">
                <a16:creationId xmlns:a16="http://schemas.microsoft.com/office/drawing/2014/main" id="{413F84F0-0569-7E22-7638-6D82B2B86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640" y="1335640"/>
            <a:ext cx="7685070" cy="5291191"/>
          </a:xfrm>
        </p:spPr>
      </p:pic>
    </p:spTree>
    <p:extLst>
      <p:ext uri="{BB962C8B-B14F-4D97-AF65-F5344CB8AC3E}">
        <p14:creationId xmlns:p14="http://schemas.microsoft.com/office/powerpoint/2010/main" val="70654996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B75D-566C-3669-308D-E27F28981D90}"/>
              </a:ext>
            </a:extLst>
          </p:cNvPr>
          <p:cNvSpPr>
            <a:spLocks noGrp="1"/>
          </p:cNvSpPr>
          <p:nvPr>
            <p:ph type="title"/>
          </p:nvPr>
        </p:nvSpPr>
        <p:spPr/>
        <p:txBody>
          <a:bodyPr>
            <a:normAutofit/>
          </a:bodyPr>
          <a:lstStyle/>
          <a:p>
            <a:r>
              <a:rPr lang="en-IN" sz="3600" b="1" u="sng"/>
              <a:t>Now add nowait clause in first "for-loop" construct: </a:t>
            </a:r>
          </a:p>
        </p:txBody>
      </p:sp>
      <p:pic>
        <p:nvPicPr>
          <p:cNvPr id="6" name="Content Placeholder 5" descr="A screenshot of a computer code">
            <a:extLst>
              <a:ext uri="{FF2B5EF4-FFF2-40B4-BE49-F238E27FC236}">
                <a16:creationId xmlns:a16="http://schemas.microsoft.com/office/drawing/2014/main" id="{E834A020-C738-55AB-41C2-595200812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782" y="1859622"/>
            <a:ext cx="9926435" cy="4181582"/>
          </a:xfrm>
        </p:spPr>
      </p:pic>
      <p:sp>
        <p:nvSpPr>
          <p:cNvPr id="4" name="Slide Number Placeholder 3">
            <a:extLst>
              <a:ext uri="{FF2B5EF4-FFF2-40B4-BE49-F238E27FC236}">
                <a16:creationId xmlns:a16="http://schemas.microsoft.com/office/drawing/2014/main" id="{B557DF20-253E-65CB-53FA-0E5EDDB8C1F7}"/>
              </a:ext>
            </a:extLst>
          </p:cNvPr>
          <p:cNvSpPr>
            <a:spLocks noGrp="1"/>
          </p:cNvSpPr>
          <p:nvPr>
            <p:ph type="sldNum" sz="quarter" idx="12"/>
          </p:nvPr>
        </p:nvSpPr>
        <p:spPr/>
        <p:txBody>
          <a:bodyPr/>
          <a:lstStyle/>
          <a:p>
            <a:fld id="{665E4B54-9FBF-4371-A767-DCD0D50C10CC}" type="slidenum">
              <a:rPr lang="en-US" smtClean="0"/>
              <a:t>32</a:t>
            </a:fld>
            <a:endParaRPr lang="en-US"/>
          </a:p>
        </p:txBody>
      </p:sp>
    </p:spTree>
    <p:extLst>
      <p:ext uri="{BB962C8B-B14F-4D97-AF65-F5344CB8AC3E}">
        <p14:creationId xmlns:p14="http://schemas.microsoft.com/office/powerpoint/2010/main" val="2029353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
            <a:extLst>
              <a:ext uri="{FF2B5EF4-FFF2-40B4-BE49-F238E27FC236}">
                <a16:creationId xmlns:a16="http://schemas.microsoft.com/office/drawing/2014/main" id="{5EB6E982-AE7B-47D8-44CC-E96A07953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56" y="136526"/>
            <a:ext cx="10870059" cy="6584950"/>
          </a:xfrm>
        </p:spPr>
      </p:pic>
      <p:sp>
        <p:nvSpPr>
          <p:cNvPr id="4" name="Slide Number Placeholder 3">
            <a:extLst>
              <a:ext uri="{FF2B5EF4-FFF2-40B4-BE49-F238E27FC236}">
                <a16:creationId xmlns:a16="http://schemas.microsoft.com/office/drawing/2014/main" id="{E7DD083E-FC3E-1EBC-8071-488CC881100A}"/>
              </a:ext>
            </a:extLst>
          </p:cNvPr>
          <p:cNvSpPr>
            <a:spLocks noGrp="1"/>
          </p:cNvSpPr>
          <p:nvPr>
            <p:ph type="sldNum" sz="quarter" idx="12"/>
          </p:nvPr>
        </p:nvSpPr>
        <p:spPr/>
        <p:txBody>
          <a:bodyPr/>
          <a:lstStyle/>
          <a:p>
            <a:fld id="{665E4B54-9FBF-4371-A767-DCD0D50C10CC}" type="slidenum">
              <a:rPr lang="en-US" smtClean="0"/>
              <a:t>33</a:t>
            </a:fld>
            <a:endParaRPr lang="en-US"/>
          </a:p>
        </p:txBody>
      </p:sp>
    </p:spTree>
    <p:extLst>
      <p:ext uri="{BB962C8B-B14F-4D97-AF65-F5344CB8AC3E}">
        <p14:creationId xmlns:p14="http://schemas.microsoft.com/office/powerpoint/2010/main" val="10274149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094ED-16CD-C521-6050-1F5914FDFA45}"/>
              </a:ext>
            </a:extLst>
          </p:cNvPr>
          <p:cNvSpPr>
            <a:spLocks noGrp="1"/>
          </p:cNvSpPr>
          <p:nvPr>
            <p:ph idx="1"/>
          </p:nvPr>
        </p:nvSpPr>
        <p:spPr>
          <a:xfrm>
            <a:off x="838200" y="832208"/>
            <a:ext cx="10515600" cy="5344756"/>
          </a:xfrm>
        </p:spPr>
        <p:txBody>
          <a:bodyPr>
            <a:normAutofit fontScale="92500"/>
          </a:bodyPr>
          <a:lstStyle/>
          <a:p>
            <a:pPr marL="0" indent="0">
              <a:buNone/>
            </a:pPr>
            <a:r>
              <a:rPr lang="en-IN" sz="3000" b="1" u="sng" dirty="0"/>
              <a:t>2. Atomic &amp; Critical</a:t>
            </a:r>
            <a:endParaRPr lang="en-IN" sz="3000" dirty="0"/>
          </a:p>
          <a:p>
            <a:pPr algn="just"/>
            <a:r>
              <a:rPr lang="en-IN" dirty="0"/>
              <a:t>Within a parallel region you may want to execute some code that only one thread should do at a time (</a:t>
            </a:r>
            <a:r>
              <a:rPr lang="en-IN" dirty="0" err="1"/>
              <a:t>eg.</a:t>
            </a:r>
            <a:r>
              <a:rPr lang="en-IN" dirty="0"/>
              <a:t> updating a shared variable). In these cases, you should use an atomic or critical region. </a:t>
            </a:r>
            <a:r>
              <a:rPr lang="en-IN" b="1" dirty="0"/>
              <a:t>It ensures that only one thread is able to enter a critical region at a time.</a:t>
            </a:r>
          </a:p>
          <a:p>
            <a:pPr algn="just"/>
            <a:r>
              <a:rPr lang="en-IN" dirty="0"/>
              <a:t>These define blocks of code within a parallel region that will only be executed by one thread at a time. </a:t>
            </a:r>
          </a:p>
          <a:p>
            <a:pPr algn="just"/>
            <a:r>
              <a:rPr lang="en-IN" dirty="0"/>
              <a:t>It is important to note that </a:t>
            </a:r>
            <a:r>
              <a:rPr lang="en-IN" b="1" dirty="0"/>
              <a:t>all threads will eventually run the code within the atomic/critical block. </a:t>
            </a:r>
          </a:p>
          <a:p>
            <a:pPr algn="just"/>
            <a:r>
              <a:rPr lang="en-IN" dirty="0"/>
              <a:t>You should use an atomic block if you are executing a simple statement within the block. Atomic operation has much lower overhead.</a:t>
            </a:r>
          </a:p>
          <a:p>
            <a:pPr algn="just"/>
            <a:r>
              <a:rPr lang="en-IN" dirty="0"/>
              <a:t>A critical region is used for lengthier blocks of code. It has high overhead.</a:t>
            </a:r>
          </a:p>
        </p:txBody>
      </p:sp>
      <p:sp>
        <p:nvSpPr>
          <p:cNvPr id="4" name="Slide Number Placeholder 3">
            <a:extLst>
              <a:ext uri="{FF2B5EF4-FFF2-40B4-BE49-F238E27FC236}">
                <a16:creationId xmlns:a16="http://schemas.microsoft.com/office/drawing/2014/main" id="{69B7EB42-BC83-0A3C-3F63-60993662E0A2}"/>
              </a:ext>
            </a:extLst>
          </p:cNvPr>
          <p:cNvSpPr>
            <a:spLocks noGrp="1"/>
          </p:cNvSpPr>
          <p:nvPr>
            <p:ph type="sldNum" sz="quarter" idx="12"/>
          </p:nvPr>
        </p:nvSpPr>
        <p:spPr/>
        <p:txBody>
          <a:bodyPr/>
          <a:lstStyle/>
          <a:p>
            <a:fld id="{665E4B54-9FBF-4371-A767-DCD0D50C10CC}" type="slidenum">
              <a:rPr lang="en-US" smtClean="0"/>
              <a:t>34</a:t>
            </a:fld>
            <a:endParaRPr lang="en-US"/>
          </a:p>
        </p:txBody>
      </p:sp>
    </p:spTree>
    <p:extLst>
      <p:ext uri="{BB962C8B-B14F-4D97-AF65-F5344CB8AC3E}">
        <p14:creationId xmlns:p14="http://schemas.microsoft.com/office/powerpoint/2010/main" val="199135131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23B8F-03C9-AC9D-8180-F940EC6637CA}"/>
              </a:ext>
            </a:extLst>
          </p:cNvPr>
          <p:cNvSpPr>
            <a:spLocks noGrp="1"/>
          </p:cNvSpPr>
          <p:nvPr>
            <p:ph idx="1"/>
          </p:nvPr>
        </p:nvSpPr>
        <p:spPr>
          <a:xfrm>
            <a:off x="838200" y="136525"/>
            <a:ext cx="10515600" cy="6584950"/>
          </a:xfrm>
        </p:spPr>
        <p:txBody>
          <a:bodyPr>
            <a:noAutofit/>
          </a:bodyPr>
          <a:lstStyle/>
          <a:p>
            <a:pPr marL="0" indent="0">
              <a:buNone/>
            </a:pPr>
            <a:r>
              <a:rPr lang="en-IN" sz="2000" b="1" u="sng"/>
              <a:t>Example</a:t>
            </a:r>
          </a:p>
          <a:p>
            <a:pPr marL="0" indent="0">
              <a:buNone/>
            </a:pPr>
            <a:r>
              <a:rPr lang="en-IN" sz="2000"/>
              <a:t>#pragma omp parallel shared(x) </a:t>
            </a:r>
          </a:p>
          <a:p>
            <a:pPr marL="0" indent="0">
              <a:buNone/>
            </a:pPr>
            <a:r>
              <a:rPr lang="en-IN" sz="2000"/>
              <a:t>{</a:t>
            </a:r>
          </a:p>
          <a:p>
            <a:pPr marL="0" indent="0">
              <a:buNone/>
            </a:pPr>
            <a:r>
              <a:rPr lang="en-IN" sz="2000"/>
              <a:t>    . . .</a:t>
            </a:r>
          </a:p>
          <a:p>
            <a:pPr marL="0" indent="0">
              <a:buNone/>
            </a:pPr>
            <a:endParaRPr lang="en-IN" sz="2000"/>
          </a:p>
          <a:p>
            <a:pPr marL="0" indent="0">
              <a:buNone/>
            </a:pPr>
            <a:r>
              <a:rPr lang="en-IN" sz="2000"/>
              <a:t>    #pragma omp atomic</a:t>
            </a:r>
          </a:p>
          <a:p>
            <a:pPr marL="0" indent="0">
              <a:buNone/>
            </a:pPr>
            <a:r>
              <a:rPr lang="en-IN" sz="2000"/>
              <a:t>    {</a:t>
            </a:r>
          </a:p>
          <a:p>
            <a:pPr marL="0" indent="0">
              <a:buNone/>
            </a:pPr>
            <a:r>
              <a:rPr lang="en-IN" sz="2000"/>
              <a:t>        x++;</a:t>
            </a:r>
          </a:p>
          <a:p>
            <a:pPr marL="0" indent="0">
              <a:buNone/>
            </a:pPr>
            <a:r>
              <a:rPr lang="en-IN" sz="2000"/>
              <a:t>    }</a:t>
            </a:r>
          </a:p>
          <a:p>
            <a:pPr marL="0" indent="0">
              <a:buNone/>
            </a:pPr>
            <a:r>
              <a:rPr lang="en-IN" sz="2000"/>
              <a:t>    . . . </a:t>
            </a:r>
          </a:p>
          <a:p>
            <a:pPr marL="0" indent="0">
              <a:buNone/>
            </a:pPr>
            <a:endParaRPr lang="en-IN" sz="2000"/>
          </a:p>
          <a:p>
            <a:pPr marL="0" indent="0">
              <a:buNone/>
            </a:pPr>
            <a:r>
              <a:rPr lang="en-IN" sz="2000"/>
              <a:t>    #pragma omp critical</a:t>
            </a:r>
          </a:p>
          <a:p>
            <a:pPr marL="0" indent="0">
              <a:buNone/>
            </a:pPr>
            <a:r>
              <a:rPr lang="en-IN" sz="2000"/>
              <a:t>    {</a:t>
            </a:r>
          </a:p>
          <a:p>
            <a:pPr marL="0" indent="0">
              <a:buNone/>
            </a:pPr>
            <a:r>
              <a:rPr lang="en-IN" sz="2000"/>
              <a:t>        lengthier code involving variable x</a:t>
            </a:r>
          </a:p>
          <a:p>
            <a:pPr marL="0" indent="0">
              <a:buNone/>
            </a:pPr>
            <a:r>
              <a:rPr lang="en-IN" sz="2000"/>
              <a:t>    }</a:t>
            </a:r>
          </a:p>
          <a:p>
            <a:pPr marL="0" indent="0">
              <a:buNone/>
            </a:pPr>
            <a:r>
              <a:rPr lang="en-IN" sz="2000"/>
              <a:t>}</a:t>
            </a:r>
          </a:p>
        </p:txBody>
      </p:sp>
      <p:sp>
        <p:nvSpPr>
          <p:cNvPr id="4" name="Slide Number Placeholder 3">
            <a:extLst>
              <a:ext uri="{FF2B5EF4-FFF2-40B4-BE49-F238E27FC236}">
                <a16:creationId xmlns:a16="http://schemas.microsoft.com/office/drawing/2014/main" id="{EF10ACB3-1C3B-701D-D693-A0C4B965544B}"/>
              </a:ext>
            </a:extLst>
          </p:cNvPr>
          <p:cNvSpPr>
            <a:spLocks noGrp="1"/>
          </p:cNvSpPr>
          <p:nvPr>
            <p:ph type="sldNum" sz="quarter" idx="12"/>
          </p:nvPr>
        </p:nvSpPr>
        <p:spPr/>
        <p:txBody>
          <a:bodyPr/>
          <a:lstStyle/>
          <a:p>
            <a:fld id="{665E4B54-9FBF-4371-A767-DCD0D50C10CC}" type="slidenum">
              <a:rPr lang="en-US" smtClean="0"/>
              <a:t>35</a:t>
            </a:fld>
            <a:endParaRPr lang="en-US"/>
          </a:p>
        </p:txBody>
      </p:sp>
    </p:spTree>
    <p:extLst>
      <p:ext uri="{BB962C8B-B14F-4D97-AF65-F5344CB8AC3E}">
        <p14:creationId xmlns:p14="http://schemas.microsoft.com/office/powerpoint/2010/main" val="373216542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D7E28-FD72-075C-5265-F79805981413}"/>
              </a:ext>
            </a:extLst>
          </p:cNvPr>
          <p:cNvSpPr>
            <a:spLocks noGrp="1"/>
          </p:cNvSpPr>
          <p:nvPr>
            <p:ph idx="1"/>
          </p:nvPr>
        </p:nvSpPr>
        <p:spPr>
          <a:xfrm>
            <a:off x="838200" y="616449"/>
            <a:ext cx="10515600" cy="5560514"/>
          </a:xfrm>
        </p:spPr>
        <p:txBody>
          <a:bodyPr>
            <a:normAutofit lnSpcReduction="10000"/>
          </a:bodyPr>
          <a:lstStyle/>
          <a:p>
            <a:pPr marL="0" indent="0">
              <a:buNone/>
            </a:pPr>
            <a:r>
              <a:rPr lang="en-IN" b="1" u="sng" dirty="0"/>
              <a:t>3. Ordered</a:t>
            </a:r>
          </a:p>
          <a:p>
            <a:pPr algn="just"/>
            <a:r>
              <a:rPr lang="en-IN" dirty="0"/>
              <a:t>The ordered region </a:t>
            </a:r>
            <a:r>
              <a:rPr lang="en-IN" b="1" dirty="0"/>
              <a:t>executes in the sequential order</a:t>
            </a:r>
          </a:p>
          <a:p>
            <a:pPr algn="just"/>
            <a:r>
              <a:rPr lang="en-IN" dirty="0"/>
              <a:t>Parallel threads execute concurrently until they encounter the order block, which is then executed sequentially in the same order as it would get executed in a serial loop.</a:t>
            </a:r>
          </a:p>
          <a:p>
            <a:pPr algn="just"/>
            <a:r>
              <a:rPr lang="en-IN" dirty="0"/>
              <a:t>All threads need to wait for the lowest iteration possible.</a:t>
            </a:r>
          </a:p>
          <a:p>
            <a:pPr algn="just"/>
            <a:r>
              <a:rPr lang="en-IN" dirty="0"/>
              <a:t>The ordered clause </a:t>
            </a:r>
            <a:r>
              <a:rPr lang="en-IN" b="1" dirty="0"/>
              <a:t>is used when the sequence of iteration matters</a:t>
            </a:r>
            <a:r>
              <a:rPr lang="en-IN" dirty="0"/>
              <a:t>, and specific actions within the loop should happen in order.</a:t>
            </a:r>
          </a:p>
          <a:p>
            <a:pPr algn="just"/>
            <a:r>
              <a:rPr lang="en-IN" dirty="0"/>
              <a:t>It can be </a:t>
            </a:r>
            <a:r>
              <a:rPr lang="en-IN" b="1" dirty="0"/>
              <a:t>used to prevent race conditions </a:t>
            </a:r>
            <a:r>
              <a:rPr lang="en-IN" dirty="0"/>
              <a:t>where the order of execution affects the result.</a:t>
            </a:r>
          </a:p>
          <a:p>
            <a:pPr algn="just"/>
            <a:endParaRPr lang="en-IN" dirty="0"/>
          </a:p>
          <a:p>
            <a:pPr marL="0" indent="0" algn="just">
              <a:buNone/>
            </a:pPr>
            <a:r>
              <a:rPr lang="en-IN" dirty="0"/>
              <a:t>	</a:t>
            </a:r>
          </a:p>
        </p:txBody>
      </p:sp>
      <p:sp>
        <p:nvSpPr>
          <p:cNvPr id="4" name="Slide Number Placeholder 3">
            <a:extLst>
              <a:ext uri="{FF2B5EF4-FFF2-40B4-BE49-F238E27FC236}">
                <a16:creationId xmlns:a16="http://schemas.microsoft.com/office/drawing/2014/main" id="{12DB2F36-4449-2F8C-3463-EB5BFA022615}"/>
              </a:ext>
            </a:extLst>
          </p:cNvPr>
          <p:cNvSpPr>
            <a:spLocks noGrp="1"/>
          </p:cNvSpPr>
          <p:nvPr>
            <p:ph type="sldNum" sz="quarter" idx="12"/>
          </p:nvPr>
        </p:nvSpPr>
        <p:spPr/>
        <p:txBody>
          <a:bodyPr/>
          <a:lstStyle/>
          <a:p>
            <a:fld id="{665E4B54-9FBF-4371-A767-DCD0D50C10CC}" type="slidenum">
              <a:rPr lang="en-US" smtClean="0"/>
              <a:t>36</a:t>
            </a:fld>
            <a:endParaRPr lang="en-US"/>
          </a:p>
        </p:txBody>
      </p:sp>
    </p:spTree>
    <p:extLst>
      <p:ext uri="{BB962C8B-B14F-4D97-AF65-F5344CB8AC3E}">
        <p14:creationId xmlns:p14="http://schemas.microsoft.com/office/powerpoint/2010/main" val="1524840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
            <a:extLst>
              <a:ext uri="{FF2B5EF4-FFF2-40B4-BE49-F238E27FC236}">
                <a16:creationId xmlns:a16="http://schemas.microsoft.com/office/drawing/2014/main" id="{493525CD-0E92-CE57-F056-68486A341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711" y="420414"/>
            <a:ext cx="9785130" cy="5756549"/>
          </a:xfrm>
        </p:spPr>
      </p:pic>
      <p:sp>
        <p:nvSpPr>
          <p:cNvPr id="4" name="Slide Number Placeholder 3">
            <a:extLst>
              <a:ext uri="{FF2B5EF4-FFF2-40B4-BE49-F238E27FC236}">
                <a16:creationId xmlns:a16="http://schemas.microsoft.com/office/drawing/2014/main" id="{1B787417-2009-A93C-3076-F24AFF55FC88}"/>
              </a:ext>
            </a:extLst>
          </p:cNvPr>
          <p:cNvSpPr>
            <a:spLocks noGrp="1"/>
          </p:cNvSpPr>
          <p:nvPr>
            <p:ph type="sldNum" sz="quarter" idx="12"/>
          </p:nvPr>
        </p:nvSpPr>
        <p:spPr/>
        <p:txBody>
          <a:bodyPr/>
          <a:lstStyle/>
          <a:p>
            <a:fld id="{665E4B54-9FBF-4371-A767-DCD0D50C10CC}" type="slidenum">
              <a:rPr lang="en-US" smtClean="0"/>
              <a:t>37</a:t>
            </a:fld>
            <a:endParaRPr lang="en-US"/>
          </a:p>
        </p:txBody>
      </p:sp>
    </p:spTree>
    <p:extLst>
      <p:ext uri="{BB962C8B-B14F-4D97-AF65-F5344CB8AC3E}">
        <p14:creationId xmlns:p14="http://schemas.microsoft.com/office/powerpoint/2010/main" val="18271076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603B92-4EF5-0892-DF48-5DE8242C1B24}"/>
              </a:ext>
            </a:extLst>
          </p:cNvPr>
          <p:cNvSpPr>
            <a:spLocks noGrp="1"/>
          </p:cNvSpPr>
          <p:nvPr>
            <p:ph type="sldNum" sz="quarter" idx="12"/>
          </p:nvPr>
        </p:nvSpPr>
        <p:spPr/>
        <p:txBody>
          <a:bodyPr/>
          <a:lstStyle/>
          <a:p>
            <a:fld id="{665E4B54-9FBF-4371-A767-DCD0D50C10CC}" type="slidenum">
              <a:rPr lang="en-US" smtClean="0"/>
              <a:t>38</a:t>
            </a:fld>
            <a:endParaRPr lang="en-US"/>
          </a:p>
        </p:txBody>
      </p:sp>
      <p:pic>
        <p:nvPicPr>
          <p:cNvPr id="10" name="Content Placeholder 9" descr="A screenshot of a computer code">
            <a:extLst>
              <a:ext uri="{FF2B5EF4-FFF2-40B4-BE49-F238E27FC236}">
                <a16:creationId xmlns:a16="http://schemas.microsoft.com/office/drawing/2014/main" id="{66D08A2A-6C12-BCCE-76A4-D8111E853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2" y="840828"/>
            <a:ext cx="7493876" cy="5322943"/>
          </a:xfrm>
        </p:spPr>
      </p:pic>
    </p:spTree>
    <p:extLst>
      <p:ext uri="{BB962C8B-B14F-4D97-AF65-F5344CB8AC3E}">
        <p14:creationId xmlns:p14="http://schemas.microsoft.com/office/powerpoint/2010/main" val="308882976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4F6C3029-04BF-6AE1-228B-1471456BE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72" y="760288"/>
            <a:ext cx="9354856" cy="5199078"/>
          </a:xfrm>
        </p:spPr>
      </p:pic>
      <p:sp>
        <p:nvSpPr>
          <p:cNvPr id="4" name="Slide Number Placeholder 3">
            <a:extLst>
              <a:ext uri="{FF2B5EF4-FFF2-40B4-BE49-F238E27FC236}">
                <a16:creationId xmlns:a16="http://schemas.microsoft.com/office/drawing/2014/main" id="{5CB8C845-F28D-1FCD-7851-14C5870C2CD2}"/>
              </a:ext>
            </a:extLst>
          </p:cNvPr>
          <p:cNvSpPr>
            <a:spLocks noGrp="1"/>
          </p:cNvSpPr>
          <p:nvPr>
            <p:ph type="sldNum" sz="quarter" idx="12"/>
          </p:nvPr>
        </p:nvSpPr>
        <p:spPr/>
        <p:txBody>
          <a:bodyPr/>
          <a:lstStyle/>
          <a:p>
            <a:fld id="{665E4B54-9FBF-4371-A767-DCD0D50C10CC}" type="slidenum">
              <a:rPr lang="en-US" smtClean="0"/>
              <a:t>39</a:t>
            </a:fld>
            <a:endParaRPr lang="en-US"/>
          </a:p>
        </p:txBody>
      </p:sp>
    </p:spTree>
    <p:extLst>
      <p:ext uri="{BB962C8B-B14F-4D97-AF65-F5344CB8AC3E}">
        <p14:creationId xmlns:p14="http://schemas.microsoft.com/office/powerpoint/2010/main" val="26690402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1CA9-163A-765A-7F69-7F01A14FDCF5}"/>
              </a:ext>
            </a:extLst>
          </p:cNvPr>
          <p:cNvSpPr>
            <a:spLocks noGrp="1"/>
          </p:cNvSpPr>
          <p:nvPr>
            <p:ph type="title"/>
          </p:nvPr>
        </p:nvSpPr>
        <p:spPr>
          <a:xfrm>
            <a:off x="838200" y="200025"/>
            <a:ext cx="10515600" cy="923925"/>
          </a:xfrm>
        </p:spPr>
        <p:txBody>
          <a:bodyPr/>
          <a:lstStyle/>
          <a:p>
            <a:r>
              <a:rPr lang="en-US" b="1" u="sng"/>
              <a:t>Introduction to OpenMP</a:t>
            </a:r>
          </a:p>
        </p:txBody>
      </p:sp>
      <p:sp>
        <p:nvSpPr>
          <p:cNvPr id="3" name="Content Placeholder 2">
            <a:extLst>
              <a:ext uri="{FF2B5EF4-FFF2-40B4-BE49-F238E27FC236}">
                <a16:creationId xmlns:a16="http://schemas.microsoft.com/office/drawing/2014/main" id="{1BEE5D69-E2E9-A0D9-AEC0-A8B85B7B1D69}"/>
              </a:ext>
            </a:extLst>
          </p:cNvPr>
          <p:cNvSpPr>
            <a:spLocks noGrp="1"/>
          </p:cNvSpPr>
          <p:nvPr>
            <p:ph idx="1"/>
          </p:nvPr>
        </p:nvSpPr>
        <p:spPr>
          <a:xfrm>
            <a:off x="838200" y="1123950"/>
            <a:ext cx="10515600" cy="5053013"/>
          </a:xfrm>
        </p:spPr>
        <p:txBody>
          <a:bodyPr>
            <a:normAutofit lnSpcReduction="10000"/>
          </a:bodyPr>
          <a:lstStyle/>
          <a:p>
            <a:pPr algn="just"/>
            <a:r>
              <a:rPr lang="en-US" dirty="0"/>
              <a:t>OpenMP (</a:t>
            </a:r>
            <a:r>
              <a:rPr lang="en-US" b="1" dirty="0"/>
              <a:t>Open Multi-Processing</a:t>
            </a:r>
            <a:r>
              <a:rPr lang="en-US" dirty="0"/>
              <a:t>) is an application programming interface (API) designed for parallel and multi-threaded programming.</a:t>
            </a:r>
          </a:p>
          <a:p>
            <a:pPr algn="just"/>
            <a:r>
              <a:rPr lang="en-US" dirty="0"/>
              <a:t>Open stands for open source </a:t>
            </a:r>
          </a:p>
          <a:p>
            <a:pPr algn="just"/>
            <a:r>
              <a:rPr lang="en-US" b="1" dirty="0"/>
              <a:t>It provides a set of directives and functions that allow developers to write parallel code.</a:t>
            </a:r>
          </a:p>
          <a:p>
            <a:pPr algn="just"/>
            <a:r>
              <a:rPr lang="en-US" dirty="0"/>
              <a:t>OpenMP is particularly well-suited for shared-memory parallel programming on multi-core processors.</a:t>
            </a:r>
          </a:p>
          <a:p>
            <a:pPr algn="just"/>
            <a:r>
              <a:rPr lang="en-IN" dirty="0"/>
              <a:t>In 1991, Parallel Computing Forum (PCF) group invented a set of directives for specifying loop parallelism in Fortran programs.</a:t>
            </a:r>
          </a:p>
          <a:p>
            <a:pPr algn="just"/>
            <a:r>
              <a:rPr lang="en-IN" dirty="0"/>
              <a:t> In 1997, the first version of OpenMP for Fortran was defined by OpenMP Architecture Review Board.</a:t>
            </a:r>
          </a:p>
          <a:p>
            <a:pPr algn="just"/>
            <a:r>
              <a:rPr lang="en-IN" dirty="0"/>
              <a:t>Binding for C/C++ was introduced later.</a:t>
            </a:r>
            <a:endParaRPr lang="en-US" dirty="0"/>
          </a:p>
        </p:txBody>
      </p:sp>
      <p:sp>
        <p:nvSpPr>
          <p:cNvPr id="4" name="Slide Number Placeholder 3">
            <a:extLst>
              <a:ext uri="{FF2B5EF4-FFF2-40B4-BE49-F238E27FC236}">
                <a16:creationId xmlns:a16="http://schemas.microsoft.com/office/drawing/2014/main" id="{ABB00C9E-FAE1-A80C-5701-C34542A3A7C3}"/>
              </a:ext>
            </a:extLst>
          </p:cNvPr>
          <p:cNvSpPr>
            <a:spLocks noGrp="1"/>
          </p:cNvSpPr>
          <p:nvPr>
            <p:ph type="sldNum" sz="quarter" idx="12"/>
          </p:nvPr>
        </p:nvSpPr>
        <p:spPr/>
        <p:txBody>
          <a:bodyPr/>
          <a:lstStyle/>
          <a:p>
            <a:fld id="{665E4B54-9FBF-4371-A767-DCD0D50C10CC}" type="slidenum">
              <a:rPr lang="en-US" smtClean="0"/>
              <a:t>4</a:t>
            </a:fld>
            <a:endParaRPr lang="en-US"/>
          </a:p>
        </p:txBody>
      </p:sp>
    </p:spTree>
    <p:extLst>
      <p:ext uri="{BB962C8B-B14F-4D97-AF65-F5344CB8AC3E}">
        <p14:creationId xmlns:p14="http://schemas.microsoft.com/office/powerpoint/2010/main" val="21566176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
            <a:extLst>
              <a:ext uri="{FF2B5EF4-FFF2-40B4-BE49-F238E27FC236}">
                <a16:creationId xmlns:a16="http://schemas.microsoft.com/office/drawing/2014/main" id="{F6FBFB0B-6226-1BF4-0803-2E045AF8F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269" y="735724"/>
            <a:ext cx="8576441" cy="5342310"/>
          </a:xfrm>
        </p:spPr>
      </p:pic>
      <p:sp>
        <p:nvSpPr>
          <p:cNvPr id="4" name="Slide Number Placeholder 3">
            <a:extLst>
              <a:ext uri="{FF2B5EF4-FFF2-40B4-BE49-F238E27FC236}">
                <a16:creationId xmlns:a16="http://schemas.microsoft.com/office/drawing/2014/main" id="{AE21BFF7-763A-0D1E-9999-9E69D5088FE5}"/>
              </a:ext>
            </a:extLst>
          </p:cNvPr>
          <p:cNvSpPr>
            <a:spLocks noGrp="1"/>
          </p:cNvSpPr>
          <p:nvPr>
            <p:ph type="sldNum" sz="quarter" idx="12"/>
          </p:nvPr>
        </p:nvSpPr>
        <p:spPr/>
        <p:txBody>
          <a:bodyPr/>
          <a:lstStyle/>
          <a:p>
            <a:fld id="{665E4B54-9FBF-4371-A767-DCD0D50C10CC}" type="slidenum">
              <a:rPr lang="en-US" smtClean="0"/>
              <a:t>40</a:t>
            </a:fld>
            <a:endParaRPr lang="en-US"/>
          </a:p>
        </p:txBody>
      </p:sp>
    </p:spTree>
    <p:extLst>
      <p:ext uri="{BB962C8B-B14F-4D97-AF65-F5344CB8AC3E}">
        <p14:creationId xmlns:p14="http://schemas.microsoft.com/office/powerpoint/2010/main" val="186972364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4F2A-3D9C-D15B-D6B6-481B3E88E2A8}"/>
              </a:ext>
            </a:extLst>
          </p:cNvPr>
          <p:cNvSpPr>
            <a:spLocks noGrp="1"/>
          </p:cNvSpPr>
          <p:nvPr>
            <p:ph type="title"/>
          </p:nvPr>
        </p:nvSpPr>
        <p:spPr>
          <a:xfrm>
            <a:off x="838200" y="260649"/>
            <a:ext cx="10515600" cy="720080"/>
          </a:xfrm>
        </p:spPr>
        <p:txBody>
          <a:bodyPr>
            <a:normAutofit/>
          </a:bodyPr>
          <a:lstStyle/>
          <a:p>
            <a:r>
              <a:rPr lang="en-IN" b="1" u="sng" dirty="0"/>
              <a:t>Example Explanation</a:t>
            </a:r>
          </a:p>
        </p:txBody>
      </p:sp>
      <p:sp>
        <p:nvSpPr>
          <p:cNvPr id="3" name="Content Placeholder 2">
            <a:extLst>
              <a:ext uri="{FF2B5EF4-FFF2-40B4-BE49-F238E27FC236}">
                <a16:creationId xmlns:a16="http://schemas.microsoft.com/office/drawing/2014/main" id="{424F33D3-0AAD-17A7-71CD-971053FB06F1}"/>
              </a:ext>
            </a:extLst>
          </p:cNvPr>
          <p:cNvSpPr>
            <a:spLocks noGrp="1"/>
          </p:cNvSpPr>
          <p:nvPr>
            <p:ph idx="1"/>
          </p:nvPr>
        </p:nvSpPr>
        <p:spPr>
          <a:xfrm>
            <a:off x="838200" y="1124744"/>
            <a:ext cx="10515600" cy="5052219"/>
          </a:xfrm>
        </p:spPr>
        <p:txBody>
          <a:bodyPr>
            <a:normAutofit/>
          </a:bodyPr>
          <a:lstStyle/>
          <a:p>
            <a:pPr algn="just"/>
            <a:r>
              <a:rPr lang="en-IN" dirty="0"/>
              <a:t>In this example:</a:t>
            </a:r>
          </a:p>
          <a:p>
            <a:pPr lvl="1" algn="just"/>
            <a:r>
              <a:rPr lang="en-IN" sz="2800" dirty="0"/>
              <a:t>The </a:t>
            </a:r>
            <a:r>
              <a:rPr lang="en-IN" sz="2800" b="1" dirty="0"/>
              <a:t>#pragma </a:t>
            </a:r>
            <a:r>
              <a:rPr lang="en-IN" sz="2800" b="1" dirty="0" err="1"/>
              <a:t>omp</a:t>
            </a:r>
            <a:r>
              <a:rPr lang="en-IN" sz="2800" b="1" dirty="0"/>
              <a:t> parallel for ordered directive </a:t>
            </a:r>
            <a:r>
              <a:rPr lang="en-IN" sz="2800" dirty="0"/>
              <a:t>tells OpenMP to parallelize the loop and handle the ordering of loop iterations.</a:t>
            </a:r>
          </a:p>
          <a:p>
            <a:pPr lvl="1" algn="just"/>
            <a:r>
              <a:rPr lang="en-IN" sz="2800" dirty="0"/>
              <a:t>The </a:t>
            </a:r>
            <a:r>
              <a:rPr lang="en-IN" sz="2800" b="1" dirty="0"/>
              <a:t>#pragma </a:t>
            </a:r>
            <a:r>
              <a:rPr lang="en-IN" sz="2800" b="1" dirty="0" err="1"/>
              <a:t>omp</a:t>
            </a:r>
            <a:r>
              <a:rPr lang="en-IN" sz="2800" b="1" dirty="0"/>
              <a:t> ordered directive </a:t>
            </a:r>
            <a:r>
              <a:rPr lang="en-IN" sz="2800" dirty="0"/>
              <a:t>ensures that the code inside the block is executed in the exact order of the loop iterations, i.e., first iteration 0, then 1, and so on.</a:t>
            </a:r>
          </a:p>
          <a:p>
            <a:endParaRPr lang="en-IN" dirty="0"/>
          </a:p>
        </p:txBody>
      </p:sp>
      <p:sp>
        <p:nvSpPr>
          <p:cNvPr id="4" name="Slide Number Placeholder 3">
            <a:extLst>
              <a:ext uri="{FF2B5EF4-FFF2-40B4-BE49-F238E27FC236}">
                <a16:creationId xmlns:a16="http://schemas.microsoft.com/office/drawing/2014/main" id="{E2F1E6F0-3996-1086-4FE8-66B9CA2AF888}"/>
              </a:ext>
            </a:extLst>
          </p:cNvPr>
          <p:cNvSpPr>
            <a:spLocks noGrp="1"/>
          </p:cNvSpPr>
          <p:nvPr>
            <p:ph type="sldNum" sz="quarter" idx="12"/>
          </p:nvPr>
        </p:nvSpPr>
        <p:spPr/>
        <p:txBody>
          <a:bodyPr/>
          <a:lstStyle/>
          <a:p>
            <a:fld id="{665E4B54-9FBF-4371-A767-DCD0D50C10CC}" type="slidenum">
              <a:rPr lang="en-US" smtClean="0"/>
              <a:t>41</a:t>
            </a:fld>
            <a:endParaRPr lang="en-US"/>
          </a:p>
        </p:txBody>
      </p:sp>
    </p:spTree>
    <p:extLst>
      <p:ext uri="{BB962C8B-B14F-4D97-AF65-F5344CB8AC3E}">
        <p14:creationId xmlns:p14="http://schemas.microsoft.com/office/powerpoint/2010/main" val="131342038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2D9E7-78EA-A03D-FAE9-C0385DE39851}"/>
              </a:ext>
            </a:extLst>
          </p:cNvPr>
          <p:cNvSpPr>
            <a:spLocks noGrp="1"/>
          </p:cNvSpPr>
          <p:nvPr>
            <p:ph idx="1"/>
          </p:nvPr>
        </p:nvSpPr>
        <p:spPr>
          <a:xfrm>
            <a:off x="838200" y="976045"/>
            <a:ext cx="10515600" cy="5200918"/>
          </a:xfrm>
        </p:spPr>
        <p:txBody>
          <a:bodyPr>
            <a:normAutofit/>
          </a:bodyPr>
          <a:lstStyle/>
          <a:p>
            <a:pPr marL="0" indent="0">
              <a:buNone/>
            </a:pPr>
            <a:r>
              <a:rPr lang="en-IN" b="1" u="sng" dirty="0"/>
              <a:t>4. Master &amp; Single Sections</a:t>
            </a:r>
          </a:p>
          <a:p>
            <a:pPr algn="just"/>
            <a:r>
              <a:rPr lang="en-IN" dirty="0"/>
              <a:t>Within a parallel region it is also possible that you have a block of code that should only be executed once. </a:t>
            </a:r>
          </a:p>
          <a:p>
            <a:pPr algn="just"/>
            <a:r>
              <a:rPr lang="en-IN" dirty="0"/>
              <a:t>You can do this with a </a:t>
            </a:r>
            <a:r>
              <a:rPr lang="en-IN" b="1" dirty="0"/>
              <a:t>single block </a:t>
            </a:r>
            <a:r>
              <a:rPr lang="en-IN" dirty="0"/>
              <a:t>(#pragma </a:t>
            </a:r>
            <a:r>
              <a:rPr lang="en-IN" dirty="0" err="1"/>
              <a:t>omp</a:t>
            </a:r>
            <a:r>
              <a:rPr lang="en-IN" dirty="0"/>
              <a:t> single), which means that the following block of code will only be executed once by the first thread to reach it (can be other than master thread)</a:t>
            </a:r>
          </a:p>
          <a:p>
            <a:pPr algn="just"/>
            <a:r>
              <a:rPr lang="en-IN" dirty="0"/>
              <a:t>or a </a:t>
            </a:r>
            <a:r>
              <a:rPr lang="en-IN" b="1" dirty="0"/>
              <a:t>master block </a:t>
            </a:r>
            <a:r>
              <a:rPr lang="en-IN" dirty="0"/>
              <a:t>(#pragma </a:t>
            </a:r>
            <a:r>
              <a:rPr lang="en-IN" dirty="0" err="1"/>
              <a:t>omp</a:t>
            </a:r>
            <a:r>
              <a:rPr lang="en-IN" dirty="0"/>
              <a:t> master) does the same but chooses the master thread only., which means it will only be executed by the master thread (thread ID 0).</a:t>
            </a:r>
          </a:p>
        </p:txBody>
      </p:sp>
      <p:sp>
        <p:nvSpPr>
          <p:cNvPr id="4" name="Slide Number Placeholder 3">
            <a:extLst>
              <a:ext uri="{FF2B5EF4-FFF2-40B4-BE49-F238E27FC236}">
                <a16:creationId xmlns:a16="http://schemas.microsoft.com/office/drawing/2014/main" id="{F4D2D886-95BB-DAE9-8025-04A9139648D8}"/>
              </a:ext>
            </a:extLst>
          </p:cNvPr>
          <p:cNvSpPr>
            <a:spLocks noGrp="1"/>
          </p:cNvSpPr>
          <p:nvPr>
            <p:ph type="sldNum" sz="quarter" idx="12"/>
          </p:nvPr>
        </p:nvSpPr>
        <p:spPr/>
        <p:txBody>
          <a:bodyPr/>
          <a:lstStyle/>
          <a:p>
            <a:fld id="{665E4B54-9FBF-4371-A767-DCD0D50C10CC}" type="slidenum">
              <a:rPr lang="en-US" smtClean="0"/>
              <a:t>42</a:t>
            </a:fld>
            <a:endParaRPr lang="en-US"/>
          </a:p>
        </p:txBody>
      </p:sp>
    </p:spTree>
    <p:extLst>
      <p:ext uri="{BB962C8B-B14F-4D97-AF65-F5344CB8AC3E}">
        <p14:creationId xmlns:p14="http://schemas.microsoft.com/office/powerpoint/2010/main" val="412902172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982-9F5C-D099-5B74-FA4C474EAC23}"/>
              </a:ext>
            </a:extLst>
          </p:cNvPr>
          <p:cNvSpPr>
            <a:spLocks noGrp="1"/>
          </p:cNvSpPr>
          <p:nvPr>
            <p:ph type="title"/>
          </p:nvPr>
        </p:nvSpPr>
        <p:spPr>
          <a:xfrm>
            <a:off x="838200" y="287677"/>
            <a:ext cx="10515600" cy="801384"/>
          </a:xfrm>
        </p:spPr>
        <p:txBody>
          <a:bodyPr>
            <a:normAutofit/>
          </a:bodyPr>
          <a:lstStyle/>
          <a:p>
            <a:r>
              <a:rPr lang="en-IN" b="1" u="sng"/>
              <a:t>Low Level Synchronization</a:t>
            </a:r>
          </a:p>
        </p:txBody>
      </p:sp>
      <p:sp>
        <p:nvSpPr>
          <p:cNvPr id="3" name="Content Placeholder 2">
            <a:extLst>
              <a:ext uri="{FF2B5EF4-FFF2-40B4-BE49-F238E27FC236}">
                <a16:creationId xmlns:a16="http://schemas.microsoft.com/office/drawing/2014/main" id="{71B2D9E7-78EA-A03D-FAE9-C0385DE39851}"/>
              </a:ext>
            </a:extLst>
          </p:cNvPr>
          <p:cNvSpPr>
            <a:spLocks noGrp="1"/>
          </p:cNvSpPr>
          <p:nvPr>
            <p:ph idx="1"/>
          </p:nvPr>
        </p:nvSpPr>
        <p:spPr>
          <a:xfrm>
            <a:off x="838200" y="1345915"/>
            <a:ext cx="10515600" cy="4831047"/>
          </a:xfrm>
        </p:spPr>
        <p:txBody>
          <a:bodyPr>
            <a:normAutofit/>
          </a:bodyPr>
          <a:lstStyle/>
          <a:p>
            <a:pPr marL="0" indent="0">
              <a:buNone/>
            </a:pPr>
            <a:r>
              <a:rPr lang="en-IN" b="1" u="sng"/>
              <a:t>Flush</a:t>
            </a:r>
          </a:p>
          <a:p>
            <a:pPr algn="just"/>
            <a:r>
              <a:rPr lang="en-IN"/>
              <a:t>Flush operation does not actually synchronize different threads. </a:t>
            </a:r>
          </a:p>
          <a:p>
            <a:pPr algn="just"/>
            <a:r>
              <a:rPr lang="en-IN"/>
              <a:t>It just ensures that a thread’s values are made consistent with main memory. </a:t>
            </a:r>
          </a:p>
          <a:p>
            <a:pPr algn="just"/>
            <a:r>
              <a:rPr lang="en-IN"/>
              <a:t>Flush forces data to updated in memory so other threads see the most recent value. </a:t>
            </a:r>
          </a:p>
          <a:p>
            <a:pPr algn="just"/>
            <a:r>
              <a:rPr lang="en-IN" b="1" u="sng"/>
              <a:t>Locks</a:t>
            </a:r>
            <a:endParaRPr lang="en-IN"/>
          </a:p>
          <a:p>
            <a:pPr algn="just"/>
            <a:r>
              <a:rPr lang="en-IN"/>
              <a:t>Locks can be used to protect resources. </a:t>
            </a:r>
          </a:p>
          <a:p>
            <a:pPr algn="just"/>
            <a:r>
              <a:rPr lang="en-IN"/>
              <a:t>A lock implies a memory fence (a “flush”) of all thread variables.</a:t>
            </a:r>
          </a:p>
        </p:txBody>
      </p:sp>
      <p:sp>
        <p:nvSpPr>
          <p:cNvPr id="4" name="Slide Number Placeholder 3">
            <a:extLst>
              <a:ext uri="{FF2B5EF4-FFF2-40B4-BE49-F238E27FC236}">
                <a16:creationId xmlns:a16="http://schemas.microsoft.com/office/drawing/2014/main" id="{F4D2D886-95BB-DAE9-8025-04A9139648D8}"/>
              </a:ext>
            </a:extLst>
          </p:cNvPr>
          <p:cNvSpPr>
            <a:spLocks noGrp="1"/>
          </p:cNvSpPr>
          <p:nvPr>
            <p:ph type="sldNum" sz="quarter" idx="12"/>
          </p:nvPr>
        </p:nvSpPr>
        <p:spPr/>
        <p:txBody>
          <a:bodyPr/>
          <a:lstStyle/>
          <a:p>
            <a:fld id="{665E4B54-9FBF-4371-A767-DCD0D50C10CC}" type="slidenum">
              <a:rPr lang="en-US" smtClean="0"/>
              <a:t>43</a:t>
            </a:fld>
            <a:endParaRPr lang="en-US"/>
          </a:p>
        </p:txBody>
      </p:sp>
    </p:spTree>
    <p:extLst>
      <p:ext uri="{BB962C8B-B14F-4D97-AF65-F5344CB8AC3E}">
        <p14:creationId xmlns:p14="http://schemas.microsoft.com/office/powerpoint/2010/main" val="114274354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AC1F-B788-3B93-D8C3-BD31DF87ECEC}"/>
              </a:ext>
            </a:extLst>
          </p:cNvPr>
          <p:cNvSpPr>
            <a:spLocks noGrp="1"/>
          </p:cNvSpPr>
          <p:nvPr>
            <p:ph type="title"/>
          </p:nvPr>
        </p:nvSpPr>
        <p:spPr>
          <a:xfrm>
            <a:off x="838200" y="365126"/>
            <a:ext cx="10515600" cy="980790"/>
          </a:xfrm>
        </p:spPr>
        <p:txBody>
          <a:bodyPr>
            <a:normAutofit fontScale="90000"/>
          </a:bodyPr>
          <a:lstStyle/>
          <a:p>
            <a:br>
              <a:rPr lang="en-IN" b="1" u="sng"/>
            </a:br>
            <a:r>
              <a:rPr lang="en-IN" sz="4900" b="1" u="sng"/>
              <a:t>Performance Analysis</a:t>
            </a:r>
            <a:br>
              <a:rPr lang="en-IN" b="1"/>
            </a:br>
            <a:endParaRPr lang="en-IN"/>
          </a:p>
        </p:txBody>
      </p:sp>
      <p:sp>
        <p:nvSpPr>
          <p:cNvPr id="3" name="Content Placeholder 2">
            <a:extLst>
              <a:ext uri="{FF2B5EF4-FFF2-40B4-BE49-F238E27FC236}">
                <a16:creationId xmlns:a16="http://schemas.microsoft.com/office/drawing/2014/main" id="{40A10A55-6FE0-49A0-75A4-DFB8CE1B8CF5}"/>
              </a:ext>
            </a:extLst>
          </p:cNvPr>
          <p:cNvSpPr>
            <a:spLocks noGrp="1"/>
          </p:cNvSpPr>
          <p:nvPr>
            <p:ph idx="1"/>
          </p:nvPr>
        </p:nvSpPr>
        <p:spPr/>
        <p:txBody>
          <a:bodyPr/>
          <a:lstStyle/>
          <a:p>
            <a:pPr algn="just"/>
            <a:r>
              <a:rPr lang="en-IN"/>
              <a:t>For parallel programs, performance is the primary concern. </a:t>
            </a:r>
          </a:p>
          <a:p>
            <a:pPr algn="just"/>
            <a:r>
              <a:rPr lang="en-IN"/>
              <a:t>The relative ease of using OpenMP is a mixed blessing. </a:t>
            </a:r>
          </a:p>
          <a:p>
            <a:pPr algn="just"/>
            <a:r>
              <a:rPr lang="en-IN"/>
              <a:t>In this section, we briefly introduce some factors that affect performance when programming, and some “best practices” to improve performance.</a:t>
            </a:r>
          </a:p>
        </p:txBody>
      </p:sp>
      <p:sp>
        <p:nvSpPr>
          <p:cNvPr id="4" name="Slide Number Placeholder 3">
            <a:extLst>
              <a:ext uri="{FF2B5EF4-FFF2-40B4-BE49-F238E27FC236}">
                <a16:creationId xmlns:a16="http://schemas.microsoft.com/office/drawing/2014/main" id="{E3D1AAF3-771E-CD2D-C6D3-54218D8D8FDF}"/>
              </a:ext>
            </a:extLst>
          </p:cNvPr>
          <p:cNvSpPr>
            <a:spLocks noGrp="1"/>
          </p:cNvSpPr>
          <p:nvPr>
            <p:ph type="sldNum" sz="quarter" idx="12"/>
          </p:nvPr>
        </p:nvSpPr>
        <p:spPr/>
        <p:txBody>
          <a:bodyPr/>
          <a:lstStyle/>
          <a:p>
            <a:fld id="{665E4B54-9FBF-4371-A767-DCD0D50C10CC}" type="slidenum">
              <a:rPr lang="en-US" smtClean="0"/>
              <a:t>44</a:t>
            </a:fld>
            <a:endParaRPr lang="en-US"/>
          </a:p>
        </p:txBody>
      </p:sp>
    </p:spTree>
    <p:extLst>
      <p:ext uri="{BB962C8B-B14F-4D97-AF65-F5344CB8AC3E}">
        <p14:creationId xmlns:p14="http://schemas.microsoft.com/office/powerpoint/2010/main" val="269638858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0CCC-7F4E-3570-6F3E-A51CC1965BD4}"/>
              </a:ext>
            </a:extLst>
          </p:cNvPr>
          <p:cNvSpPr>
            <a:spLocks noGrp="1"/>
          </p:cNvSpPr>
          <p:nvPr>
            <p:ph type="title"/>
          </p:nvPr>
        </p:nvSpPr>
        <p:spPr>
          <a:xfrm>
            <a:off x="838200" y="277403"/>
            <a:ext cx="10515600" cy="924673"/>
          </a:xfrm>
        </p:spPr>
        <p:txBody>
          <a:bodyPr/>
          <a:lstStyle/>
          <a:p>
            <a:r>
              <a:rPr lang="en-IN" b="1" u="sng"/>
              <a:t>Performance Considerations</a:t>
            </a:r>
          </a:p>
        </p:txBody>
      </p:sp>
      <p:sp>
        <p:nvSpPr>
          <p:cNvPr id="3" name="Content Placeholder 2">
            <a:extLst>
              <a:ext uri="{FF2B5EF4-FFF2-40B4-BE49-F238E27FC236}">
                <a16:creationId xmlns:a16="http://schemas.microsoft.com/office/drawing/2014/main" id="{7BC3C59D-0BD8-3580-E84B-7FAE0E27D4EC}"/>
              </a:ext>
            </a:extLst>
          </p:cNvPr>
          <p:cNvSpPr>
            <a:spLocks noGrp="1"/>
          </p:cNvSpPr>
          <p:nvPr>
            <p:ph idx="1"/>
          </p:nvPr>
        </p:nvSpPr>
        <p:spPr>
          <a:xfrm>
            <a:off x="838200" y="1530849"/>
            <a:ext cx="10515600" cy="4646114"/>
          </a:xfrm>
        </p:spPr>
        <p:txBody>
          <a:bodyPr>
            <a:normAutofit/>
          </a:bodyPr>
          <a:lstStyle/>
          <a:p>
            <a:pPr marL="0" indent="0" algn="just">
              <a:buNone/>
            </a:pPr>
            <a:r>
              <a:rPr lang="en-IN" b="1" u="sng"/>
              <a:t>Factors Impacting (Affecting)Performance</a:t>
            </a:r>
          </a:p>
          <a:p>
            <a:pPr marL="0" indent="0" algn="just">
              <a:buNone/>
            </a:pPr>
            <a:endParaRPr lang="en-IN"/>
          </a:p>
          <a:p>
            <a:pPr algn="just"/>
            <a:r>
              <a:rPr lang="en-IN"/>
              <a:t>Performance of the serial regions</a:t>
            </a:r>
          </a:p>
          <a:p>
            <a:pPr algn="just"/>
            <a:r>
              <a:rPr lang="en-IN"/>
              <a:t>Proportion of the serial parts and the parallel parts.</a:t>
            </a:r>
          </a:p>
          <a:p>
            <a:pPr algn="just"/>
            <a:r>
              <a:rPr lang="en-IN"/>
              <a:t>Overhead of thread management</a:t>
            </a:r>
          </a:p>
          <a:p>
            <a:pPr algn="just"/>
            <a:r>
              <a:rPr lang="en-IN"/>
              <a:t>Memory access</a:t>
            </a:r>
          </a:p>
          <a:p>
            <a:pPr algn="just"/>
            <a:endParaRPr lang="en-IN"/>
          </a:p>
          <a:p>
            <a:pPr algn="just"/>
            <a:endParaRPr lang="en-IN"/>
          </a:p>
          <a:p>
            <a:pPr algn="just"/>
            <a:endParaRPr lang="en-IN"/>
          </a:p>
        </p:txBody>
      </p:sp>
      <p:sp>
        <p:nvSpPr>
          <p:cNvPr id="4" name="Slide Number Placeholder 3">
            <a:extLst>
              <a:ext uri="{FF2B5EF4-FFF2-40B4-BE49-F238E27FC236}">
                <a16:creationId xmlns:a16="http://schemas.microsoft.com/office/drawing/2014/main" id="{667F69AF-693C-F3E9-336C-46F4A1C52A6E}"/>
              </a:ext>
            </a:extLst>
          </p:cNvPr>
          <p:cNvSpPr>
            <a:spLocks noGrp="1"/>
          </p:cNvSpPr>
          <p:nvPr>
            <p:ph type="sldNum" sz="quarter" idx="12"/>
          </p:nvPr>
        </p:nvSpPr>
        <p:spPr/>
        <p:txBody>
          <a:bodyPr/>
          <a:lstStyle/>
          <a:p>
            <a:fld id="{665E4B54-9FBF-4371-A767-DCD0D50C10CC}" type="slidenum">
              <a:rPr lang="en-US" smtClean="0"/>
              <a:t>45</a:t>
            </a:fld>
            <a:endParaRPr lang="en-US"/>
          </a:p>
        </p:txBody>
      </p:sp>
    </p:spTree>
    <p:extLst>
      <p:ext uri="{BB962C8B-B14F-4D97-AF65-F5344CB8AC3E}">
        <p14:creationId xmlns:p14="http://schemas.microsoft.com/office/powerpoint/2010/main" val="307969538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0CCC-7F4E-3570-6F3E-A51CC1965BD4}"/>
              </a:ext>
            </a:extLst>
          </p:cNvPr>
          <p:cNvSpPr>
            <a:spLocks noGrp="1"/>
          </p:cNvSpPr>
          <p:nvPr>
            <p:ph type="title"/>
          </p:nvPr>
        </p:nvSpPr>
        <p:spPr>
          <a:xfrm>
            <a:off x="838200" y="277403"/>
            <a:ext cx="10515600" cy="924673"/>
          </a:xfrm>
        </p:spPr>
        <p:txBody>
          <a:bodyPr/>
          <a:lstStyle/>
          <a:p>
            <a:r>
              <a:rPr lang="en-IN" b="1" u="sng"/>
              <a:t>Factors Impacting (Affecting)Performance</a:t>
            </a:r>
          </a:p>
        </p:txBody>
      </p:sp>
      <p:sp>
        <p:nvSpPr>
          <p:cNvPr id="3" name="Content Placeholder 2">
            <a:extLst>
              <a:ext uri="{FF2B5EF4-FFF2-40B4-BE49-F238E27FC236}">
                <a16:creationId xmlns:a16="http://schemas.microsoft.com/office/drawing/2014/main" id="{7BC3C59D-0BD8-3580-E84B-7FAE0E27D4EC}"/>
              </a:ext>
            </a:extLst>
          </p:cNvPr>
          <p:cNvSpPr>
            <a:spLocks noGrp="1"/>
          </p:cNvSpPr>
          <p:nvPr>
            <p:ph idx="1"/>
          </p:nvPr>
        </p:nvSpPr>
        <p:spPr>
          <a:xfrm>
            <a:off x="838200" y="1530849"/>
            <a:ext cx="10515600" cy="4646114"/>
          </a:xfrm>
        </p:spPr>
        <p:txBody>
          <a:bodyPr>
            <a:normAutofit lnSpcReduction="10000"/>
          </a:bodyPr>
          <a:lstStyle/>
          <a:p>
            <a:pPr algn="just"/>
            <a:r>
              <a:rPr lang="en-IN"/>
              <a:t>The OpenMP program includes serial regions and parallel regions, </a:t>
            </a:r>
          </a:p>
          <a:p>
            <a:pPr algn="just"/>
            <a:r>
              <a:rPr lang="en-IN" b="1"/>
              <a:t>Firstly</a:t>
            </a:r>
            <a:r>
              <a:rPr lang="en-IN"/>
              <a:t>, the </a:t>
            </a:r>
            <a:r>
              <a:rPr lang="en-IN" b="1"/>
              <a:t>performance of the serial regions </a:t>
            </a:r>
            <a:r>
              <a:rPr lang="en-IN"/>
              <a:t>will affect the performance of the whole program. [Optimazation needed]</a:t>
            </a:r>
          </a:p>
          <a:p>
            <a:pPr algn="just"/>
            <a:r>
              <a:rPr lang="en-IN"/>
              <a:t>There are many optimization methods for serial programs, such as eliminating data dependencies, constant folding, copy propagation, removing dead code, etc. </a:t>
            </a:r>
          </a:p>
          <a:p>
            <a:pPr algn="just"/>
            <a:r>
              <a:rPr lang="en-IN"/>
              <a:t>Although the compiler has made some </a:t>
            </a:r>
            <a:r>
              <a:rPr lang="en-IN" b="1"/>
              <a:t>optimization </a:t>
            </a:r>
            <a:r>
              <a:rPr lang="en-IN"/>
              <a:t>efforts for serial programs, in fact, for current compilers the effect of this optimization is minimal. </a:t>
            </a:r>
          </a:p>
          <a:p>
            <a:pPr algn="just"/>
            <a:r>
              <a:rPr lang="en-IN"/>
              <a:t>A simpler and more effective method is to </a:t>
            </a:r>
            <a:r>
              <a:rPr lang="en-IN" b="1"/>
              <a:t>parallelize and vectorize </a:t>
            </a:r>
            <a:r>
              <a:rPr lang="en-IN"/>
              <a:t>the parts that can be parallelized or vectorized. </a:t>
            </a:r>
          </a:p>
        </p:txBody>
      </p:sp>
      <p:sp>
        <p:nvSpPr>
          <p:cNvPr id="4" name="Slide Number Placeholder 3">
            <a:extLst>
              <a:ext uri="{FF2B5EF4-FFF2-40B4-BE49-F238E27FC236}">
                <a16:creationId xmlns:a16="http://schemas.microsoft.com/office/drawing/2014/main" id="{667F69AF-693C-F3E9-336C-46F4A1C52A6E}"/>
              </a:ext>
            </a:extLst>
          </p:cNvPr>
          <p:cNvSpPr>
            <a:spLocks noGrp="1"/>
          </p:cNvSpPr>
          <p:nvPr>
            <p:ph type="sldNum" sz="quarter" idx="12"/>
          </p:nvPr>
        </p:nvSpPr>
        <p:spPr/>
        <p:txBody>
          <a:bodyPr/>
          <a:lstStyle/>
          <a:p>
            <a:fld id="{665E4B54-9FBF-4371-A767-DCD0D50C10CC}" type="slidenum">
              <a:rPr lang="en-US" smtClean="0"/>
              <a:t>46</a:t>
            </a:fld>
            <a:endParaRPr lang="en-US"/>
          </a:p>
        </p:txBody>
      </p:sp>
    </p:spTree>
    <p:extLst>
      <p:ext uri="{BB962C8B-B14F-4D97-AF65-F5344CB8AC3E}">
        <p14:creationId xmlns:p14="http://schemas.microsoft.com/office/powerpoint/2010/main" val="216762804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08FB8-F2F4-4F83-0CCB-869FA07B6DCF}"/>
              </a:ext>
            </a:extLst>
          </p:cNvPr>
          <p:cNvSpPr>
            <a:spLocks noGrp="1"/>
          </p:cNvSpPr>
          <p:nvPr>
            <p:ph idx="1"/>
          </p:nvPr>
        </p:nvSpPr>
        <p:spPr>
          <a:xfrm>
            <a:off x="838200" y="1109609"/>
            <a:ext cx="10515600" cy="5067354"/>
          </a:xfrm>
        </p:spPr>
        <p:txBody>
          <a:bodyPr/>
          <a:lstStyle/>
          <a:p>
            <a:pPr algn="just"/>
            <a:r>
              <a:rPr lang="en-IN"/>
              <a:t>The </a:t>
            </a:r>
            <a:r>
              <a:rPr lang="en-IN" b="1"/>
              <a:t>second factor </a:t>
            </a:r>
            <a:r>
              <a:rPr lang="en-IN"/>
              <a:t>is the </a:t>
            </a:r>
            <a:r>
              <a:rPr lang="en-IN" b="1"/>
              <a:t>proportion of the serial parts and the parallel parts. </a:t>
            </a:r>
          </a:p>
          <a:p>
            <a:pPr algn="just"/>
            <a:r>
              <a:rPr lang="en-IN"/>
              <a:t>It is well understood that the more parts that can be parallelized in a program, the greater the room for program performance improvement. </a:t>
            </a:r>
          </a:p>
          <a:p>
            <a:pPr algn="just"/>
            <a:r>
              <a:rPr lang="en-IN"/>
              <a:t>Amdahl’s law gives the theoretical speedup in latency of the execution of a task at a fixed workload that can be expected of a system whose resources are improved. </a:t>
            </a:r>
          </a:p>
          <a:p>
            <a:pPr algn="just"/>
            <a:r>
              <a:rPr lang="en-IN"/>
              <a:t>This formula is often applied to parallel processing systems. </a:t>
            </a:r>
          </a:p>
          <a:p>
            <a:endParaRPr lang="en-IN"/>
          </a:p>
          <a:p>
            <a:pPr marL="0" indent="0">
              <a:buNone/>
            </a:pPr>
            <a:endParaRPr lang="en-IN"/>
          </a:p>
        </p:txBody>
      </p:sp>
      <p:sp>
        <p:nvSpPr>
          <p:cNvPr id="4" name="Slide Number Placeholder 3">
            <a:extLst>
              <a:ext uri="{FF2B5EF4-FFF2-40B4-BE49-F238E27FC236}">
                <a16:creationId xmlns:a16="http://schemas.microsoft.com/office/drawing/2014/main" id="{A5A956A3-CA64-5F6B-007E-EB2E7B627D0B}"/>
              </a:ext>
            </a:extLst>
          </p:cNvPr>
          <p:cNvSpPr>
            <a:spLocks noGrp="1"/>
          </p:cNvSpPr>
          <p:nvPr>
            <p:ph type="sldNum" sz="quarter" idx="12"/>
          </p:nvPr>
        </p:nvSpPr>
        <p:spPr/>
        <p:txBody>
          <a:bodyPr/>
          <a:lstStyle/>
          <a:p>
            <a:fld id="{665E4B54-9FBF-4371-A767-DCD0D50C10CC}" type="slidenum">
              <a:rPr lang="en-US" smtClean="0"/>
              <a:t>47</a:t>
            </a:fld>
            <a:endParaRPr lang="en-US"/>
          </a:p>
        </p:txBody>
      </p:sp>
    </p:spTree>
    <p:extLst>
      <p:ext uri="{BB962C8B-B14F-4D97-AF65-F5344CB8AC3E}">
        <p14:creationId xmlns:p14="http://schemas.microsoft.com/office/powerpoint/2010/main" val="162168988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65795-C17A-B358-A3B4-6AE2E650BCB1}"/>
              </a:ext>
            </a:extLst>
          </p:cNvPr>
          <p:cNvSpPr>
            <a:spLocks noGrp="1"/>
          </p:cNvSpPr>
          <p:nvPr>
            <p:ph idx="1"/>
          </p:nvPr>
        </p:nvSpPr>
        <p:spPr>
          <a:xfrm>
            <a:off x="838200" y="1202076"/>
            <a:ext cx="10515600" cy="4974887"/>
          </a:xfrm>
        </p:spPr>
        <p:txBody>
          <a:bodyPr>
            <a:normAutofit/>
          </a:bodyPr>
          <a:lstStyle/>
          <a:p>
            <a:pPr algn="just"/>
            <a:r>
              <a:rPr lang="en-IN"/>
              <a:t>The </a:t>
            </a:r>
            <a:r>
              <a:rPr lang="en-IN" b="1"/>
              <a:t>third</a:t>
            </a:r>
            <a:r>
              <a:rPr lang="en-IN"/>
              <a:t> is the </a:t>
            </a:r>
            <a:r>
              <a:rPr lang="en-IN" b="1"/>
              <a:t>overhead of thread management</a:t>
            </a:r>
            <a:r>
              <a:rPr lang="en-IN"/>
              <a:t>. </a:t>
            </a:r>
          </a:p>
          <a:p>
            <a:pPr algn="just"/>
            <a:r>
              <a:rPr lang="en-IN"/>
              <a:t>Thread management usually includes creating, resuming, managing, suspending, destroying and synchronizing. The management overhead of threads is often large compared to computation, especially synchronization. </a:t>
            </a:r>
          </a:p>
          <a:p>
            <a:pPr algn="just"/>
            <a:r>
              <a:rPr lang="en-IN"/>
              <a:t>Critical sections and atomic sections serialize the execution and eliminate the concurrent execution of threads. </a:t>
            </a:r>
          </a:p>
          <a:p>
            <a:pPr algn="just"/>
            <a:r>
              <a:rPr lang="en-IN"/>
              <a:t>If used unwisely, OpenMP code can be worse than serial code because of all the thread overhead. </a:t>
            </a:r>
          </a:p>
          <a:p>
            <a:pPr algn="just"/>
            <a:endParaRPr lang="en-IN"/>
          </a:p>
        </p:txBody>
      </p:sp>
      <p:sp>
        <p:nvSpPr>
          <p:cNvPr id="4" name="Slide Number Placeholder 3">
            <a:extLst>
              <a:ext uri="{FF2B5EF4-FFF2-40B4-BE49-F238E27FC236}">
                <a16:creationId xmlns:a16="http://schemas.microsoft.com/office/drawing/2014/main" id="{34CE79E7-B905-D964-13D4-4D6265B51E3B}"/>
              </a:ext>
            </a:extLst>
          </p:cNvPr>
          <p:cNvSpPr>
            <a:spLocks noGrp="1"/>
          </p:cNvSpPr>
          <p:nvPr>
            <p:ph type="sldNum" sz="quarter" idx="12"/>
          </p:nvPr>
        </p:nvSpPr>
        <p:spPr/>
        <p:txBody>
          <a:bodyPr/>
          <a:lstStyle/>
          <a:p>
            <a:fld id="{665E4B54-9FBF-4371-A767-DCD0D50C10CC}" type="slidenum">
              <a:rPr lang="en-US" smtClean="0"/>
              <a:t>48</a:t>
            </a:fld>
            <a:endParaRPr lang="en-US"/>
          </a:p>
        </p:txBody>
      </p:sp>
    </p:spTree>
    <p:extLst>
      <p:ext uri="{BB962C8B-B14F-4D97-AF65-F5344CB8AC3E}">
        <p14:creationId xmlns:p14="http://schemas.microsoft.com/office/powerpoint/2010/main" val="65013209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4A421-C0DC-F5E0-DB78-22775602A87C}"/>
              </a:ext>
            </a:extLst>
          </p:cNvPr>
          <p:cNvSpPr>
            <a:spLocks noGrp="1"/>
          </p:cNvSpPr>
          <p:nvPr>
            <p:ph idx="1"/>
          </p:nvPr>
        </p:nvSpPr>
        <p:spPr>
          <a:xfrm>
            <a:off x="838200" y="1171254"/>
            <a:ext cx="10515600" cy="5005709"/>
          </a:xfrm>
        </p:spPr>
        <p:txBody>
          <a:bodyPr/>
          <a:lstStyle/>
          <a:p>
            <a:pPr algn="just"/>
            <a:r>
              <a:rPr lang="en-IN"/>
              <a:t>The </a:t>
            </a:r>
            <a:r>
              <a:rPr lang="en-IN" b="1"/>
              <a:t>fourth</a:t>
            </a:r>
            <a:r>
              <a:rPr lang="en-IN"/>
              <a:t> aspect is </a:t>
            </a:r>
            <a:r>
              <a:rPr lang="en-IN" b="1"/>
              <a:t>memory access</a:t>
            </a:r>
            <a:endParaRPr lang="en-IN"/>
          </a:p>
          <a:p>
            <a:pPr algn="just"/>
            <a:r>
              <a:rPr lang="en-IN"/>
              <a:t>Usually, memory is the main limiting factor in the performance of shared memory programs.</a:t>
            </a:r>
          </a:p>
          <a:p>
            <a:pPr algn="just"/>
            <a:r>
              <a:rPr lang="en-IN"/>
              <a:t> Problems such as memory access conflicts will seriously affect the performance of the program. </a:t>
            </a:r>
          </a:p>
          <a:p>
            <a:pPr algn="just"/>
            <a:r>
              <a:rPr lang="en-IN"/>
              <a:t>The access location of data is the key to the latency and bandwidth of memory access. </a:t>
            </a:r>
          </a:p>
          <a:p>
            <a:pPr algn="just"/>
            <a:r>
              <a:rPr lang="en-IN"/>
              <a:t>The most commonly used method is to optimize data locality. </a:t>
            </a:r>
          </a:p>
        </p:txBody>
      </p:sp>
      <p:sp>
        <p:nvSpPr>
          <p:cNvPr id="4" name="Slide Number Placeholder 3">
            <a:extLst>
              <a:ext uri="{FF2B5EF4-FFF2-40B4-BE49-F238E27FC236}">
                <a16:creationId xmlns:a16="http://schemas.microsoft.com/office/drawing/2014/main" id="{0C320760-FE71-4B7A-98C0-365D5756715E}"/>
              </a:ext>
            </a:extLst>
          </p:cNvPr>
          <p:cNvSpPr>
            <a:spLocks noGrp="1"/>
          </p:cNvSpPr>
          <p:nvPr>
            <p:ph type="sldNum" sz="quarter" idx="12"/>
          </p:nvPr>
        </p:nvSpPr>
        <p:spPr/>
        <p:txBody>
          <a:bodyPr/>
          <a:lstStyle/>
          <a:p>
            <a:fld id="{665E4B54-9FBF-4371-A767-DCD0D50C10CC}" type="slidenum">
              <a:rPr lang="en-US" smtClean="0"/>
              <a:t>49</a:t>
            </a:fld>
            <a:endParaRPr lang="en-US"/>
          </a:p>
        </p:txBody>
      </p:sp>
    </p:spTree>
    <p:extLst>
      <p:ext uri="{BB962C8B-B14F-4D97-AF65-F5344CB8AC3E}">
        <p14:creationId xmlns:p14="http://schemas.microsoft.com/office/powerpoint/2010/main" val="34580123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61C15-00B9-B817-3E1A-D9A7A7CFDAFB}"/>
              </a:ext>
            </a:extLst>
          </p:cNvPr>
          <p:cNvSpPr>
            <a:spLocks noGrp="1"/>
          </p:cNvSpPr>
          <p:nvPr>
            <p:ph idx="1"/>
          </p:nvPr>
        </p:nvSpPr>
        <p:spPr>
          <a:xfrm>
            <a:off x="838200" y="1085850"/>
            <a:ext cx="10515600" cy="5091113"/>
          </a:xfrm>
        </p:spPr>
        <p:txBody>
          <a:bodyPr>
            <a:normAutofit/>
          </a:bodyPr>
          <a:lstStyle/>
          <a:p>
            <a:pPr algn="just"/>
            <a:r>
              <a:rPr lang="en-IN" dirty="0"/>
              <a:t>API components:</a:t>
            </a:r>
          </a:p>
          <a:p>
            <a:pPr marL="0" indent="0" algn="just">
              <a:buNone/>
            </a:pPr>
            <a:r>
              <a:rPr lang="en-IN" dirty="0"/>
              <a:t>	– Compiler directives</a:t>
            </a:r>
          </a:p>
          <a:p>
            <a:pPr marL="0" indent="0" algn="just">
              <a:buNone/>
            </a:pPr>
            <a:r>
              <a:rPr lang="en-IN" dirty="0"/>
              <a:t>	– Runtime library routines</a:t>
            </a:r>
          </a:p>
          <a:p>
            <a:pPr marL="0" indent="0" algn="just">
              <a:buNone/>
            </a:pPr>
            <a:r>
              <a:rPr lang="en-IN" dirty="0"/>
              <a:t>	– Environment variables</a:t>
            </a:r>
          </a:p>
          <a:p>
            <a:pPr marL="0" indent="0" algn="just">
              <a:buNone/>
            </a:pPr>
            <a:r>
              <a:rPr lang="en-IN" dirty="0"/>
              <a:t>• Portability</a:t>
            </a:r>
          </a:p>
          <a:p>
            <a:pPr marL="0" indent="0" algn="just">
              <a:buNone/>
            </a:pPr>
            <a:r>
              <a:rPr lang="en-IN" dirty="0"/>
              <a:t>	– API is specified for C/C++ and Fortran</a:t>
            </a:r>
          </a:p>
          <a:p>
            <a:pPr marL="0" indent="0" algn="just">
              <a:buNone/>
            </a:pPr>
            <a:r>
              <a:rPr lang="en-IN" dirty="0"/>
              <a:t>	– Implementations on almost all platforms including Unix/Linux    </a:t>
            </a:r>
          </a:p>
          <a:p>
            <a:pPr marL="0" indent="0" algn="just">
              <a:buNone/>
            </a:pPr>
            <a:r>
              <a:rPr lang="en-IN" dirty="0"/>
              <a:t>               and Windows</a:t>
            </a:r>
          </a:p>
          <a:p>
            <a:pPr algn="just"/>
            <a:r>
              <a:rPr lang="en-IN" b="1" dirty="0" err="1"/>
              <a:t>OpenMp</a:t>
            </a:r>
            <a:r>
              <a:rPr lang="en-IN" b="1" dirty="0"/>
              <a:t> Architecture is given in the next slide</a:t>
            </a:r>
          </a:p>
        </p:txBody>
      </p:sp>
      <p:sp>
        <p:nvSpPr>
          <p:cNvPr id="4" name="Slide Number Placeholder 3">
            <a:extLst>
              <a:ext uri="{FF2B5EF4-FFF2-40B4-BE49-F238E27FC236}">
                <a16:creationId xmlns:a16="http://schemas.microsoft.com/office/drawing/2014/main" id="{0DC11172-4507-7E32-EDB2-601A63C90840}"/>
              </a:ext>
            </a:extLst>
          </p:cNvPr>
          <p:cNvSpPr>
            <a:spLocks noGrp="1"/>
          </p:cNvSpPr>
          <p:nvPr>
            <p:ph type="sldNum" sz="quarter" idx="12"/>
          </p:nvPr>
        </p:nvSpPr>
        <p:spPr/>
        <p:txBody>
          <a:bodyPr/>
          <a:lstStyle/>
          <a:p>
            <a:fld id="{665E4B54-9FBF-4371-A767-DCD0D50C10CC}" type="slidenum">
              <a:rPr lang="en-US" smtClean="0"/>
              <a:t>5</a:t>
            </a:fld>
            <a:endParaRPr lang="en-US"/>
          </a:p>
        </p:txBody>
      </p:sp>
    </p:spTree>
    <p:extLst>
      <p:ext uri="{BB962C8B-B14F-4D97-AF65-F5344CB8AC3E}">
        <p14:creationId xmlns:p14="http://schemas.microsoft.com/office/powerpoint/2010/main" val="212076488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9F6E-2670-D821-7022-E310B452A5C3}"/>
              </a:ext>
            </a:extLst>
          </p:cNvPr>
          <p:cNvSpPr>
            <a:spLocks noGrp="1"/>
          </p:cNvSpPr>
          <p:nvPr>
            <p:ph type="title"/>
          </p:nvPr>
        </p:nvSpPr>
        <p:spPr>
          <a:xfrm>
            <a:off x="838200" y="365126"/>
            <a:ext cx="10515600" cy="878047"/>
          </a:xfrm>
        </p:spPr>
        <p:txBody>
          <a:bodyPr>
            <a:normAutofit fontScale="90000"/>
          </a:bodyPr>
          <a:lstStyle/>
          <a:p>
            <a:br>
              <a:rPr lang="en-IN" b="1" u="sng"/>
            </a:br>
            <a:r>
              <a:rPr lang="en-IN" sz="4900" b="1" u="sng"/>
              <a:t>Ideas for Improving the performance</a:t>
            </a:r>
            <a:br>
              <a:rPr lang="en-IN" b="1"/>
            </a:br>
            <a:endParaRPr lang="en-IN"/>
          </a:p>
        </p:txBody>
      </p:sp>
      <p:sp>
        <p:nvSpPr>
          <p:cNvPr id="3" name="Content Placeholder 2">
            <a:extLst>
              <a:ext uri="{FF2B5EF4-FFF2-40B4-BE49-F238E27FC236}">
                <a16:creationId xmlns:a16="http://schemas.microsoft.com/office/drawing/2014/main" id="{8C1306E3-61E1-90BF-523B-FE76CA958AC3}"/>
              </a:ext>
            </a:extLst>
          </p:cNvPr>
          <p:cNvSpPr>
            <a:spLocks noGrp="1"/>
          </p:cNvSpPr>
          <p:nvPr>
            <p:ph idx="1"/>
          </p:nvPr>
        </p:nvSpPr>
        <p:spPr/>
        <p:txBody>
          <a:bodyPr>
            <a:normAutofit fontScale="92500" lnSpcReduction="10000"/>
          </a:bodyPr>
          <a:lstStyle/>
          <a:p>
            <a:pPr algn="just"/>
            <a:r>
              <a:rPr lang="en-IN"/>
              <a:t>Based on the factors which affect the performance, there are several performance-enhancing efforts that can be considered:</a:t>
            </a:r>
          </a:p>
          <a:p>
            <a:pPr lvl="1" algn="just"/>
            <a:r>
              <a:rPr lang="en-IN" sz="2800"/>
              <a:t>Thread load balancing</a:t>
            </a:r>
          </a:p>
          <a:p>
            <a:pPr lvl="1" algn="just"/>
            <a:r>
              <a:rPr lang="en-IN" sz="2800"/>
              <a:t>Minimizing synchronization.</a:t>
            </a:r>
          </a:p>
          <a:p>
            <a:pPr lvl="1" algn="just"/>
            <a:r>
              <a:rPr lang="en-IN" sz="2800"/>
              <a:t>Using more efficient directives. For example, using PARALLEL DO/FOR instead of worksharing DO/FOR directives in parallel regions.</a:t>
            </a:r>
          </a:p>
          <a:p>
            <a:pPr lvl="1" algn="just"/>
            <a:r>
              <a:rPr lang="en-IN" sz="2800"/>
              <a:t>Expansion or merging of parallel regions</a:t>
            </a:r>
          </a:p>
          <a:p>
            <a:pPr lvl="1" algn="just"/>
            <a:r>
              <a:rPr lang="en-IN" sz="2800"/>
              <a:t>Improving cache hit rate</a:t>
            </a:r>
          </a:p>
          <a:p>
            <a:pPr lvl="1" algn="just"/>
            <a:r>
              <a:rPr lang="en-IN" sz="2800"/>
              <a:t>Optimization of round-robin scheduling</a:t>
            </a:r>
          </a:p>
          <a:p>
            <a:pPr lvl="1" algn="just"/>
            <a:r>
              <a:rPr lang="en-IN" sz="2800"/>
              <a:t>Variable property optimization</a:t>
            </a:r>
          </a:p>
          <a:p>
            <a:pPr lvl="1" algn="just"/>
            <a:r>
              <a:rPr lang="en-IN" sz="2800"/>
              <a:t>Optimization to reduce false sharing problem</a:t>
            </a:r>
          </a:p>
          <a:p>
            <a:endParaRPr lang="en-IN"/>
          </a:p>
        </p:txBody>
      </p:sp>
      <p:sp>
        <p:nvSpPr>
          <p:cNvPr id="4" name="Slide Number Placeholder 3">
            <a:extLst>
              <a:ext uri="{FF2B5EF4-FFF2-40B4-BE49-F238E27FC236}">
                <a16:creationId xmlns:a16="http://schemas.microsoft.com/office/drawing/2014/main" id="{01C40BF1-F7F2-9073-D27C-C53BC6A20C3D}"/>
              </a:ext>
            </a:extLst>
          </p:cNvPr>
          <p:cNvSpPr>
            <a:spLocks noGrp="1"/>
          </p:cNvSpPr>
          <p:nvPr>
            <p:ph type="sldNum" sz="quarter" idx="12"/>
          </p:nvPr>
        </p:nvSpPr>
        <p:spPr/>
        <p:txBody>
          <a:bodyPr/>
          <a:lstStyle/>
          <a:p>
            <a:fld id="{665E4B54-9FBF-4371-A767-DCD0D50C10CC}" type="slidenum">
              <a:rPr lang="en-US" smtClean="0"/>
              <a:t>50</a:t>
            </a:fld>
            <a:endParaRPr lang="en-US"/>
          </a:p>
        </p:txBody>
      </p:sp>
    </p:spTree>
    <p:extLst>
      <p:ext uri="{BB962C8B-B14F-4D97-AF65-F5344CB8AC3E}">
        <p14:creationId xmlns:p14="http://schemas.microsoft.com/office/powerpoint/2010/main" val="315599102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53D5-9834-15B4-8329-697F6B53B423}"/>
              </a:ext>
            </a:extLst>
          </p:cNvPr>
          <p:cNvSpPr>
            <a:spLocks noGrp="1"/>
          </p:cNvSpPr>
          <p:nvPr>
            <p:ph type="ctrTitle"/>
          </p:nvPr>
        </p:nvSpPr>
        <p:spPr/>
        <p:txBody>
          <a:bodyPr/>
          <a:lstStyle/>
          <a:p>
            <a:r>
              <a:rPr lang="en-US" b="1">
                <a:solidFill>
                  <a:srgbClr val="7030A0"/>
                </a:solidFill>
              </a:rPr>
              <a:t>OPENMP LANGUAGE FEATURES</a:t>
            </a:r>
          </a:p>
        </p:txBody>
      </p:sp>
    </p:spTree>
    <p:extLst>
      <p:ext uri="{BB962C8B-B14F-4D97-AF65-F5344CB8AC3E}">
        <p14:creationId xmlns:p14="http://schemas.microsoft.com/office/powerpoint/2010/main" val="389691833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1CA4-E366-266E-E93A-E4F310AA920F}"/>
              </a:ext>
            </a:extLst>
          </p:cNvPr>
          <p:cNvSpPr>
            <a:spLocks noGrp="1"/>
          </p:cNvSpPr>
          <p:nvPr>
            <p:ph type="title"/>
          </p:nvPr>
        </p:nvSpPr>
        <p:spPr>
          <a:xfrm>
            <a:off x="838200" y="216310"/>
            <a:ext cx="10515600" cy="1012722"/>
          </a:xfrm>
        </p:spPr>
        <p:txBody>
          <a:bodyPr/>
          <a:lstStyle/>
          <a:p>
            <a:r>
              <a:rPr lang="en-US" b="1" u="sng"/>
              <a:t>OpenMP Language Constructs</a:t>
            </a:r>
          </a:p>
        </p:txBody>
      </p:sp>
      <p:pic>
        <p:nvPicPr>
          <p:cNvPr id="1026" name="Picture 2" descr="4: OpenMP language extensions (Figure reproduced from Wikimedia.org). |  Download Scientific Diagram">
            <a:extLst>
              <a:ext uri="{FF2B5EF4-FFF2-40B4-BE49-F238E27FC236}">
                <a16:creationId xmlns:a16="http://schemas.microsoft.com/office/drawing/2014/main" id="{6637605E-DE6F-414B-6348-B3A3ED5DBE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1212" y="1229032"/>
            <a:ext cx="10252587" cy="512731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84462B3-6614-C5B2-EFEA-686E9121354A}"/>
              </a:ext>
            </a:extLst>
          </p:cNvPr>
          <p:cNvSpPr>
            <a:spLocks noGrp="1"/>
          </p:cNvSpPr>
          <p:nvPr>
            <p:ph type="sldNum" sz="quarter" idx="12"/>
          </p:nvPr>
        </p:nvSpPr>
        <p:spPr/>
        <p:txBody>
          <a:bodyPr/>
          <a:lstStyle/>
          <a:p>
            <a:fld id="{665E4B54-9FBF-4371-A767-DCD0D50C10CC}" type="slidenum">
              <a:rPr lang="en-US" smtClean="0"/>
              <a:t>52</a:t>
            </a:fld>
            <a:endParaRPr lang="en-US"/>
          </a:p>
        </p:txBody>
      </p:sp>
    </p:spTree>
    <p:extLst>
      <p:ext uri="{BB962C8B-B14F-4D97-AF65-F5344CB8AC3E}">
        <p14:creationId xmlns:p14="http://schemas.microsoft.com/office/powerpoint/2010/main" val="231473680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paper with black text">
            <a:extLst>
              <a:ext uri="{FF2B5EF4-FFF2-40B4-BE49-F238E27FC236}">
                <a16:creationId xmlns:a16="http://schemas.microsoft.com/office/drawing/2014/main" id="{B68DA1BA-7D65-0B8F-80B5-70E7AC7C4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579120"/>
            <a:ext cx="9042400" cy="5597843"/>
          </a:xfrm>
        </p:spPr>
      </p:pic>
      <p:sp>
        <p:nvSpPr>
          <p:cNvPr id="6" name="Slide Number Placeholder 5">
            <a:extLst>
              <a:ext uri="{FF2B5EF4-FFF2-40B4-BE49-F238E27FC236}">
                <a16:creationId xmlns:a16="http://schemas.microsoft.com/office/drawing/2014/main" id="{28BFEB6E-8CE2-FA3E-0E92-730F06FE3177}"/>
              </a:ext>
            </a:extLst>
          </p:cNvPr>
          <p:cNvSpPr>
            <a:spLocks noGrp="1"/>
          </p:cNvSpPr>
          <p:nvPr>
            <p:ph type="sldNum" sz="quarter" idx="12"/>
          </p:nvPr>
        </p:nvSpPr>
        <p:spPr/>
        <p:txBody>
          <a:bodyPr/>
          <a:lstStyle/>
          <a:p>
            <a:fld id="{665E4B54-9FBF-4371-A767-DCD0D50C10CC}" type="slidenum">
              <a:rPr lang="en-US" smtClean="0"/>
              <a:t>53</a:t>
            </a:fld>
            <a:endParaRPr lang="en-US"/>
          </a:p>
        </p:txBody>
      </p:sp>
    </p:spTree>
    <p:extLst>
      <p:ext uri="{BB962C8B-B14F-4D97-AF65-F5344CB8AC3E}">
        <p14:creationId xmlns:p14="http://schemas.microsoft.com/office/powerpoint/2010/main" val="38464707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6AB4-078F-0DF3-9116-E004698D3859}"/>
              </a:ext>
            </a:extLst>
          </p:cNvPr>
          <p:cNvSpPr>
            <a:spLocks noGrp="1"/>
          </p:cNvSpPr>
          <p:nvPr>
            <p:ph type="title"/>
          </p:nvPr>
        </p:nvSpPr>
        <p:spPr>
          <a:xfrm>
            <a:off x="838200" y="136525"/>
            <a:ext cx="10515600" cy="412155"/>
          </a:xfrm>
        </p:spPr>
        <p:txBody>
          <a:bodyPr>
            <a:normAutofit fontScale="90000"/>
          </a:bodyPr>
          <a:lstStyle/>
          <a:p>
            <a:pPr algn="ctr"/>
            <a:r>
              <a:rPr lang="en-IN" b="1" u="sng" dirty="0"/>
              <a:t>OpenMP Core Syntax</a:t>
            </a:r>
          </a:p>
        </p:txBody>
      </p:sp>
      <p:sp>
        <p:nvSpPr>
          <p:cNvPr id="3" name="Content Placeholder 2">
            <a:extLst>
              <a:ext uri="{FF2B5EF4-FFF2-40B4-BE49-F238E27FC236}">
                <a16:creationId xmlns:a16="http://schemas.microsoft.com/office/drawing/2014/main" id="{719C49F2-0907-799C-5B13-D573A70485BE}"/>
              </a:ext>
            </a:extLst>
          </p:cNvPr>
          <p:cNvSpPr>
            <a:spLocks noGrp="1"/>
          </p:cNvSpPr>
          <p:nvPr>
            <p:ph idx="1"/>
          </p:nvPr>
        </p:nvSpPr>
        <p:spPr>
          <a:xfrm>
            <a:off x="838200" y="692696"/>
            <a:ext cx="10515600" cy="6028779"/>
          </a:xfrm>
        </p:spPr>
        <p:txBody>
          <a:bodyPr>
            <a:noAutofit/>
          </a:bodyPr>
          <a:lstStyle/>
          <a:p>
            <a:pPr marL="0" indent="0">
              <a:buNone/>
            </a:pPr>
            <a:r>
              <a:rPr lang="en-IN" sz="1800" dirty="0"/>
              <a:t>#include &lt;</a:t>
            </a:r>
            <a:r>
              <a:rPr lang="en-IN" sz="1800" dirty="0" err="1"/>
              <a:t>stdio.h</a:t>
            </a:r>
            <a:r>
              <a:rPr lang="en-IN" sz="1800" dirty="0"/>
              <a:t>&gt;</a:t>
            </a:r>
          </a:p>
          <a:p>
            <a:pPr marL="0" indent="0">
              <a:buNone/>
            </a:pPr>
            <a:r>
              <a:rPr lang="en-IN" sz="1800" dirty="0"/>
              <a:t>#include &lt;</a:t>
            </a:r>
            <a:r>
              <a:rPr lang="en-IN" sz="1800" dirty="0" err="1"/>
              <a:t>omp.h</a:t>
            </a:r>
            <a:r>
              <a:rPr lang="en-IN" sz="1800" dirty="0"/>
              <a:t>&gt;</a:t>
            </a:r>
          </a:p>
          <a:p>
            <a:pPr marL="0" indent="0">
              <a:buNone/>
            </a:pPr>
            <a:r>
              <a:rPr lang="en-IN" sz="1800" dirty="0"/>
              <a:t>int main() {</a:t>
            </a:r>
          </a:p>
          <a:p>
            <a:pPr marL="0" indent="0">
              <a:buNone/>
            </a:pPr>
            <a:r>
              <a:rPr lang="en-IN" sz="1800" b="1" dirty="0"/>
              <a:t>    // Declare variables</a:t>
            </a:r>
          </a:p>
          <a:p>
            <a:pPr marL="0" indent="0">
              <a:buNone/>
            </a:pPr>
            <a:r>
              <a:rPr lang="en-IN" sz="1800" dirty="0"/>
              <a:t>    int var1, var2, var3;</a:t>
            </a:r>
          </a:p>
          <a:p>
            <a:pPr marL="0" indent="0">
              <a:buNone/>
            </a:pPr>
            <a:r>
              <a:rPr lang="en-IN" sz="1800" b="1" dirty="0"/>
              <a:t>    // Serial section</a:t>
            </a:r>
          </a:p>
          <a:p>
            <a:pPr marL="0" indent="0">
              <a:buNone/>
            </a:pPr>
            <a:r>
              <a:rPr lang="en-IN" sz="1800" dirty="0"/>
              <a:t>    </a:t>
            </a:r>
            <a:r>
              <a:rPr lang="en-IN" sz="1800" dirty="0" err="1"/>
              <a:t>printf</a:t>
            </a:r>
            <a:r>
              <a:rPr lang="en-IN" sz="1800" dirty="0"/>
              <a:t>("Executing serial code...\n");</a:t>
            </a:r>
          </a:p>
          <a:p>
            <a:pPr marL="0" indent="0">
              <a:buNone/>
            </a:pPr>
            <a:r>
              <a:rPr lang="en-IN" sz="1800" b="1" dirty="0"/>
              <a:t>    // Start of parallel section</a:t>
            </a:r>
          </a:p>
          <a:p>
            <a:pPr marL="0" indent="0">
              <a:buNone/>
            </a:pPr>
            <a:r>
              <a:rPr lang="en-IN" sz="1800" dirty="0"/>
              <a:t>    #pragma </a:t>
            </a:r>
            <a:r>
              <a:rPr lang="en-IN" sz="1800" dirty="0" err="1"/>
              <a:t>omp</a:t>
            </a:r>
            <a:r>
              <a:rPr lang="en-IN" sz="1800" dirty="0"/>
              <a:t> parallel private(var1, var2) shared(var3)    {</a:t>
            </a:r>
          </a:p>
          <a:p>
            <a:pPr marL="0" indent="0">
              <a:buNone/>
            </a:pPr>
            <a:r>
              <a:rPr lang="en-IN" sz="1800" dirty="0"/>
              <a:t>        </a:t>
            </a:r>
            <a:r>
              <a:rPr lang="en-IN" sz="1800" b="1" dirty="0"/>
              <a:t>// Parallel execution by multiple threads</a:t>
            </a:r>
          </a:p>
          <a:p>
            <a:pPr marL="0" indent="0">
              <a:buNone/>
            </a:pPr>
            <a:r>
              <a:rPr lang="en-IN" sz="1800" dirty="0"/>
              <a:t>        int </a:t>
            </a:r>
            <a:r>
              <a:rPr lang="en-IN" sz="1800" dirty="0" err="1"/>
              <a:t>thread_id</a:t>
            </a:r>
            <a:r>
              <a:rPr lang="en-IN" sz="1800" dirty="0"/>
              <a:t> = </a:t>
            </a:r>
            <a:r>
              <a:rPr lang="en-IN" sz="1800" dirty="0" err="1"/>
              <a:t>omp_get_thread_num</a:t>
            </a:r>
            <a:r>
              <a:rPr lang="en-IN" sz="1800" dirty="0"/>
              <a:t>();</a:t>
            </a:r>
          </a:p>
          <a:p>
            <a:pPr marL="0" indent="0">
              <a:buNone/>
            </a:pPr>
            <a:r>
              <a:rPr lang="en-IN" sz="1800" dirty="0"/>
              <a:t>        </a:t>
            </a:r>
            <a:r>
              <a:rPr lang="en-IN" sz="1800" dirty="0" err="1"/>
              <a:t>printf</a:t>
            </a:r>
            <a:r>
              <a:rPr lang="en-IN" sz="1800" dirty="0"/>
              <a:t>("Thread %d is executing the parallel region.\n", </a:t>
            </a:r>
            <a:r>
              <a:rPr lang="en-IN" sz="1800" dirty="0" err="1"/>
              <a:t>thread_id</a:t>
            </a:r>
            <a:r>
              <a:rPr lang="en-IN" sz="1800" dirty="0"/>
              <a:t>);</a:t>
            </a:r>
          </a:p>
          <a:p>
            <a:pPr marL="0" indent="0">
              <a:buNone/>
            </a:pPr>
            <a:r>
              <a:rPr lang="en-IN" sz="1800" b="1" dirty="0"/>
              <a:t>        // Parallel computation can be added here</a:t>
            </a:r>
            <a:r>
              <a:rPr lang="en-IN" sz="1800" dirty="0"/>
              <a:t>    }</a:t>
            </a:r>
          </a:p>
          <a:p>
            <a:pPr marL="0" indent="0">
              <a:buNone/>
            </a:pPr>
            <a:r>
              <a:rPr lang="en-IN" sz="1800" dirty="0"/>
              <a:t>    </a:t>
            </a:r>
            <a:r>
              <a:rPr lang="en-IN" sz="1800" b="1" dirty="0"/>
              <a:t>// Back to serial execution</a:t>
            </a:r>
          </a:p>
          <a:p>
            <a:pPr marL="0" indent="0">
              <a:buNone/>
            </a:pPr>
            <a:r>
              <a:rPr lang="en-IN" sz="1800" dirty="0"/>
              <a:t>    </a:t>
            </a:r>
            <a:r>
              <a:rPr lang="en-IN" sz="1800" dirty="0" err="1"/>
              <a:t>printf</a:t>
            </a:r>
            <a:r>
              <a:rPr lang="en-IN" sz="1800" dirty="0"/>
              <a:t>("Resuming serial code...\n");</a:t>
            </a:r>
          </a:p>
          <a:p>
            <a:pPr marL="0" indent="0">
              <a:buNone/>
            </a:pPr>
            <a:r>
              <a:rPr lang="en-IN" sz="1800" dirty="0"/>
              <a:t>    return 0;    }</a:t>
            </a:r>
          </a:p>
        </p:txBody>
      </p:sp>
      <p:sp>
        <p:nvSpPr>
          <p:cNvPr id="4" name="Slide Number Placeholder 3">
            <a:extLst>
              <a:ext uri="{FF2B5EF4-FFF2-40B4-BE49-F238E27FC236}">
                <a16:creationId xmlns:a16="http://schemas.microsoft.com/office/drawing/2014/main" id="{07BC4E79-9DA6-22A2-CE6A-EDB99948A9A4}"/>
              </a:ext>
            </a:extLst>
          </p:cNvPr>
          <p:cNvSpPr>
            <a:spLocks noGrp="1"/>
          </p:cNvSpPr>
          <p:nvPr>
            <p:ph type="sldNum" sz="quarter" idx="12"/>
          </p:nvPr>
        </p:nvSpPr>
        <p:spPr/>
        <p:txBody>
          <a:bodyPr/>
          <a:lstStyle/>
          <a:p>
            <a:fld id="{665E4B54-9FBF-4371-A767-DCD0D50C10CC}" type="slidenum">
              <a:rPr lang="en-US" smtClean="0"/>
              <a:t>54</a:t>
            </a:fld>
            <a:endParaRPr lang="en-US"/>
          </a:p>
        </p:txBody>
      </p:sp>
    </p:spTree>
    <p:extLst>
      <p:ext uri="{BB962C8B-B14F-4D97-AF65-F5344CB8AC3E}">
        <p14:creationId xmlns:p14="http://schemas.microsoft.com/office/powerpoint/2010/main" val="128800175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0AEE-535F-0FC4-6F6E-1CD54C56757E}"/>
              </a:ext>
            </a:extLst>
          </p:cNvPr>
          <p:cNvSpPr>
            <a:spLocks noGrp="1"/>
          </p:cNvSpPr>
          <p:nvPr>
            <p:ph type="title"/>
          </p:nvPr>
        </p:nvSpPr>
        <p:spPr>
          <a:xfrm>
            <a:off x="838200" y="136526"/>
            <a:ext cx="10515600" cy="895861"/>
          </a:xfrm>
        </p:spPr>
        <p:txBody>
          <a:bodyPr/>
          <a:lstStyle/>
          <a:p>
            <a:r>
              <a:rPr lang="en-US" b="1" u="sng"/>
              <a:t>Parallel Construct</a:t>
            </a:r>
            <a:endParaRPr lang="en-US" u="sng"/>
          </a:p>
        </p:txBody>
      </p:sp>
      <p:sp>
        <p:nvSpPr>
          <p:cNvPr id="3" name="Content Placeholder 2">
            <a:extLst>
              <a:ext uri="{FF2B5EF4-FFF2-40B4-BE49-F238E27FC236}">
                <a16:creationId xmlns:a16="http://schemas.microsoft.com/office/drawing/2014/main" id="{355A8306-7957-28E2-43DC-2692F096C160}"/>
              </a:ext>
            </a:extLst>
          </p:cNvPr>
          <p:cNvSpPr>
            <a:spLocks noGrp="1"/>
          </p:cNvSpPr>
          <p:nvPr>
            <p:ph idx="1"/>
          </p:nvPr>
        </p:nvSpPr>
        <p:spPr>
          <a:xfrm>
            <a:off x="838199" y="1032387"/>
            <a:ext cx="10773697" cy="5230761"/>
          </a:xfrm>
        </p:spPr>
        <p:txBody>
          <a:bodyPr>
            <a:normAutofit fontScale="92500"/>
          </a:bodyPr>
          <a:lstStyle/>
          <a:p>
            <a:pPr algn="just"/>
            <a:r>
              <a:rPr lang="en-US"/>
              <a:t>A directive that creates a parallel region in the code. </a:t>
            </a:r>
          </a:p>
          <a:p>
            <a:pPr algn="just"/>
            <a:r>
              <a:rPr lang="en-US"/>
              <a:t>The parallel region is executed by a team of threads, and the work inside the region is divided among them. </a:t>
            </a:r>
          </a:p>
          <a:p>
            <a:pPr marL="0" indent="0" algn="just">
              <a:buNone/>
            </a:pPr>
            <a:r>
              <a:rPr lang="en-US" b="1" u="sng"/>
              <a:t>Working</a:t>
            </a:r>
          </a:p>
          <a:p>
            <a:pPr algn="just"/>
            <a:r>
              <a:rPr lang="en-IN"/>
              <a:t>When a thread encounters a parallel construct, a team of threads is created to execute the parallel region</a:t>
            </a:r>
          </a:p>
          <a:p>
            <a:pPr algn="just"/>
            <a:r>
              <a:rPr lang="en-IN"/>
              <a:t>The thread that encountered the parallel construct becomes the master thread of the new team, with a thread number of zero for the duration of the new parallel region. </a:t>
            </a:r>
          </a:p>
          <a:p>
            <a:pPr algn="just"/>
            <a:r>
              <a:rPr lang="en-IN"/>
              <a:t>All threads in the new team, including the master thread, execute the region. </a:t>
            </a:r>
          </a:p>
          <a:p>
            <a:pPr algn="just"/>
            <a:r>
              <a:rPr lang="en-IN"/>
              <a:t>Once the team is created, the number of threads in the team remains constant for the duration of that parallel region. </a:t>
            </a:r>
            <a:endParaRPr lang="en-US"/>
          </a:p>
        </p:txBody>
      </p:sp>
      <p:sp>
        <p:nvSpPr>
          <p:cNvPr id="4" name="Slide Number Placeholder 3">
            <a:extLst>
              <a:ext uri="{FF2B5EF4-FFF2-40B4-BE49-F238E27FC236}">
                <a16:creationId xmlns:a16="http://schemas.microsoft.com/office/drawing/2014/main" id="{B9D55988-87DF-3B75-E08F-FBE7E9B59481}"/>
              </a:ext>
            </a:extLst>
          </p:cNvPr>
          <p:cNvSpPr>
            <a:spLocks noGrp="1"/>
          </p:cNvSpPr>
          <p:nvPr>
            <p:ph type="sldNum" sz="quarter" idx="12"/>
          </p:nvPr>
        </p:nvSpPr>
        <p:spPr/>
        <p:txBody>
          <a:bodyPr/>
          <a:lstStyle/>
          <a:p>
            <a:fld id="{665E4B54-9FBF-4371-A767-DCD0D50C10CC}" type="slidenum">
              <a:rPr lang="en-US" smtClean="0"/>
              <a:t>55</a:t>
            </a:fld>
            <a:endParaRPr lang="en-US"/>
          </a:p>
        </p:txBody>
      </p:sp>
    </p:spTree>
    <p:extLst>
      <p:ext uri="{BB962C8B-B14F-4D97-AF65-F5344CB8AC3E}">
        <p14:creationId xmlns:p14="http://schemas.microsoft.com/office/powerpoint/2010/main" val="236643209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416A-9EDA-3A22-FA85-7A825E53B126}"/>
              </a:ext>
            </a:extLst>
          </p:cNvPr>
          <p:cNvSpPr>
            <a:spLocks noGrp="1"/>
          </p:cNvSpPr>
          <p:nvPr>
            <p:ph type="title"/>
          </p:nvPr>
        </p:nvSpPr>
        <p:spPr>
          <a:xfrm>
            <a:off x="838200" y="365126"/>
            <a:ext cx="10515600" cy="1040888"/>
          </a:xfrm>
        </p:spPr>
        <p:txBody>
          <a:bodyPr/>
          <a:lstStyle/>
          <a:p>
            <a:r>
              <a:rPr lang="en-US" b="1" u="sng"/>
              <a:t>Parallel Region Construct</a:t>
            </a:r>
          </a:p>
        </p:txBody>
      </p:sp>
      <p:pic>
        <p:nvPicPr>
          <p:cNvPr id="5" name="Content Placeholder 4">
            <a:extLst>
              <a:ext uri="{FF2B5EF4-FFF2-40B4-BE49-F238E27FC236}">
                <a16:creationId xmlns:a16="http://schemas.microsoft.com/office/drawing/2014/main" id="{A50FBA5A-D958-2F25-CB2E-1FF53113BC48}"/>
              </a:ext>
            </a:extLst>
          </p:cNvPr>
          <p:cNvPicPr>
            <a:picLocks noGrp="1" noChangeAspect="1"/>
          </p:cNvPicPr>
          <p:nvPr>
            <p:ph idx="1"/>
          </p:nvPr>
        </p:nvPicPr>
        <p:blipFill>
          <a:blip r:embed="rId2"/>
          <a:stretch>
            <a:fillRect/>
          </a:stretch>
        </p:blipFill>
        <p:spPr>
          <a:xfrm>
            <a:off x="1710814" y="1484671"/>
            <a:ext cx="8868696" cy="4692292"/>
          </a:xfrm>
        </p:spPr>
      </p:pic>
      <p:sp>
        <p:nvSpPr>
          <p:cNvPr id="3" name="Slide Number Placeholder 2">
            <a:extLst>
              <a:ext uri="{FF2B5EF4-FFF2-40B4-BE49-F238E27FC236}">
                <a16:creationId xmlns:a16="http://schemas.microsoft.com/office/drawing/2014/main" id="{A3555E4D-16F7-D793-76F4-EEE96DA4D9C9}"/>
              </a:ext>
            </a:extLst>
          </p:cNvPr>
          <p:cNvSpPr>
            <a:spLocks noGrp="1"/>
          </p:cNvSpPr>
          <p:nvPr>
            <p:ph type="sldNum" sz="quarter" idx="12"/>
          </p:nvPr>
        </p:nvSpPr>
        <p:spPr/>
        <p:txBody>
          <a:bodyPr/>
          <a:lstStyle/>
          <a:p>
            <a:fld id="{665E4B54-9FBF-4371-A767-DCD0D50C10CC}" type="slidenum">
              <a:rPr lang="en-US" smtClean="0"/>
              <a:t>56</a:t>
            </a:fld>
            <a:endParaRPr lang="en-US"/>
          </a:p>
        </p:txBody>
      </p:sp>
    </p:spTree>
    <p:extLst>
      <p:ext uri="{BB962C8B-B14F-4D97-AF65-F5344CB8AC3E}">
        <p14:creationId xmlns:p14="http://schemas.microsoft.com/office/powerpoint/2010/main" val="172952941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8FCB-4A1C-E99B-8F8E-445731C7F3DD}"/>
              </a:ext>
            </a:extLst>
          </p:cNvPr>
          <p:cNvSpPr>
            <a:spLocks noGrp="1"/>
          </p:cNvSpPr>
          <p:nvPr>
            <p:ph type="title"/>
          </p:nvPr>
        </p:nvSpPr>
        <p:spPr>
          <a:xfrm>
            <a:off x="838200" y="136526"/>
            <a:ext cx="10515600" cy="984352"/>
          </a:xfrm>
        </p:spPr>
        <p:txBody>
          <a:bodyPr/>
          <a:lstStyle/>
          <a:p>
            <a:r>
              <a:rPr lang="en-US" b="1" u="sng"/>
              <a:t>Syntax of Parallel Construct</a:t>
            </a:r>
          </a:p>
        </p:txBody>
      </p:sp>
      <p:sp>
        <p:nvSpPr>
          <p:cNvPr id="3" name="Content Placeholder 2">
            <a:extLst>
              <a:ext uri="{FF2B5EF4-FFF2-40B4-BE49-F238E27FC236}">
                <a16:creationId xmlns:a16="http://schemas.microsoft.com/office/drawing/2014/main" id="{F19F1FE4-3C00-5F87-B7DC-C0095714717F}"/>
              </a:ext>
            </a:extLst>
          </p:cNvPr>
          <p:cNvSpPr>
            <a:spLocks noGrp="1"/>
          </p:cNvSpPr>
          <p:nvPr>
            <p:ph idx="1"/>
          </p:nvPr>
        </p:nvSpPr>
        <p:spPr>
          <a:xfrm>
            <a:off x="838200" y="1120879"/>
            <a:ext cx="10515600" cy="2772695"/>
          </a:xfrm>
        </p:spPr>
        <p:txBody>
          <a:bodyPr/>
          <a:lstStyle/>
          <a:p>
            <a:pPr algn="just"/>
            <a:r>
              <a:rPr lang="en-US" b="1"/>
              <a:t>#pragma omp parallel</a:t>
            </a:r>
            <a:r>
              <a:rPr lang="en-US"/>
              <a:t>: This is the directive that indicates the start of a parallel region. It tells the compiler to create a team of threads to execute the enclosed block of code in parallel.</a:t>
            </a:r>
          </a:p>
          <a:p>
            <a:pPr algn="just"/>
            <a:r>
              <a:rPr lang="en-US" b="1"/>
              <a:t>[clause [...]] </a:t>
            </a:r>
            <a:r>
              <a:rPr lang="en-US"/>
              <a:t>: Optional clauses that can specify additional information such as the number of threads to use (</a:t>
            </a:r>
            <a:r>
              <a:rPr lang="en-US" i="1" err="1"/>
              <a:t>num_threads </a:t>
            </a:r>
            <a:r>
              <a:rPr lang="en-US"/>
              <a:t>clause) or the private variables (</a:t>
            </a:r>
            <a:r>
              <a:rPr lang="en-US" i="1"/>
              <a:t>private</a:t>
            </a:r>
            <a:r>
              <a:rPr lang="en-US"/>
              <a:t> clause).</a:t>
            </a:r>
          </a:p>
        </p:txBody>
      </p:sp>
      <p:pic>
        <p:nvPicPr>
          <p:cNvPr id="5" name="Picture 4">
            <a:extLst>
              <a:ext uri="{FF2B5EF4-FFF2-40B4-BE49-F238E27FC236}">
                <a16:creationId xmlns:a16="http://schemas.microsoft.com/office/drawing/2014/main" id="{59A27954-7723-CE02-4633-33512D658C36}"/>
              </a:ext>
            </a:extLst>
          </p:cNvPr>
          <p:cNvPicPr>
            <a:picLocks noChangeAspect="1"/>
          </p:cNvPicPr>
          <p:nvPr/>
        </p:nvPicPr>
        <p:blipFill>
          <a:blip r:embed="rId2"/>
          <a:stretch>
            <a:fillRect/>
          </a:stretch>
        </p:blipFill>
        <p:spPr>
          <a:xfrm>
            <a:off x="2576052" y="3991897"/>
            <a:ext cx="7511845" cy="2290916"/>
          </a:xfrm>
          <a:prstGeom prst="rect">
            <a:avLst/>
          </a:prstGeom>
        </p:spPr>
      </p:pic>
      <p:sp>
        <p:nvSpPr>
          <p:cNvPr id="4" name="Slide Number Placeholder 3">
            <a:extLst>
              <a:ext uri="{FF2B5EF4-FFF2-40B4-BE49-F238E27FC236}">
                <a16:creationId xmlns:a16="http://schemas.microsoft.com/office/drawing/2014/main" id="{E41485B4-5CD0-3876-6D34-2635901774EE}"/>
              </a:ext>
            </a:extLst>
          </p:cNvPr>
          <p:cNvSpPr>
            <a:spLocks noGrp="1"/>
          </p:cNvSpPr>
          <p:nvPr>
            <p:ph type="sldNum" sz="quarter" idx="12"/>
          </p:nvPr>
        </p:nvSpPr>
        <p:spPr/>
        <p:txBody>
          <a:bodyPr/>
          <a:lstStyle/>
          <a:p>
            <a:fld id="{665E4B54-9FBF-4371-A767-DCD0D50C10CC}" type="slidenum">
              <a:rPr lang="en-US" smtClean="0"/>
              <a:t>57</a:t>
            </a:fld>
            <a:endParaRPr lang="en-US"/>
          </a:p>
        </p:txBody>
      </p:sp>
    </p:spTree>
    <p:extLst>
      <p:ext uri="{BB962C8B-B14F-4D97-AF65-F5344CB8AC3E}">
        <p14:creationId xmlns:p14="http://schemas.microsoft.com/office/powerpoint/2010/main" val="305991449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FB97-346E-2754-6B53-0D17CAB8FB8E}"/>
              </a:ext>
            </a:extLst>
          </p:cNvPr>
          <p:cNvSpPr>
            <a:spLocks noGrp="1"/>
          </p:cNvSpPr>
          <p:nvPr>
            <p:ph type="title"/>
          </p:nvPr>
        </p:nvSpPr>
        <p:spPr>
          <a:xfrm>
            <a:off x="838200" y="365126"/>
            <a:ext cx="10515600" cy="519778"/>
          </a:xfrm>
        </p:spPr>
        <p:txBody>
          <a:bodyPr>
            <a:normAutofit fontScale="90000"/>
          </a:bodyPr>
          <a:lstStyle/>
          <a:p>
            <a:r>
              <a:rPr lang="en-IN" b="1" u="sng"/>
              <a:t>OpenMP clauses</a:t>
            </a:r>
          </a:p>
        </p:txBody>
      </p:sp>
      <p:sp>
        <p:nvSpPr>
          <p:cNvPr id="3" name="Content Placeholder 2">
            <a:extLst>
              <a:ext uri="{FF2B5EF4-FFF2-40B4-BE49-F238E27FC236}">
                <a16:creationId xmlns:a16="http://schemas.microsoft.com/office/drawing/2014/main" id="{4E6209C8-0D2E-E441-A6C6-583C1F8E3F90}"/>
              </a:ext>
            </a:extLst>
          </p:cNvPr>
          <p:cNvSpPr>
            <a:spLocks noGrp="1"/>
          </p:cNvSpPr>
          <p:nvPr>
            <p:ph idx="1"/>
          </p:nvPr>
        </p:nvSpPr>
        <p:spPr>
          <a:xfrm>
            <a:off x="838200" y="1052052"/>
            <a:ext cx="10515600" cy="5124911"/>
          </a:xfrm>
        </p:spPr>
        <p:txBody>
          <a:bodyPr/>
          <a:lstStyle/>
          <a:p>
            <a:pPr algn="just"/>
            <a:r>
              <a:rPr lang="en-IN"/>
              <a:t>OpenMP clauses are </a:t>
            </a:r>
            <a:r>
              <a:rPr lang="en-IN" b="1"/>
              <a:t>speciﬁed as part of a directive-speciﬁcation</a:t>
            </a:r>
            <a:r>
              <a:rPr lang="en-IN"/>
              <a:t>.</a:t>
            </a:r>
          </a:p>
          <a:p>
            <a:pPr algn="just"/>
            <a:r>
              <a:rPr lang="en-IN"/>
              <a:t> Clauses are optional and, thus, may be omitted from a directive-speciﬁcation unless otherwise speciﬁed. </a:t>
            </a:r>
          </a:p>
          <a:p>
            <a:pPr algn="just"/>
            <a:r>
              <a:rPr lang="en-IN"/>
              <a:t>The order in which clauses appear on directives is not signiﬁcant unless otherwise speciﬁed.</a:t>
            </a:r>
          </a:p>
          <a:p>
            <a:endParaRPr lang="en-IN"/>
          </a:p>
        </p:txBody>
      </p:sp>
      <p:sp>
        <p:nvSpPr>
          <p:cNvPr id="4" name="Slide Number Placeholder 3">
            <a:extLst>
              <a:ext uri="{FF2B5EF4-FFF2-40B4-BE49-F238E27FC236}">
                <a16:creationId xmlns:a16="http://schemas.microsoft.com/office/drawing/2014/main" id="{C7D680BF-8E6B-95A9-9644-09146011426E}"/>
              </a:ext>
            </a:extLst>
          </p:cNvPr>
          <p:cNvSpPr>
            <a:spLocks noGrp="1"/>
          </p:cNvSpPr>
          <p:nvPr>
            <p:ph type="sldNum" sz="quarter" idx="12"/>
          </p:nvPr>
        </p:nvSpPr>
        <p:spPr/>
        <p:txBody>
          <a:bodyPr/>
          <a:lstStyle/>
          <a:p>
            <a:fld id="{665E4B54-9FBF-4371-A767-DCD0D50C10CC}" type="slidenum">
              <a:rPr lang="en-US" smtClean="0"/>
              <a:t>58</a:t>
            </a:fld>
            <a:endParaRPr lang="en-US"/>
          </a:p>
        </p:txBody>
      </p:sp>
    </p:spTree>
    <p:extLst>
      <p:ext uri="{BB962C8B-B14F-4D97-AF65-F5344CB8AC3E}">
        <p14:creationId xmlns:p14="http://schemas.microsoft.com/office/powerpoint/2010/main" val="306757919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36EE-4174-D446-9461-D82B81DFC8DE}"/>
              </a:ext>
            </a:extLst>
          </p:cNvPr>
          <p:cNvSpPr>
            <a:spLocks noGrp="1"/>
          </p:cNvSpPr>
          <p:nvPr>
            <p:ph type="title"/>
          </p:nvPr>
        </p:nvSpPr>
        <p:spPr>
          <a:xfrm>
            <a:off x="838200" y="365126"/>
            <a:ext cx="10515600" cy="726256"/>
          </a:xfrm>
        </p:spPr>
        <p:txBody>
          <a:bodyPr/>
          <a:lstStyle/>
          <a:p>
            <a:r>
              <a:rPr lang="en-IN" b="1" u="sng"/>
              <a:t>Typical Clauses in OpenMP (Examples)</a:t>
            </a:r>
          </a:p>
        </p:txBody>
      </p:sp>
      <p:sp>
        <p:nvSpPr>
          <p:cNvPr id="3" name="Content Placeholder 2">
            <a:extLst>
              <a:ext uri="{FF2B5EF4-FFF2-40B4-BE49-F238E27FC236}">
                <a16:creationId xmlns:a16="http://schemas.microsoft.com/office/drawing/2014/main" id="{68A008C8-B26B-A265-BA43-5A996B0AD1EC}"/>
              </a:ext>
            </a:extLst>
          </p:cNvPr>
          <p:cNvSpPr>
            <a:spLocks noGrp="1"/>
          </p:cNvSpPr>
          <p:nvPr>
            <p:ph idx="1"/>
          </p:nvPr>
        </p:nvSpPr>
        <p:spPr>
          <a:xfrm>
            <a:off x="838200" y="1435510"/>
            <a:ext cx="10515600" cy="4827638"/>
          </a:xfrm>
        </p:spPr>
        <p:txBody>
          <a:bodyPr>
            <a:normAutofit fontScale="77500" lnSpcReduction="20000"/>
          </a:bodyPr>
          <a:lstStyle/>
          <a:p>
            <a:r>
              <a:rPr lang="en-IN"/>
              <a:t>copyin </a:t>
            </a:r>
          </a:p>
          <a:p>
            <a:r>
              <a:rPr lang="en-IN"/>
              <a:t>copyprivate </a:t>
            </a:r>
          </a:p>
          <a:p>
            <a:r>
              <a:rPr lang="en-IN"/>
              <a:t>default </a:t>
            </a:r>
          </a:p>
          <a:p>
            <a:r>
              <a:rPr lang="en-IN" err="1"/>
              <a:t>firstprivate </a:t>
            </a:r>
          </a:p>
          <a:p>
            <a:r>
              <a:rPr lang="en-IN"/>
              <a:t>if (OpenMP) </a:t>
            </a:r>
          </a:p>
          <a:p>
            <a:r>
              <a:rPr lang="en-IN" err="1"/>
              <a:t>lastprivate </a:t>
            </a:r>
          </a:p>
          <a:p>
            <a:r>
              <a:rPr lang="en-IN" err="1"/>
              <a:t>nowait </a:t>
            </a:r>
          </a:p>
          <a:p>
            <a:r>
              <a:rPr lang="en-IN" err="1"/>
              <a:t>num_threads </a:t>
            </a:r>
          </a:p>
          <a:p>
            <a:r>
              <a:rPr lang="en-IN"/>
              <a:t>ordered </a:t>
            </a:r>
          </a:p>
          <a:p>
            <a:r>
              <a:rPr lang="en-IN"/>
              <a:t>private </a:t>
            </a:r>
          </a:p>
          <a:p>
            <a:r>
              <a:rPr lang="en-IN"/>
              <a:t>reduction </a:t>
            </a:r>
          </a:p>
          <a:p>
            <a:r>
              <a:rPr lang="en-IN"/>
              <a:t>schedule </a:t>
            </a:r>
          </a:p>
          <a:p>
            <a:r>
              <a:rPr lang="en-IN"/>
              <a:t>shared </a:t>
            </a:r>
          </a:p>
          <a:p>
            <a:endParaRPr lang="en-IN"/>
          </a:p>
        </p:txBody>
      </p:sp>
      <p:sp>
        <p:nvSpPr>
          <p:cNvPr id="4" name="Slide Number Placeholder 3">
            <a:extLst>
              <a:ext uri="{FF2B5EF4-FFF2-40B4-BE49-F238E27FC236}">
                <a16:creationId xmlns:a16="http://schemas.microsoft.com/office/drawing/2014/main" id="{C696EA0D-5E5D-5F92-5735-3508FCB28043}"/>
              </a:ext>
            </a:extLst>
          </p:cNvPr>
          <p:cNvSpPr>
            <a:spLocks noGrp="1"/>
          </p:cNvSpPr>
          <p:nvPr>
            <p:ph type="sldNum" sz="quarter" idx="12"/>
          </p:nvPr>
        </p:nvSpPr>
        <p:spPr/>
        <p:txBody>
          <a:bodyPr/>
          <a:lstStyle/>
          <a:p>
            <a:fld id="{665E4B54-9FBF-4371-A767-DCD0D50C10CC}" type="slidenum">
              <a:rPr lang="en-US" smtClean="0"/>
              <a:t>59</a:t>
            </a:fld>
            <a:endParaRPr lang="en-US"/>
          </a:p>
        </p:txBody>
      </p:sp>
    </p:spTree>
    <p:extLst>
      <p:ext uri="{BB962C8B-B14F-4D97-AF65-F5344CB8AC3E}">
        <p14:creationId xmlns:p14="http://schemas.microsoft.com/office/powerpoint/2010/main" val="41977395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ED6C-C3FE-756A-37F9-24CBD49001AD}"/>
              </a:ext>
            </a:extLst>
          </p:cNvPr>
          <p:cNvSpPr>
            <a:spLocks noGrp="1"/>
          </p:cNvSpPr>
          <p:nvPr>
            <p:ph type="title"/>
          </p:nvPr>
        </p:nvSpPr>
        <p:spPr>
          <a:xfrm>
            <a:off x="838200" y="365126"/>
            <a:ext cx="10515600" cy="315912"/>
          </a:xfrm>
        </p:spPr>
        <p:txBody>
          <a:bodyPr>
            <a:normAutofit fontScale="90000"/>
          </a:bodyPr>
          <a:lstStyle/>
          <a:p>
            <a:endParaRPr lang="en-IN"/>
          </a:p>
        </p:txBody>
      </p:sp>
      <p:sp>
        <p:nvSpPr>
          <p:cNvPr id="3" name="Slide Number Placeholder 2">
            <a:extLst>
              <a:ext uri="{FF2B5EF4-FFF2-40B4-BE49-F238E27FC236}">
                <a16:creationId xmlns:a16="http://schemas.microsoft.com/office/drawing/2014/main" id="{76BB71C5-07AC-5DC7-CEE2-23B6AAD5698C}"/>
              </a:ext>
            </a:extLst>
          </p:cNvPr>
          <p:cNvSpPr>
            <a:spLocks noGrp="1"/>
          </p:cNvSpPr>
          <p:nvPr>
            <p:ph type="sldNum" sz="quarter" idx="12"/>
          </p:nvPr>
        </p:nvSpPr>
        <p:spPr/>
        <p:txBody>
          <a:bodyPr/>
          <a:lstStyle/>
          <a:p>
            <a:fld id="{665E4B54-9FBF-4371-A767-DCD0D50C10CC}" type="slidenum">
              <a:rPr lang="en-US" smtClean="0"/>
              <a:t>6</a:t>
            </a:fld>
            <a:endParaRPr lang="en-US"/>
          </a:p>
        </p:txBody>
      </p:sp>
      <p:pic>
        <p:nvPicPr>
          <p:cNvPr id="8" name="Content Placeholder 7">
            <a:extLst>
              <a:ext uri="{FF2B5EF4-FFF2-40B4-BE49-F238E27FC236}">
                <a16:creationId xmlns:a16="http://schemas.microsoft.com/office/drawing/2014/main" id="{049B768F-B798-6468-06A2-EEBC513DD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136525"/>
            <a:ext cx="11172825" cy="6040438"/>
          </a:xfrm>
        </p:spPr>
      </p:pic>
    </p:spTree>
    <p:extLst>
      <p:ext uri="{BB962C8B-B14F-4D97-AF65-F5344CB8AC3E}">
        <p14:creationId xmlns:p14="http://schemas.microsoft.com/office/powerpoint/2010/main" val="98788884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D070-2334-65FE-3CE9-A5369DA66ED1}"/>
              </a:ext>
            </a:extLst>
          </p:cNvPr>
          <p:cNvSpPr>
            <a:spLocks noGrp="1"/>
          </p:cNvSpPr>
          <p:nvPr>
            <p:ph type="title"/>
          </p:nvPr>
        </p:nvSpPr>
        <p:spPr/>
        <p:txBody>
          <a:bodyPr/>
          <a:lstStyle/>
          <a:p>
            <a:r>
              <a:rPr lang="en-US" b="1" u="sng"/>
              <a:t>Example of Parallel Construct</a:t>
            </a:r>
          </a:p>
        </p:txBody>
      </p:sp>
      <p:sp>
        <p:nvSpPr>
          <p:cNvPr id="5" name="Content Placeholder 4">
            <a:extLst>
              <a:ext uri="{FF2B5EF4-FFF2-40B4-BE49-F238E27FC236}">
                <a16:creationId xmlns:a16="http://schemas.microsoft.com/office/drawing/2014/main" id="{D1CB199F-08B0-CE81-2FB3-E75B4730A6C4}"/>
              </a:ext>
            </a:extLst>
          </p:cNvPr>
          <p:cNvSpPr>
            <a:spLocks noGrp="1"/>
          </p:cNvSpPr>
          <p:nvPr>
            <p:ph idx="1"/>
          </p:nvPr>
        </p:nvSpPr>
        <p:spPr/>
        <p:txBody>
          <a:bodyPr/>
          <a:lstStyle/>
          <a:p>
            <a:pPr algn="just"/>
            <a:r>
              <a:rPr lang="en-US"/>
              <a:t>The #pragma omp parallel directive creates a parallel region.</a:t>
            </a:r>
          </a:p>
          <a:p>
            <a:pPr algn="just"/>
            <a:r>
              <a:rPr lang="en-US"/>
              <a:t>The omp_get_thread_num() function is used to obtain the thread ID, and each thread prints a message with its ID.</a:t>
            </a:r>
          </a:p>
          <a:p>
            <a:endParaRPr lang="en-IN"/>
          </a:p>
        </p:txBody>
      </p:sp>
      <p:sp>
        <p:nvSpPr>
          <p:cNvPr id="7" name="Slide Number Placeholder 6">
            <a:extLst>
              <a:ext uri="{FF2B5EF4-FFF2-40B4-BE49-F238E27FC236}">
                <a16:creationId xmlns:a16="http://schemas.microsoft.com/office/drawing/2014/main" id="{F91E66CD-A4DE-3640-789A-6F0A865A5B48}"/>
              </a:ext>
            </a:extLst>
          </p:cNvPr>
          <p:cNvSpPr>
            <a:spLocks noGrp="1"/>
          </p:cNvSpPr>
          <p:nvPr>
            <p:ph type="sldNum" sz="quarter" idx="12"/>
          </p:nvPr>
        </p:nvSpPr>
        <p:spPr/>
        <p:txBody>
          <a:bodyPr/>
          <a:lstStyle/>
          <a:p>
            <a:fld id="{665E4B54-9FBF-4371-A767-DCD0D50C10CC}" type="slidenum">
              <a:rPr lang="en-US" smtClean="0"/>
              <a:t>60</a:t>
            </a:fld>
            <a:endParaRPr lang="en-US"/>
          </a:p>
        </p:txBody>
      </p:sp>
    </p:spTree>
    <p:extLst>
      <p:ext uri="{BB962C8B-B14F-4D97-AF65-F5344CB8AC3E}">
        <p14:creationId xmlns:p14="http://schemas.microsoft.com/office/powerpoint/2010/main" val="269868215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3DF58D-F645-4DCC-2497-2BD1A39517CC}"/>
              </a:ext>
            </a:extLst>
          </p:cNvPr>
          <p:cNvPicPr>
            <a:picLocks noGrp="1" noChangeAspect="1"/>
          </p:cNvPicPr>
          <p:nvPr>
            <p:ph idx="1"/>
          </p:nvPr>
        </p:nvPicPr>
        <p:blipFill>
          <a:blip r:embed="rId2"/>
          <a:stretch>
            <a:fillRect/>
          </a:stretch>
        </p:blipFill>
        <p:spPr>
          <a:xfrm>
            <a:off x="353961" y="226142"/>
            <a:ext cx="8243501" cy="6204155"/>
          </a:xfrm>
          <a:prstGeom prst="rect">
            <a:avLst/>
          </a:prstGeom>
        </p:spPr>
      </p:pic>
      <p:pic>
        <p:nvPicPr>
          <p:cNvPr id="5" name="Content Placeholder 3">
            <a:extLst>
              <a:ext uri="{FF2B5EF4-FFF2-40B4-BE49-F238E27FC236}">
                <a16:creationId xmlns:a16="http://schemas.microsoft.com/office/drawing/2014/main" id="{E1A9ADB1-2707-3D0D-969F-09EC24753BAC}"/>
              </a:ext>
            </a:extLst>
          </p:cNvPr>
          <p:cNvPicPr>
            <a:picLocks noChangeAspect="1"/>
          </p:cNvPicPr>
          <p:nvPr/>
        </p:nvPicPr>
        <p:blipFill>
          <a:blip r:embed="rId3"/>
          <a:stretch>
            <a:fillRect/>
          </a:stretch>
        </p:blipFill>
        <p:spPr>
          <a:xfrm>
            <a:off x="8597462" y="966952"/>
            <a:ext cx="3405352" cy="4183117"/>
          </a:xfrm>
          <a:prstGeom prst="rect">
            <a:avLst/>
          </a:prstGeom>
        </p:spPr>
      </p:pic>
      <p:sp>
        <p:nvSpPr>
          <p:cNvPr id="6" name="Slide Number Placeholder 5">
            <a:extLst>
              <a:ext uri="{FF2B5EF4-FFF2-40B4-BE49-F238E27FC236}">
                <a16:creationId xmlns:a16="http://schemas.microsoft.com/office/drawing/2014/main" id="{A1A99F1A-2334-F0B6-D44C-649ED5DE1CF9}"/>
              </a:ext>
            </a:extLst>
          </p:cNvPr>
          <p:cNvSpPr>
            <a:spLocks noGrp="1"/>
          </p:cNvSpPr>
          <p:nvPr>
            <p:ph type="sldNum" sz="quarter" idx="12"/>
          </p:nvPr>
        </p:nvSpPr>
        <p:spPr/>
        <p:txBody>
          <a:bodyPr/>
          <a:lstStyle/>
          <a:p>
            <a:fld id="{665E4B54-9FBF-4371-A767-DCD0D50C10CC}" type="slidenum">
              <a:rPr lang="en-US" smtClean="0"/>
              <a:t>61</a:t>
            </a:fld>
            <a:endParaRPr lang="en-US"/>
          </a:p>
        </p:txBody>
      </p:sp>
    </p:spTree>
    <p:extLst>
      <p:ext uri="{BB962C8B-B14F-4D97-AF65-F5344CB8AC3E}">
        <p14:creationId xmlns:p14="http://schemas.microsoft.com/office/powerpoint/2010/main" val="334130910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D4EB-7162-3678-9D63-14ACB2FFDA8F}"/>
              </a:ext>
            </a:extLst>
          </p:cNvPr>
          <p:cNvSpPr>
            <a:spLocks noGrp="1"/>
          </p:cNvSpPr>
          <p:nvPr>
            <p:ph type="title"/>
          </p:nvPr>
        </p:nvSpPr>
        <p:spPr>
          <a:xfrm>
            <a:off x="838200" y="365125"/>
            <a:ext cx="10515600" cy="844243"/>
          </a:xfrm>
        </p:spPr>
        <p:txBody>
          <a:bodyPr/>
          <a:lstStyle/>
          <a:p>
            <a:r>
              <a:rPr lang="en-US" b="1" u="sng"/>
              <a:t>Setting Threads</a:t>
            </a:r>
          </a:p>
        </p:txBody>
      </p:sp>
      <p:pic>
        <p:nvPicPr>
          <p:cNvPr id="5" name="Content Placeholder 4">
            <a:extLst>
              <a:ext uri="{FF2B5EF4-FFF2-40B4-BE49-F238E27FC236}">
                <a16:creationId xmlns:a16="http://schemas.microsoft.com/office/drawing/2014/main" id="{F10D3A53-C0F8-FBB4-5D4D-5FF8C95D39CF}"/>
              </a:ext>
            </a:extLst>
          </p:cNvPr>
          <p:cNvPicPr>
            <a:picLocks noGrp="1" noChangeAspect="1"/>
          </p:cNvPicPr>
          <p:nvPr>
            <p:ph idx="1"/>
          </p:nvPr>
        </p:nvPicPr>
        <p:blipFill>
          <a:blip r:embed="rId2"/>
          <a:stretch>
            <a:fillRect/>
          </a:stretch>
        </p:blipFill>
        <p:spPr>
          <a:xfrm>
            <a:off x="1288025" y="1455174"/>
            <a:ext cx="9733935" cy="4326194"/>
          </a:xfrm>
        </p:spPr>
      </p:pic>
      <p:sp>
        <p:nvSpPr>
          <p:cNvPr id="3" name="Slide Number Placeholder 2">
            <a:extLst>
              <a:ext uri="{FF2B5EF4-FFF2-40B4-BE49-F238E27FC236}">
                <a16:creationId xmlns:a16="http://schemas.microsoft.com/office/drawing/2014/main" id="{85ADDF4B-B30D-6DFB-38ED-7AA7DB91B52D}"/>
              </a:ext>
            </a:extLst>
          </p:cNvPr>
          <p:cNvSpPr>
            <a:spLocks noGrp="1"/>
          </p:cNvSpPr>
          <p:nvPr>
            <p:ph type="sldNum" sz="quarter" idx="12"/>
          </p:nvPr>
        </p:nvSpPr>
        <p:spPr/>
        <p:txBody>
          <a:bodyPr/>
          <a:lstStyle/>
          <a:p>
            <a:fld id="{665E4B54-9FBF-4371-A767-DCD0D50C10CC}" type="slidenum">
              <a:rPr lang="en-US" smtClean="0"/>
              <a:t>62</a:t>
            </a:fld>
            <a:endParaRPr lang="en-US"/>
          </a:p>
        </p:txBody>
      </p:sp>
    </p:spTree>
    <p:extLst>
      <p:ext uri="{BB962C8B-B14F-4D97-AF65-F5344CB8AC3E}">
        <p14:creationId xmlns:p14="http://schemas.microsoft.com/office/powerpoint/2010/main" val="168945145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112CB-9877-8AB0-1F6E-C91141D93213}"/>
              </a:ext>
            </a:extLst>
          </p:cNvPr>
          <p:cNvSpPr>
            <a:spLocks noGrp="1"/>
          </p:cNvSpPr>
          <p:nvPr>
            <p:ph idx="1"/>
          </p:nvPr>
        </p:nvSpPr>
        <p:spPr>
          <a:xfrm>
            <a:off x="838200" y="801384"/>
            <a:ext cx="10515600" cy="5375579"/>
          </a:xfrm>
        </p:spPr>
        <p:txBody>
          <a:bodyPr>
            <a:normAutofit/>
          </a:bodyPr>
          <a:lstStyle/>
          <a:p>
            <a:pPr marL="0" indent="0">
              <a:buNone/>
            </a:pPr>
            <a:r>
              <a:rPr lang="en-IN" b="1" u="sng">
                <a:effectLst/>
              </a:rPr>
              <a:t>Examples (3 ways)</a:t>
            </a:r>
            <a:br>
              <a:rPr lang="en-IN" u="sng"/>
            </a:br>
            <a:br>
              <a:rPr lang="en-IN">
                <a:effectLst/>
              </a:rPr>
            </a:br>
            <a:endParaRPr lang="en-IN"/>
          </a:p>
          <a:p>
            <a:pPr algn="just"/>
            <a:r>
              <a:rPr lang="en-IN"/>
              <a:t> </a:t>
            </a:r>
          </a:p>
          <a:p>
            <a:pPr marL="0" indent="0" algn="just">
              <a:buNone/>
            </a:pPr>
            <a:endParaRPr lang="en-IN"/>
          </a:p>
          <a:p>
            <a:pPr algn="just"/>
            <a:r>
              <a:rPr lang="en-IN" err="1"/>
              <a:t>omp_set_num_threads( num );</a:t>
            </a:r>
          </a:p>
          <a:p>
            <a:pPr algn="just"/>
            <a:endParaRPr lang="en-IN"/>
          </a:p>
          <a:p>
            <a:r>
              <a:rPr lang="en-IN">
                <a:effectLst/>
              </a:rPr>
              <a:t>#pragma omp parallel num_threads(7)</a:t>
            </a:r>
            <a:br>
              <a:rPr lang="en-IN">
                <a:effectLst/>
              </a:rPr>
            </a:br>
            <a:r>
              <a:rPr lang="en-IN">
                <a:effectLst/>
              </a:rPr>
              <a:t>{</a:t>
            </a:r>
            <a:br>
              <a:rPr lang="en-IN">
                <a:effectLst/>
              </a:rPr>
            </a:br>
            <a:r>
              <a:rPr lang="en-IN">
                <a:effectLst/>
              </a:rPr>
              <a:t>printf("Hello World");</a:t>
            </a:r>
            <a:br>
              <a:rPr lang="en-IN">
                <a:effectLst/>
              </a:rPr>
            </a:br>
            <a:r>
              <a:rPr lang="en-IN">
                <a:effectLst/>
              </a:rPr>
              <a:t>} </a:t>
            </a:r>
            <a:br>
              <a:rPr lang="en-IN">
                <a:effectLst/>
              </a:rPr>
            </a:br>
            <a:endParaRPr lang="en-IN"/>
          </a:p>
        </p:txBody>
      </p:sp>
      <p:sp>
        <p:nvSpPr>
          <p:cNvPr id="4" name="Slide Number Placeholder 3">
            <a:extLst>
              <a:ext uri="{FF2B5EF4-FFF2-40B4-BE49-F238E27FC236}">
                <a16:creationId xmlns:a16="http://schemas.microsoft.com/office/drawing/2014/main" id="{E455AB92-9CAB-2F6B-D904-0ECF6DF9B9A7}"/>
              </a:ext>
            </a:extLst>
          </p:cNvPr>
          <p:cNvSpPr>
            <a:spLocks noGrp="1"/>
          </p:cNvSpPr>
          <p:nvPr>
            <p:ph type="sldNum" sz="quarter" idx="12"/>
          </p:nvPr>
        </p:nvSpPr>
        <p:spPr/>
        <p:txBody>
          <a:bodyPr/>
          <a:lstStyle/>
          <a:p>
            <a:fld id="{665E4B54-9FBF-4371-A767-DCD0D50C10CC}" type="slidenum">
              <a:rPr lang="en-US" smtClean="0"/>
              <a:t>63</a:t>
            </a:fld>
            <a:endParaRPr lang="en-US"/>
          </a:p>
        </p:txBody>
      </p:sp>
      <p:pic>
        <p:nvPicPr>
          <p:cNvPr id="2" name="Picture 1">
            <a:extLst>
              <a:ext uri="{FF2B5EF4-FFF2-40B4-BE49-F238E27FC236}">
                <a16:creationId xmlns:a16="http://schemas.microsoft.com/office/drawing/2014/main" id="{0792BEF3-8927-2F45-297A-3FCE7C16AA61}"/>
              </a:ext>
            </a:extLst>
          </p:cNvPr>
          <p:cNvPicPr>
            <a:picLocks noChangeAspect="1"/>
          </p:cNvPicPr>
          <p:nvPr/>
        </p:nvPicPr>
        <p:blipFill>
          <a:blip r:embed="rId2"/>
          <a:stretch>
            <a:fillRect/>
          </a:stretch>
        </p:blipFill>
        <p:spPr>
          <a:xfrm>
            <a:off x="1366684" y="1786760"/>
            <a:ext cx="5667111" cy="1145626"/>
          </a:xfrm>
          <a:prstGeom prst="rect">
            <a:avLst/>
          </a:prstGeom>
        </p:spPr>
      </p:pic>
    </p:spTree>
    <p:extLst>
      <p:ext uri="{BB962C8B-B14F-4D97-AF65-F5344CB8AC3E}">
        <p14:creationId xmlns:p14="http://schemas.microsoft.com/office/powerpoint/2010/main" val="412330273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CADB-C272-5EAF-1C09-A647D634248B}"/>
              </a:ext>
            </a:extLst>
          </p:cNvPr>
          <p:cNvSpPr>
            <a:spLocks noGrp="1"/>
          </p:cNvSpPr>
          <p:nvPr>
            <p:ph type="title"/>
          </p:nvPr>
        </p:nvSpPr>
        <p:spPr>
          <a:xfrm>
            <a:off x="838200" y="245806"/>
            <a:ext cx="10515600" cy="1160207"/>
          </a:xfrm>
        </p:spPr>
        <p:txBody>
          <a:bodyPr/>
          <a:lstStyle/>
          <a:p>
            <a:r>
              <a:rPr lang="en-US" b="1" u="sng"/>
              <a:t>Work Sharing Construct</a:t>
            </a:r>
          </a:p>
        </p:txBody>
      </p:sp>
      <p:sp>
        <p:nvSpPr>
          <p:cNvPr id="3" name="Content Placeholder 2">
            <a:extLst>
              <a:ext uri="{FF2B5EF4-FFF2-40B4-BE49-F238E27FC236}">
                <a16:creationId xmlns:a16="http://schemas.microsoft.com/office/drawing/2014/main" id="{B163CDA4-AF42-C41D-6537-2250A9CC29A4}"/>
              </a:ext>
            </a:extLst>
          </p:cNvPr>
          <p:cNvSpPr>
            <a:spLocks noGrp="1"/>
          </p:cNvSpPr>
          <p:nvPr>
            <p:ph idx="1"/>
          </p:nvPr>
        </p:nvSpPr>
        <p:spPr>
          <a:xfrm>
            <a:off x="838200" y="1258530"/>
            <a:ext cx="10668000" cy="5097820"/>
          </a:xfrm>
        </p:spPr>
        <p:txBody>
          <a:bodyPr>
            <a:normAutofit/>
          </a:bodyPr>
          <a:lstStyle/>
          <a:p>
            <a:pPr algn="just"/>
            <a:r>
              <a:rPr lang="en-US" sz="2400"/>
              <a:t>Used to assign independent work to threads.</a:t>
            </a:r>
          </a:p>
          <a:p>
            <a:pPr algn="just"/>
            <a:r>
              <a:rPr lang="en-US" sz="2400"/>
              <a:t>Facilitates the parallelization of loops and other regions of code, where each thread takes responsibility for a specific subset of the iterations or workload.</a:t>
            </a:r>
          </a:p>
          <a:p>
            <a:pPr algn="just"/>
            <a:r>
              <a:rPr lang="en-US" sz="2400"/>
              <a:t>Work-sharing constructs help exploit parallelism in </a:t>
            </a:r>
            <a:r>
              <a:rPr lang="en-US" sz="2400" b="1"/>
              <a:t>loops, sections, and other parts of the code</a:t>
            </a:r>
            <a:r>
              <a:rPr lang="en-US" sz="2400"/>
              <a:t>, distributing the workload among the available threads to improve overall performance.</a:t>
            </a:r>
          </a:p>
          <a:p>
            <a:pPr algn="just"/>
            <a:r>
              <a:rPr lang="en-US" sz="2400"/>
              <a:t>Organization of work sharing :</a:t>
            </a:r>
          </a:p>
          <a:p>
            <a:pPr lvl="1" algn="just"/>
            <a:r>
              <a:rPr lang="en-US" b="1"/>
              <a:t>for or do</a:t>
            </a:r>
            <a:r>
              <a:rPr lang="en-US"/>
              <a:t>: concurrent loop iterations.</a:t>
            </a:r>
          </a:p>
          <a:p>
            <a:pPr lvl="1" algn="just"/>
            <a:r>
              <a:rPr lang="en-US" b="1"/>
              <a:t>sections</a:t>
            </a:r>
            <a:r>
              <a:rPr lang="en-US"/>
              <a:t>: concurrent tasks.</a:t>
            </a:r>
          </a:p>
          <a:p>
            <a:pPr lvl="1" algn="just"/>
            <a:r>
              <a:rPr lang="en-US" b="1"/>
              <a:t>single</a:t>
            </a:r>
            <a:r>
              <a:rPr lang="en-US"/>
              <a:t>: block of code for single directive is executed by only one thread, a barrier is implied in the end.</a:t>
            </a:r>
          </a:p>
        </p:txBody>
      </p:sp>
      <p:sp>
        <p:nvSpPr>
          <p:cNvPr id="4" name="Slide Number Placeholder 3">
            <a:extLst>
              <a:ext uri="{FF2B5EF4-FFF2-40B4-BE49-F238E27FC236}">
                <a16:creationId xmlns:a16="http://schemas.microsoft.com/office/drawing/2014/main" id="{B6A85754-56DD-360E-5837-41EC57D3C620}"/>
              </a:ext>
            </a:extLst>
          </p:cNvPr>
          <p:cNvSpPr>
            <a:spLocks noGrp="1"/>
          </p:cNvSpPr>
          <p:nvPr>
            <p:ph type="sldNum" sz="quarter" idx="12"/>
          </p:nvPr>
        </p:nvSpPr>
        <p:spPr/>
        <p:txBody>
          <a:bodyPr/>
          <a:lstStyle/>
          <a:p>
            <a:fld id="{665E4B54-9FBF-4371-A767-DCD0D50C10CC}" type="slidenum">
              <a:rPr lang="en-US" smtClean="0"/>
              <a:t>64</a:t>
            </a:fld>
            <a:endParaRPr lang="en-US"/>
          </a:p>
        </p:txBody>
      </p:sp>
    </p:spTree>
    <p:extLst>
      <p:ext uri="{BB962C8B-B14F-4D97-AF65-F5344CB8AC3E}">
        <p14:creationId xmlns:p14="http://schemas.microsoft.com/office/powerpoint/2010/main" val="409406029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55C-EB05-5D63-4989-14AB5B38A551}"/>
              </a:ext>
            </a:extLst>
          </p:cNvPr>
          <p:cNvSpPr>
            <a:spLocks noGrp="1"/>
          </p:cNvSpPr>
          <p:nvPr>
            <p:ph type="title"/>
          </p:nvPr>
        </p:nvSpPr>
        <p:spPr>
          <a:xfrm>
            <a:off x="838200" y="155576"/>
            <a:ext cx="10515600" cy="817818"/>
          </a:xfrm>
        </p:spPr>
        <p:txBody>
          <a:bodyPr/>
          <a:lstStyle/>
          <a:p>
            <a:r>
              <a:rPr lang="en-US" b="1" u="sng"/>
              <a:t>Features of work sharing constructs</a:t>
            </a:r>
          </a:p>
        </p:txBody>
      </p:sp>
      <p:sp>
        <p:nvSpPr>
          <p:cNvPr id="3" name="Content Placeholder 2">
            <a:extLst>
              <a:ext uri="{FF2B5EF4-FFF2-40B4-BE49-F238E27FC236}">
                <a16:creationId xmlns:a16="http://schemas.microsoft.com/office/drawing/2014/main" id="{D7B17BE4-312B-AB0F-C154-EB4FD570E7A2}"/>
              </a:ext>
            </a:extLst>
          </p:cNvPr>
          <p:cNvSpPr>
            <a:spLocks noGrp="1"/>
          </p:cNvSpPr>
          <p:nvPr>
            <p:ph idx="1"/>
          </p:nvPr>
        </p:nvSpPr>
        <p:spPr>
          <a:xfrm>
            <a:off x="838200" y="973394"/>
            <a:ext cx="10665542" cy="5729030"/>
          </a:xfrm>
        </p:spPr>
        <p:txBody>
          <a:bodyPr>
            <a:normAutofit fontScale="92500" lnSpcReduction="10000"/>
          </a:bodyPr>
          <a:lstStyle/>
          <a:p>
            <a:pPr algn="just"/>
            <a:r>
              <a:rPr lang="en-US" dirty="0"/>
              <a:t>Work-sharing constructs do not create new threads.</a:t>
            </a:r>
          </a:p>
          <a:p>
            <a:pPr algn="just"/>
            <a:r>
              <a:rPr lang="en-US" dirty="0"/>
              <a:t>Work-sharing construct must be enclosed dynamically within a parallel region.</a:t>
            </a:r>
          </a:p>
          <a:p>
            <a:pPr algn="just"/>
            <a:r>
              <a:rPr lang="en-IN" b="1" dirty="0"/>
              <a:t>A work-sharing construct distributes the execution of the corresponding region among the members of the team that encounters it.</a:t>
            </a:r>
            <a:endParaRPr lang="en-US" b="1" dirty="0"/>
          </a:p>
          <a:p>
            <a:pPr algn="just"/>
            <a:r>
              <a:rPr lang="en-US" dirty="0"/>
              <a:t>Work-sharing constructs must be encountered by all members of a team or none at all.</a:t>
            </a:r>
          </a:p>
          <a:p>
            <a:pPr algn="just"/>
            <a:r>
              <a:rPr lang="en-IN" b="1" dirty="0"/>
              <a:t>A work-sharing region has no barrier on entry; however, an implied barrier exists at the end of the work-sharing region, unless a no wait clause is specified. </a:t>
            </a:r>
          </a:p>
          <a:p>
            <a:pPr algn="just"/>
            <a:r>
              <a:rPr lang="en-IN" dirty="0"/>
              <a:t>If a no wait clause is present, an implementation may omit the barrier at the end of the work-sharing region. </a:t>
            </a:r>
          </a:p>
          <a:p>
            <a:pPr algn="just"/>
            <a:r>
              <a:rPr lang="en-IN" dirty="0"/>
              <a:t>In this case, threads that finish early may proceed straight to the instructions that follow the work-sharing region without waiting for the other members of the team to finish the work-sharing region.</a:t>
            </a:r>
            <a:endParaRPr lang="en-US" dirty="0"/>
          </a:p>
        </p:txBody>
      </p:sp>
      <p:sp>
        <p:nvSpPr>
          <p:cNvPr id="4" name="Slide Number Placeholder 3">
            <a:extLst>
              <a:ext uri="{FF2B5EF4-FFF2-40B4-BE49-F238E27FC236}">
                <a16:creationId xmlns:a16="http://schemas.microsoft.com/office/drawing/2014/main" id="{8E393AD9-0388-A207-8B8E-D49DF4558BFE}"/>
              </a:ext>
            </a:extLst>
          </p:cNvPr>
          <p:cNvSpPr>
            <a:spLocks noGrp="1"/>
          </p:cNvSpPr>
          <p:nvPr>
            <p:ph type="sldNum" sz="quarter" idx="12"/>
          </p:nvPr>
        </p:nvSpPr>
        <p:spPr/>
        <p:txBody>
          <a:bodyPr/>
          <a:lstStyle/>
          <a:p>
            <a:fld id="{665E4B54-9FBF-4371-A767-DCD0D50C10CC}" type="slidenum">
              <a:rPr lang="en-US" smtClean="0"/>
              <a:t>65</a:t>
            </a:fld>
            <a:endParaRPr lang="en-US"/>
          </a:p>
        </p:txBody>
      </p:sp>
    </p:spTree>
    <p:extLst>
      <p:ext uri="{BB962C8B-B14F-4D97-AF65-F5344CB8AC3E}">
        <p14:creationId xmlns:p14="http://schemas.microsoft.com/office/powerpoint/2010/main" val="109465771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0591-0814-CD65-1896-BE9E3434F6FF}"/>
              </a:ext>
            </a:extLst>
          </p:cNvPr>
          <p:cNvSpPr>
            <a:spLocks noGrp="1"/>
          </p:cNvSpPr>
          <p:nvPr>
            <p:ph type="title"/>
          </p:nvPr>
        </p:nvSpPr>
        <p:spPr>
          <a:xfrm>
            <a:off x="838200" y="196058"/>
            <a:ext cx="10515600" cy="1243860"/>
          </a:xfrm>
        </p:spPr>
        <p:txBody>
          <a:bodyPr/>
          <a:lstStyle/>
          <a:p>
            <a:r>
              <a:rPr lang="en-US" b="1"/>
              <a:t>“</a:t>
            </a:r>
            <a:r>
              <a:rPr lang="en-US" b="1" u="sng"/>
              <a:t>For” directive in work sharing construct</a:t>
            </a:r>
          </a:p>
        </p:txBody>
      </p:sp>
      <p:sp>
        <p:nvSpPr>
          <p:cNvPr id="3" name="Content Placeholder 2">
            <a:extLst>
              <a:ext uri="{FF2B5EF4-FFF2-40B4-BE49-F238E27FC236}">
                <a16:creationId xmlns:a16="http://schemas.microsoft.com/office/drawing/2014/main" id="{B26D65F4-04A7-2A17-2546-F300F3940659}"/>
              </a:ext>
            </a:extLst>
          </p:cNvPr>
          <p:cNvSpPr>
            <a:spLocks noGrp="1"/>
          </p:cNvSpPr>
          <p:nvPr>
            <p:ph idx="1"/>
          </p:nvPr>
        </p:nvSpPr>
        <p:spPr>
          <a:xfrm>
            <a:off x="838200" y="1439917"/>
            <a:ext cx="10515600" cy="3846786"/>
          </a:xfrm>
        </p:spPr>
        <p:txBody>
          <a:bodyPr>
            <a:normAutofit/>
          </a:bodyPr>
          <a:lstStyle/>
          <a:p>
            <a:pPr algn="just"/>
            <a:r>
              <a:rPr lang="en-US" b="1"/>
              <a:t>#pragma omp parallel </a:t>
            </a:r>
            <a:r>
              <a:rPr lang="en-US"/>
              <a:t>directive creates a team of threads, and within that parallel region.</a:t>
            </a:r>
          </a:p>
          <a:p>
            <a:pPr algn="just"/>
            <a:r>
              <a:rPr lang="en-US" b="1"/>
              <a:t>#pragma omp for </a:t>
            </a:r>
            <a:r>
              <a:rPr lang="en-US"/>
              <a:t>directive will partition parallel iterations across threads.</a:t>
            </a:r>
          </a:p>
          <a:p>
            <a:pPr algn="just"/>
            <a:r>
              <a:rPr lang="en-US" b="1"/>
              <a:t>Do</a:t>
            </a:r>
            <a:r>
              <a:rPr lang="en-US"/>
              <a:t> is the analogous directive in Fortran.</a:t>
            </a:r>
          </a:p>
          <a:p>
            <a:pPr algn="just"/>
            <a:r>
              <a:rPr lang="en-US"/>
              <a:t>The actual number of threads and the order in which they print the messages varies depending on the system.</a:t>
            </a:r>
          </a:p>
        </p:txBody>
      </p:sp>
      <p:sp>
        <p:nvSpPr>
          <p:cNvPr id="4" name="Slide Number Placeholder 3">
            <a:extLst>
              <a:ext uri="{FF2B5EF4-FFF2-40B4-BE49-F238E27FC236}">
                <a16:creationId xmlns:a16="http://schemas.microsoft.com/office/drawing/2014/main" id="{47330674-235B-E693-C417-610962A1CF40}"/>
              </a:ext>
            </a:extLst>
          </p:cNvPr>
          <p:cNvSpPr>
            <a:spLocks noGrp="1"/>
          </p:cNvSpPr>
          <p:nvPr>
            <p:ph type="sldNum" sz="quarter" idx="12"/>
          </p:nvPr>
        </p:nvSpPr>
        <p:spPr/>
        <p:txBody>
          <a:bodyPr/>
          <a:lstStyle/>
          <a:p>
            <a:fld id="{665E4B54-9FBF-4371-A767-DCD0D50C10CC}" type="slidenum">
              <a:rPr lang="en-US" smtClean="0"/>
              <a:t>66</a:t>
            </a:fld>
            <a:endParaRPr lang="en-US"/>
          </a:p>
        </p:txBody>
      </p:sp>
    </p:spTree>
    <p:extLst>
      <p:ext uri="{BB962C8B-B14F-4D97-AF65-F5344CB8AC3E}">
        <p14:creationId xmlns:p14="http://schemas.microsoft.com/office/powerpoint/2010/main" val="41750981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23807F-86B0-A5C7-5296-8AE315943B04}"/>
              </a:ext>
            </a:extLst>
          </p:cNvPr>
          <p:cNvSpPr>
            <a:spLocks noGrp="1"/>
          </p:cNvSpPr>
          <p:nvPr>
            <p:ph type="sldNum" sz="quarter" idx="12"/>
          </p:nvPr>
        </p:nvSpPr>
        <p:spPr/>
        <p:txBody>
          <a:bodyPr/>
          <a:lstStyle/>
          <a:p>
            <a:fld id="{665E4B54-9FBF-4371-A767-DCD0D50C10CC}" type="slidenum">
              <a:rPr lang="en-US" smtClean="0"/>
              <a:t>67</a:t>
            </a:fld>
            <a:endParaRPr lang="en-US"/>
          </a:p>
        </p:txBody>
      </p:sp>
      <p:sp>
        <p:nvSpPr>
          <p:cNvPr id="3" name="Content Placeholder 2">
            <a:extLst>
              <a:ext uri="{FF2B5EF4-FFF2-40B4-BE49-F238E27FC236}">
                <a16:creationId xmlns:a16="http://schemas.microsoft.com/office/drawing/2014/main" id="{A3E6B186-6CFC-7586-316F-9178DAE09E91}"/>
              </a:ext>
            </a:extLst>
          </p:cNvPr>
          <p:cNvSpPr>
            <a:spLocks noGrp="1"/>
          </p:cNvSpPr>
          <p:nvPr>
            <p:ph idx="1"/>
          </p:nvPr>
        </p:nvSpPr>
        <p:spPr>
          <a:xfrm>
            <a:off x="838200" y="188640"/>
            <a:ext cx="10515600" cy="6336704"/>
          </a:xfrm>
        </p:spPr>
        <p:txBody>
          <a:bodyPr>
            <a:normAutofit fontScale="92500" lnSpcReduction="10000"/>
          </a:bodyPr>
          <a:lstStyle/>
          <a:p>
            <a:pPr marL="0" indent="0" algn="ctr">
              <a:lnSpc>
                <a:spcPct val="107000"/>
              </a:lnSpc>
              <a:spcAft>
                <a:spcPts val="800"/>
              </a:spcAft>
              <a:buNone/>
            </a:pPr>
            <a:r>
              <a:rPr lang="en-IN" sz="2600" b="1" u="sng" kern="100" dirty="0">
                <a:effectLst/>
                <a:latin typeface="Aptos" panose="020B0004020202020204" pitchFamily="34" charset="0"/>
                <a:ea typeface="Aptos" panose="020B0004020202020204" pitchFamily="34" charset="0"/>
                <a:cs typeface="Times New Roman" panose="02020603050405020304" pitchFamily="18" charset="0"/>
              </a:rPr>
              <a:t>Example 1</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#include &lt;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omp.h</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&gt;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#include &lt;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stdio.h</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&gt;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int main()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Parallel region</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#pragma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omp</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parallel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Parallelized for loop</a:t>
            </a:r>
          </a:p>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#pragma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omp</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for</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for (int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0;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&lt; 10;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int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thread_id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omp_get_thread_num</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Get thread ID</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printf</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("Iteration %d executed by Thread %d\n",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thread_id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    }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return 0;  }</a:t>
            </a:r>
          </a:p>
          <a:p>
            <a:endParaRPr lang="en-IN" dirty="0"/>
          </a:p>
        </p:txBody>
      </p:sp>
    </p:spTree>
    <p:extLst>
      <p:ext uri="{BB962C8B-B14F-4D97-AF65-F5344CB8AC3E}">
        <p14:creationId xmlns:p14="http://schemas.microsoft.com/office/powerpoint/2010/main" val="201385239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46118-2E0B-EA58-CF10-D56A073BD37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8E4E91-BE21-0D0B-0A79-0BA20A60D1AC}"/>
              </a:ext>
            </a:extLst>
          </p:cNvPr>
          <p:cNvSpPr>
            <a:spLocks noGrp="1"/>
          </p:cNvSpPr>
          <p:nvPr>
            <p:ph type="sldNum" sz="quarter" idx="12"/>
          </p:nvPr>
        </p:nvSpPr>
        <p:spPr/>
        <p:txBody>
          <a:bodyPr/>
          <a:lstStyle/>
          <a:p>
            <a:fld id="{665E4B54-9FBF-4371-A767-DCD0D50C10CC}" type="slidenum">
              <a:rPr lang="en-US" smtClean="0"/>
              <a:t>68</a:t>
            </a:fld>
            <a:endParaRPr lang="en-US"/>
          </a:p>
        </p:txBody>
      </p:sp>
      <p:sp>
        <p:nvSpPr>
          <p:cNvPr id="3" name="Content Placeholder 2">
            <a:extLst>
              <a:ext uri="{FF2B5EF4-FFF2-40B4-BE49-F238E27FC236}">
                <a16:creationId xmlns:a16="http://schemas.microsoft.com/office/drawing/2014/main" id="{E543CC08-E52C-B1E9-37A7-20C4EDF85648}"/>
              </a:ext>
            </a:extLst>
          </p:cNvPr>
          <p:cNvSpPr>
            <a:spLocks noGrp="1"/>
          </p:cNvSpPr>
          <p:nvPr>
            <p:ph idx="1"/>
          </p:nvPr>
        </p:nvSpPr>
        <p:spPr>
          <a:xfrm>
            <a:off x="838200" y="476672"/>
            <a:ext cx="10515600" cy="5700291"/>
          </a:xfrm>
        </p:spPr>
        <p:txBody>
          <a:bodyPr>
            <a:normAutofit/>
          </a:bodyPr>
          <a:lstStyle/>
          <a:p>
            <a:pPr marL="0" indent="0">
              <a:buNone/>
            </a:pPr>
            <a:r>
              <a:rPr lang="en-IN" b="1" u="sng" dirty="0"/>
              <a:t>Output</a:t>
            </a:r>
          </a:p>
          <a:p>
            <a:pPr marL="0" indent="0">
              <a:buNone/>
            </a:pPr>
            <a:r>
              <a:rPr lang="en-IN" dirty="0"/>
              <a:t>Iteration 0 executed by Thread 0</a:t>
            </a:r>
          </a:p>
          <a:p>
            <a:pPr marL="0" indent="0">
              <a:buNone/>
            </a:pPr>
            <a:r>
              <a:rPr lang="en-IN" dirty="0"/>
              <a:t>Iteration 1 executed by Thread 1</a:t>
            </a:r>
          </a:p>
          <a:p>
            <a:pPr marL="0" indent="0">
              <a:buNone/>
            </a:pPr>
            <a:r>
              <a:rPr lang="en-IN" dirty="0"/>
              <a:t>Iteration 2 executed by Thread 2</a:t>
            </a:r>
          </a:p>
          <a:p>
            <a:pPr marL="0" indent="0">
              <a:buNone/>
            </a:pPr>
            <a:r>
              <a:rPr lang="en-IN" dirty="0"/>
              <a:t>Iteration 3 executed by Thread 3</a:t>
            </a:r>
          </a:p>
          <a:p>
            <a:pPr marL="0" indent="0">
              <a:buNone/>
            </a:pPr>
            <a:r>
              <a:rPr lang="en-IN" dirty="0"/>
              <a:t>Iteration 4 executed by Thread 0</a:t>
            </a:r>
          </a:p>
          <a:p>
            <a:pPr marL="0" indent="0">
              <a:buNone/>
            </a:pPr>
            <a:r>
              <a:rPr lang="en-IN" dirty="0"/>
              <a:t>Iteration 5 executed by Thread 1</a:t>
            </a:r>
          </a:p>
          <a:p>
            <a:pPr marL="0" indent="0">
              <a:buNone/>
            </a:pPr>
            <a:r>
              <a:rPr lang="en-IN" dirty="0"/>
              <a:t>Iteration 6 executed by Thread 2</a:t>
            </a:r>
          </a:p>
          <a:p>
            <a:pPr marL="0" indent="0">
              <a:buNone/>
            </a:pPr>
            <a:r>
              <a:rPr lang="en-IN" dirty="0"/>
              <a:t>Iteration 7 executed by Thread 3</a:t>
            </a:r>
          </a:p>
          <a:p>
            <a:pPr marL="0" indent="0">
              <a:buNone/>
            </a:pPr>
            <a:r>
              <a:rPr lang="en-IN" dirty="0"/>
              <a:t>Iteration 8 executed by Thread 0</a:t>
            </a:r>
          </a:p>
          <a:p>
            <a:pPr marL="0" indent="0">
              <a:buNone/>
            </a:pPr>
            <a:r>
              <a:rPr lang="en-IN" dirty="0"/>
              <a:t>Iteration 9 executed by Thread 1</a:t>
            </a:r>
          </a:p>
        </p:txBody>
      </p:sp>
    </p:spTree>
    <p:extLst>
      <p:ext uri="{BB962C8B-B14F-4D97-AF65-F5344CB8AC3E}">
        <p14:creationId xmlns:p14="http://schemas.microsoft.com/office/powerpoint/2010/main" val="419122003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2E7C-46A8-C381-08B0-25D8277484BF}"/>
              </a:ext>
            </a:extLst>
          </p:cNvPr>
          <p:cNvSpPr>
            <a:spLocks noGrp="1"/>
          </p:cNvSpPr>
          <p:nvPr>
            <p:ph type="title"/>
          </p:nvPr>
        </p:nvSpPr>
        <p:spPr>
          <a:xfrm>
            <a:off x="838200" y="239557"/>
            <a:ext cx="10515600" cy="365126"/>
          </a:xfrm>
        </p:spPr>
        <p:txBody>
          <a:bodyPr>
            <a:normAutofit fontScale="90000"/>
          </a:bodyPr>
          <a:lstStyle/>
          <a:p>
            <a:r>
              <a:rPr lang="en-US" b="1" u="sng" dirty="0"/>
              <a:t>Example 2 of “for” directive</a:t>
            </a:r>
          </a:p>
        </p:txBody>
      </p:sp>
      <p:sp>
        <p:nvSpPr>
          <p:cNvPr id="3" name="Content Placeholder 2">
            <a:extLst>
              <a:ext uri="{FF2B5EF4-FFF2-40B4-BE49-F238E27FC236}">
                <a16:creationId xmlns:a16="http://schemas.microsoft.com/office/drawing/2014/main" id="{DDDB96C2-AB67-E712-C3A6-9CD94D0C0C51}"/>
              </a:ext>
            </a:extLst>
          </p:cNvPr>
          <p:cNvSpPr>
            <a:spLocks noGrp="1"/>
          </p:cNvSpPr>
          <p:nvPr>
            <p:ph idx="1"/>
          </p:nvPr>
        </p:nvSpPr>
        <p:spPr>
          <a:xfrm>
            <a:off x="412955" y="838201"/>
            <a:ext cx="7354529" cy="5879690"/>
          </a:xfrm>
        </p:spPr>
        <p:txBody>
          <a:bodyPr>
            <a:noAutofit/>
          </a:bodyPr>
          <a:lstStyle/>
          <a:p>
            <a:pPr marL="0" indent="0">
              <a:buNone/>
            </a:pPr>
            <a:r>
              <a:rPr lang="en-US" sz="1600" b="1" dirty="0"/>
              <a:t>#include &lt;</a:t>
            </a:r>
            <a:r>
              <a:rPr lang="en-US" sz="1600" b="1" dirty="0" err="1"/>
              <a:t>stdlib.h</a:t>
            </a:r>
            <a:r>
              <a:rPr lang="en-US" sz="1600" b="1" dirty="0"/>
              <a:t>&gt;</a:t>
            </a:r>
          </a:p>
          <a:p>
            <a:pPr marL="0" indent="0">
              <a:buNone/>
            </a:pPr>
            <a:r>
              <a:rPr lang="en-US" sz="1600" b="1" dirty="0"/>
              <a:t>#include &lt;</a:t>
            </a:r>
            <a:r>
              <a:rPr lang="en-US" sz="1600" b="1" dirty="0" err="1"/>
              <a:t>stdio.h</a:t>
            </a:r>
            <a:r>
              <a:rPr lang="en-US" sz="1600" b="1" dirty="0"/>
              <a:t>&gt;</a:t>
            </a:r>
          </a:p>
          <a:p>
            <a:pPr marL="0" indent="0">
              <a:buNone/>
            </a:pPr>
            <a:r>
              <a:rPr lang="en-US" sz="1600" b="1" dirty="0"/>
              <a:t>#include &lt;</a:t>
            </a:r>
            <a:r>
              <a:rPr lang="en-US" sz="1600" b="1" dirty="0" err="1"/>
              <a:t>omp.h</a:t>
            </a:r>
            <a:r>
              <a:rPr lang="en-US" sz="1600" b="1" dirty="0"/>
              <a:t>&gt;</a:t>
            </a:r>
          </a:p>
          <a:p>
            <a:pPr marL="0" indent="0">
              <a:buNone/>
            </a:pPr>
            <a:r>
              <a:rPr lang="en-US" sz="1600" b="1" dirty="0"/>
              <a:t>int main() {</a:t>
            </a:r>
          </a:p>
          <a:p>
            <a:pPr marL="0" indent="0">
              <a:buNone/>
            </a:pPr>
            <a:r>
              <a:rPr lang="en-US" sz="1600" b="1" dirty="0"/>
              <a:t>    int </a:t>
            </a:r>
            <a:r>
              <a:rPr lang="en-US" sz="1600" b="1" dirty="0" err="1"/>
              <a:t>nthreads</a:t>
            </a:r>
            <a:r>
              <a:rPr lang="en-US" sz="1600" b="1" dirty="0"/>
              <a:t>, </a:t>
            </a:r>
            <a:r>
              <a:rPr lang="en-US" sz="1600" b="1" dirty="0" err="1"/>
              <a:t>tid</a:t>
            </a:r>
            <a:r>
              <a:rPr lang="en-US" sz="1600" b="1" dirty="0"/>
              <a:t>;</a:t>
            </a:r>
          </a:p>
          <a:p>
            <a:pPr marL="0" indent="0">
              <a:buNone/>
            </a:pPr>
            <a:r>
              <a:rPr lang="en-US" sz="1600" b="1" dirty="0"/>
              <a:t>    </a:t>
            </a:r>
            <a:r>
              <a:rPr lang="en-US" sz="1600" b="1" dirty="0" err="1"/>
              <a:t>omp_set_num_threads</a:t>
            </a:r>
            <a:r>
              <a:rPr lang="en-US" sz="1600" b="1" dirty="0"/>
              <a:t>(3);</a:t>
            </a:r>
          </a:p>
          <a:p>
            <a:pPr marL="0" indent="0">
              <a:buNone/>
            </a:pPr>
            <a:r>
              <a:rPr lang="en-US" sz="1600" b="1" dirty="0"/>
              <a:t>    #pragma </a:t>
            </a:r>
            <a:r>
              <a:rPr lang="en-US" sz="1600" b="1" dirty="0" err="1"/>
              <a:t>omp</a:t>
            </a:r>
            <a:r>
              <a:rPr lang="en-US" sz="1600" b="1" dirty="0"/>
              <a:t> parallel private(</a:t>
            </a:r>
            <a:r>
              <a:rPr lang="en-US" sz="1600" b="1" dirty="0" err="1"/>
              <a:t>tid</a:t>
            </a:r>
            <a:r>
              <a:rPr lang="en-US" sz="1600" b="1" dirty="0"/>
              <a:t>)</a:t>
            </a:r>
          </a:p>
          <a:p>
            <a:pPr marL="0" indent="0">
              <a:buNone/>
            </a:pPr>
            <a:r>
              <a:rPr lang="en-US" sz="1600" b="1" dirty="0"/>
              <a:t>    {</a:t>
            </a:r>
          </a:p>
          <a:p>
            <a:pPr marL="0" indent="0">
              <a:buNone/>
            </a:pPr>
            <a:r>
              <a:rPr lang="en-US" sz="1600" b="1" dirty="0"/>
              <a:t>        int </a:t>
            </a:r>
            <a:r>
              <a:rPr lang="en-US" sz="1600" b="1" dirty="0" err="1"/>
              <a:t>i</a:t>
            </a:r>
            <a:r>
              <a:rPr lang="en-US" sz="1600" b="1" dirty="0"/>
              <a:t>;</a:t>
            </a:r>
          </a:p>
          <a:p>
            <a:pPr marL="0" indent="0">
              <a:buNone/>
            </a:pPr>
            <a:r>
              <a:rPr lang="en-US" sz="1600" b="1" dirty="0"/>
              <a:t>        </a:t>
            </a:r>
            <a:r>
              <a:rPr lang="en-US" sz="1600" b="1" dirty="0" err="1"/>
              <a:t>tid</a:t>
            </a:r>
            <a:r>
              <a:rPr lang="en-US" sz="1600" b="1" dirty="0"/>
              <a:t> = </a:t>
            </a:r>
            <a:r>
              <a:rPr lang="en-US" sz="1600" b="1" dirty="0" err="1"/>
              <a:t>omp_get_thread_num</a:t>
            </a:r>
            <a:r>
              <a:rPr lang="en-US" sz="1600" b="1" dirty="0"/>
              <a:t>();</a:t>
            </a:r>
          </a:p>
          <a:p>
            <a:pPr marL="0" indent="0">
              <a:buNone/>
            </a:pPr>
            <a:r>
              <a:rPr lang="en-US" sz="1600" b="1" dirty="0"/>
              <a:t>        </a:t>
            </a:r>
            <a:r>
              <a:rPr lang="en-US" sz="1600" b="1" dirty="0" err="1"/>
              <a:t>printf</a:t>
            </a:r>
            <a:r>
              <a:rPr lang="en-US" sz="1600" b="1" dirty="0"/>
              <a:t>("Hello world from (%d)\n", </a:t>
            </a:r>
            <a:r>
              <a:rPr lang="en-US" sz="1600" b="1" dirty="0" err="1"/>
              <a:t>tid</a:t>
            </a:r>
            <a:r>
              <a:rPr lang="en-US" sz="1600" b="1" dirty="0"/>
              <a:t>);</a:t>
            </a:r>
          </a:p>
          <a:p>
            <a:pPr marL="0" indent="0">
              <a:buNone/>
            </a:pPr>
            <a:r>
              <a:rPr lang="en-US" sz="1600" b="1" dirty="0"/>
              <a:t>        #pragma </a:t>
            </a:r>
            <a:r>
              <a:rPr lang="en-US" sz="1600" b="1" dirty="0" err="1"/>
              <a:t>omp</a:t>
            </a:r>
            <a:r>
              <a:rPr lang="en-US" sz="1600" b="1" dirty="0"/>
              <a:t> for</a:t>
            </a:r>
          </a:p>
          <a:p>
            <a:pPr marL="0" indent="0">
              <a:buNone/>
            </a:pPr>
            <a:r>
              <a:rPr lang="en-US" sz="1600" b="1" dirty="0"/>
              <a:t>        for (</a:t>
            </a:r>
            <a:r>
              <a:rPr lang="en-US" sz="1600" b="1" dirty="0" err="1"/>
              <a:t>i</a:t>
            </a:r>
            <a:r>
              <a:rPr lang="en-US" sz="1600" b="1" dirty="0"/>
              <a:t> = 0; </a:t>
            </a:r>
            <a:r>
              <a:rPr lang="en-US" sz="1600" b="1" dirty="0" err="1"/>
              <a:t>i</a:t>
            </a:r>
            <a:r>
              <a:rPr lang="en-US" sz="1600" b="1" dirty="0"/>
              <a:t> &lt;= 4; </a:t>
            </a:r>
            <a:r>
              <a:rPr lang="en-US" sz="1600" b="1" dirty="0" err="1"/>
              <a:t>i</a:t>
            </a:r>
            <a:r>
              <a:rPr lang="en-US" sz="1600" b="1" dirty="0"/>
              <a:t>++) {</a:t>
            </a:r>
          </a:p>
          <a:p>
            <a:pPr marL="0" indent="0">
              <a:buNone/>
            </a:pPr>
            <a:r>
              <a:rPr lang="en-US" sz="1600" b="1" dirty="0"/>
              <a:t>            </a:t>
            </a:r>
            <a:r>
              <a:rPr lang="en-US" sz="1600" b="1" dirty="0" err="1"/>
              <a:t>printf</a:t>
            </a:r>
            <a:r>
              <a:rPr lang="en-US" sz="1600" b="1" dirty="0"/>
              <a:t>("Iteration %d by %d\n", </a:t>
            </a:r>
            <a:r>
              <a:rPr lang="en-US" sz="1600" b="1" dirty="0" err="1"/>
              <a:t>i</a:t>
            </a:r>
            <a:r>
              <a:rPr lang="en-US" sz="1600" b="1" dirty="0"/>
              <a:t>, </a:t>
            </a:r>
            <a:r>
              <a:rPr lang="en-US" sz="1600" b="1" dirty="0" err="1"/>
              <a:t>tid</a:t>
            </a:r>
            <a:r>
              <a:rPr lang="en-US" sz="1600" b="1" dirty="0"/>
              <a:t>);</a:t>
            </a:r>
          </a:p>
          <a:p>
            <a:pPr marL="0" indent="0">
              <a:buNone/>
            </a:pPr>
            <a:r>
              <a:rPr lang="en-US" sz="1600" b="1" dirty="0"/>
              <a:t>        }</a:t>
            </a:r>
          </a:p>
          <a:p>
            <a:pPr marL="0" indent="0">
              <a:buNone/>
            </a:pPr>
            <a:r>
              <a:rPr lang="en-US" sz="1600" b="1" dirty="0"/>
              <a:t>    } // all threads join master thread and terminate</a:t>
            </a:r>
          </a:p>
          <a:p>
            <a:pPr marL="0" indent="0">
              <a:buNone/>
            </a:pPr>
            <a:r>
              <a:rPr lang="en-US" sz="1600" b="1" dirty="0"/>
              <a:t>    return 0; }</a:t>
            </a:r>
          </a:p>
        </p:txBody>
      </p:sp>
      <p:sp>
        <p:nvSpPr>
          <p:cNvPr id="4" name="Slide Number Placeholder 3">
            <a:extLst>
              <a:ext uri="{FF2B5EF4-FFF2-40B4-BE49-F238E27FC236}">
                <a16:creationId xmlns:a16="http://schemas.microsoft.com/office/drawing/2014/main" id="{913E0EDF-C22E-CA26-9E6B-0F30A74E5712}"/>
              </a:ext>
            </a:extLst>
          </p:cNvPr>
          <p:cNvSpPr>
            <a:spLocks noGrp="1"/>
          </p:cNvSpPr>
          <p:nvPr>
            <p:ph type="sldNum" sz="quarter" idx="12"/>
          </p:nvPr>
        </p:nvSpPr>
        <p:spPr/>
        <p:txBody>
          <a:bodyPr/>
          <a:lstStyle/>
          <a:p>
            <a:fld id="{665E4B54-9FBF-4371-A767-DCD0D50C10CC}" type="slidenum">
              <a:rPr lang="en-US" smtClean="0"/>
              <a:t>69</a:t>
            </a:fld>
            <a:endParaRPr lang="en-US"/>
          </a:p>
        </p:txBody>
      </p:sp>
    </p:spTree>
    <p:extLst>
      <p:ext uri="{BB962C8B-B14F-4D97-AF65-F5344CB8AC3E}">
        <p14:creationId xmlns:p14="http://schemas.microsoft.com/office/powerpoint/2010/main" val="13909010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4F7-4C4F-9C6E-2673-96173FE346B0}"/>
              </a:ext>
            </a:extLst>
          </p:cNvPr>
          <p:cNvSpPr>
            <a:spLocks noGrp="1"/>
          </p:cNvSpPr>
          <p:nvPr>
            <p:ph type="title"/>
          </p:nvPr>
        </p:nvSpPr>
        <p:spPr>
          <a:xfrm>
            <a:off x="838200" y="365125"/>
            <a:ext cx="10515600" cy="915035"/>
          </a:xfrm>
        </p:spPr>
        <p:txBody>
          <a:bodyPr/>
          <a:lstStyle/>
          <a:p>
            <a:r>
              <a:rPr lang="en-US" b="1" u="sng"/>
              <a:t>Overview of OpenMP</a:t>
            </a:r>
          </a:p>
        </p:txBody>
      </p:sp>
      <p:sp>
        <p:nvSpPr>
          <p:cNvPr id="3" name="Content Placeholder 2">
            <a:extLst>
              <a:ext uri="{FF2B5EF4-FFF2-40B4-BE49-F238E27FC236}">
                <a16:creationId xmlns:a16="http://schemas.microsoft.com/office/drawing/2014/main" id="{00F60C36-5BE3-D7E4-E2D6-89FDB05CE78F}"/>
              </a:ext>
            </a:extLst>
          </p:cNvPr>
          <p:cNvSpPr>
            <a:spLocks noGrp="1"/>
          </p:cNvSpPr>
          <p:nvPr>
            <p:ph idx="1"/>
          </p:nvPr>
        </p:nvSpPr>
        <p:spPr>
          <a:xfrm>
            <a:off x="838200" y="1503680"/>
            <a:ext cx="10515600" cy="4673283"/>
          </a:xfrm>
        </p:spPr>
        <p:txBody>
          <a:bodyPr>
            <a:normAutofit/>
          </a:bodyPr>
          <a:lstStyle/>
          <a:p>
            <a:pPr algn="just"/>
            <a:r>
              <a:rPr lang="en-US"/>
              <a:t>OpenMP API consists of : </a:t>
            </a:r>
          </a:p>
          <a:p>
            <a:pPr marL="0" indent="0" algn="just">
              <a:buNone/>
            </a:pPr>
            <a:endParaRPr lang="en-US"/>
          </a:p>
          <a:p>
            <a:pPr lvl="1" algn="just"/>
            <a:r>
              <a:rPr lang="en-US" sz="2800"/>
              <a:t>Compiler Directives</a:t>
            </a:r>
          </a:p>
          <a:p>
            <a:pPr lvl="1" algn="just"/>
            <a:r>
              <a:rPr lang="en-US" sz="2800"/>
              <a:t>Runtime Subroutines/Functions</a:t>
            </a:r>
          </a:p>
          <a:p>
            <a:pPr lvl="1" algn="just"/>
            <a:r>
              <a:rPr lang="en-US" sz="2800"/>
              <a:t>Environment Variables</a:t>
            </a:r>
          </a:p>
        </p:txBody>
      </p:sp>
      <p:sp>
        <p:nvSpPr>
          <p:cNvPr id="4" name="Slide Number Placeholder 3">
            <a:extLst>
              <a:ext uri="{FF2B5EF4-FFF2-40B4-BE49-F238E27FC236}">
                <a16:creationId xmlns:a16="http://schemas.microsoft.com/office/drawing/2014/main" id="{82388B91-47AF-4492-A3A6-C75FEE9CC94A}"/>
              </a:ext>
            </a:extLst>
          </p:cNvPr>
          <p:cNvSpPr>
            <a:spLocks noGrp="1"/>
          </p:cNvSpPr>
          <p:nvPr>
            <p:ph type="sldNum" sz="quarter" idx="12"/>
          </p:nvPr>
        </p:nvSpPr>
        <p:spPr/>
        <p:txBody>
          <a:bodyPr/>
          <a:lstStyle/>
          <a:p>
            <a:fld id="{665E4B54-9FBF-4371-A767-DCD0D50C10CC}" type="slidenum">
              <a:rPr lang="en-US" smtClean="0"/>
              <a:t>7</a:t>
            </a:fld>
            <a:endParaRPr lang="en-US"/>
          </a:p>
        </p:txBody>
      </p:sp>
    </p:spTree>
    <p:extLst>
      <p:ext uri="{BB962C8B-B14F-4D97-AF65-F5344CB8AC3E}">
        <p14:creationId xmlns:p14="http://schemas.microsoft.com/office/powerpoint/2010/main" val="38074666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4C29-4483-C8CE-1B45-7BFB65F958E1}"/>
              </a:ext>
            </a:extLst>
          </p:cNvPr>
          <p:cNvSpPr>
            <a:spLocks noGrp="1"/>
          </p:cNvSpPr>
          <p:nvPr>
            <p:ph type="title"/>
          </p:nvPr>
        </p:nvSpPr>
        <p:spPr/>
        <p:txBody>
          <a:bodyPr/>
          <a:lstStyle/>
          <a:p>
            <a:r>
              <a:rPr lang="en-IN" b="1" u="sng" dirty="0"/>
              <a:t>Output</a:t>
            </a:r>
          </a:p>
        </p:txBody>
      </p:sp>
      <p:sp>
        <p:nvSpPr>
          <p:cNvPr id="3" name="Content Placeholder 2">
            <a:extLst>
              <a:ext uri="{FF2B5EF4-FFF2-40B4-BE49-F238E27FC236}">
                <a16:creationId xmlns:a16="http://schemas.microsoft.com/office/drawing/2014/main" id="{66F32C0B-5074-A2BE-1AA5-E05FFDDEEF6B}"/>
              </a:ext>
            </a:extLst>
          </p:cNvPr>
          <p:cNvSpPr>
            <a:spLocks noGrp="1"/>
          </p:cNvSpPr>
          <p:nvPr>
            <p:ph idx="1"/>
          </p:nvPr>
        </p:nvSpPr>
        <p:spPr/>
        <p:txBody>
          <a:bodyPr/>
          <a:lstStyle/>
          <a:p>
            <a:pPr marL="0" indent="0">
              <a:buNone/>
            </a:pPr>
            <a:r>
              <a:rPr lang="en-IN" dirty="0"/>
              <a:t>Hello world from (0)</a:t>
            </a:r>
          </a:p>
          <a:p>
            <a:pPr marL="0" indent="0">
              <a:buNone/>
            </a:pPr>
            <a:r>
              <a:rPr lang="en-IN" dirty="0"/>
              <a:t>Hello world from (1)</a:t>
            </a:r>
          </a:p>
          <a:p>
            <a:pPr marL="0" indent="0">
              <a:buNone/>
            </a:pPr>
            <a:r>
              <a:rPr lang="en-IN" dirty="0"/>
              <a:t>Hello world from (2)</a:t>
            </a:r>
          </a:p>
          <a:p>
            <a:pPr marL="0" indent="0">
              <a:buNone/>
            </a:pPr>
            <a:r>
              <a:rPr lang="en-IN" dirty="0"/>
              <a:t>Iteration 0 by 0</a:t>
            </a:r>
          </a:p>
          <a:p>
            <a:pPr marL="0" indent="0">
              <a:buNone/>
            </a:pPr>
            <a:r>
              <a:rPr lang="en-IN" dirty="0"/>
              <a:t>Iteration 1 by 0</a:t>
            </a:r>
          </a:p>
          <a:p>
            <a:pPr marL="0" indent="0">
              <a:buNone/>
            </a:pPr>
            <a:r>
              <a:rPr lang="en-IN" dirty="0"/>
              <a:t>Iteration 2 by 1</a:t>
            </a:r>
          </a:p>
          <a:p>
            <a:pPr marL="0" indent="0">
              <a:buNone/>
            </a:pPr>
            <a:r>
              <a:rPr lang="en-IN" dirty="0"/>
              <a:t>Iteration 3 by 1</a:t>
            </a:r>
          </a:p>
          <a:p>
            <a:pPr marL="0" indent="0">
              <a:buNone/>
            </a:pPr>
            <a:r>
              <a:rPr lang="en-IN" dirty="0"/>
              <a:t>Iteration 4 by 2</a:t>
            </a:r>
          </a:p>
        </p:txBody>
      </p:sp>
      <p:sp>
        <p:nvSpPr>
          <p:cNvPr id="4" name="Slide Number Placeholder 3">
            <a:extLst>
              <a:ext uri="{FF2B5EF4-FFF2-40B4-BE49-F238E27FC236}">
                <a16:creationId xmlns:a16="http://schemas.microsoft.com/office/drawing/2014/main" id="{831E30B1-5C74-A00D-F88C-6FFDB7B39246}"/>
              </a:ext>
            </a:extLst>
          </p:cNvPr>
          <p:cNvSpPr>
            <a:spLocks noGrp="1"/>
          </p:cNvSpPr>
          <p:nvPr>
            <p:ph type="sldNum" sz="quarter" idx="12"/>
          </p:nvPr>
        </p:nvSpPr>
        <p:spPr/>
        <p:txBody>
          <a:bodyPr/>
          <a:lstStyle/>
          <a:p>
            <a:fld id="{665E4B54-9FBF-4371-A767-DCD0D50C10CC}" type="slidenum">
              <a:rPr lang="en-US" smtClean="0"/>
              <a:t>70</a:t>
            </a:fld>
            <a:endParaRPr lang="en-US"/>
          </a:p>
        </p:txBody>
      </p:sp>
    </p:spTree>
    <p:extLst>
      <p:ext uri="{BB962C8B-B14F-4D97-AF65-F5344CB8AC3E}">
        <p14:creationId xmlns:p14="http://schemas.microsoft.com/office/powerpoint/2010/main" val="315313293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1D82-00AA-94B2-DA2D-DDB071ABFF45}"/>
              </a:ext>
            </a:extLst>
          </p:cNvPr>
          <p:cNvSpPr>
            <a:spLocks noGrp="1"/>
          </p:cNvSpPr>
          <p:nvPr>
            <p:ph type="title"/>
          </p:nvPr>
        </p:nvSpPr>
        <p:spPr>
          <a:xfrm>
            <a:off x="838200" y="193676"/>
            <a:ext cx="10515600" cy="825500"/>
          </a:xfrm>
        </p:spPr>
        <p:txBody>
          <a:bodyPr/>
          <a:lstStyle/>
          <a:p>
            <a:r>
              <a:rPr lang="en-US" b="1" u="sng"/>
              <a:t>Explanation of “for” directive</a:t>
            </a:r>
          </a:p>
        </p:txBody>
      </p:sp>
      <p:sp>
        <p:nvSpPr>
          <p:cNvPr id="3" name="Content Placeholder 2">
            <a:extLst>
              <a:ext uri="{FF2B5EF4-FFF2-40B4-BE49-F238E27FC236}">
                <a16:creationId xmlns:a16="http://schemas.microsoft.com/office/drawing/2014/main" id="{A961A2EC-C22A-923D-A901-EEACA92C8EE2}"/>
              </a:ext>
            </a:extLst>
          </p:cNvPr>
          <p:cNvSpPr>
            <a:spLocks noGrp="1"/>
          </p:cNvSpPr>
          <p:nvPr>
            <p:ph idx="1"/>
          </p:nvPr>
        </p:nvSpPr>
        <p:spPr>
          <a:xfrm>
            <a:off x="838200" y="1266825"/>
            <a:ext cx="10515600" cy="5014913"/>
          </a:xfrm>
        </p:spPr>
        <p:txBody>
          <a:bodyPr>
            <a:normAutofit/>
          </a:bodyPr>
          <a:lstStyle/>
          <a:p>
            <a:r>
              <a:rPr lang="en-IN" b="1" dirty="0"/>
              <a:t>Hello World Messages:</a:t>
            </a:r>
          </a:p>
          <a:p>
            <a:pPr lvl="1"/>
            <a:r>
              <a:rPr lang="en-IN" dirty="0"/>
              <a:t>Each thread prints its "Hello world" message when it starts executing the parallel region.</a:t>
            </a:r>
          </a:p>
          <a:p>
            <a:r>
              <a:rPr lang="en-IN" b="1" dirty="0"/>
              <a:t>Iteration Distribution:</a:t>
            </a:r>
          </a:p>
          <a:p>
            <a:pPr lvl="1"/>
            <a:r>
              <a:rPr lang="en-IN" dirty="0"/>
              <a:t>OpenMP divides the loop iterations among the 3 threads. The exact distribution depends on the scheduling policy (default is static scheduling).</a:t>
            </a:r>
          </a:p>
          <a:p>
            <a:r>
              <a:rPr lang="en-IN" dirty="0"/>
              <a:t>For example:</a:t>
            </a:r>
          </a:p>
          <a:p>
            <a:pPr lvl="1"/>
            <a:r>
              <a:rPr lang="en-IN" dirty="0"/>
              <a:t>Thread 0 executes iterations 0 and 1.</a:t>
            </a:r>
          </a:p>
          <a:p>
            <a:pPr lvl="1"/>
            <a:r>
              <a:rPr lang="en-IN" dirty="0"/>
              <a:t>Thread 1 executes iterations 2 and 3.</a:t>
            </a:r>
          </a:p>
          <a:p>
            <a:pPr lvl="1"/>
            <a:r>
              <a:rPr lang="en-IN" dirty="0"/>
              <a:t>Thread 2 executes iteration 4.</a:t>
            </a:r>
            <a:endParaRPr lang="en-US" dirty="0"/>
          </a:p>
          <a:p>
            <a:endParaRPr lang="en-US" dirty="0"/>
          </a:p>
        </p:txBody>
      </p:sp>
      <p:sp>
        <p:nvSpPr>
          <p:cNvPr id="4" name="Slide Number Placeholder 3">
            <a:extLst>
              <a:ext uri="{FF2B5EF4-FFF2-40B4-BE49-F238E27FC236}">
                <a16:creationId xmlns:a16="http://schemas.microsoft.com/office/drawing/2014/main" id="{9073C9FC-CA8A-49FF-17E3-4AA336223037}"/>
              </a:ext>
            </a:extLst>
          </p:cNvPr>
          <p:cNvSpPr>
            <a:spLocks noGrp="1"/>
          </p:cNvSpPr>
          <p:nvPr>
            <p:ph type="sldNum" sz="quarter" idx="12"/>
          </p:nvPr>
        </p:nvSpPr>
        <p:spPr/>
        <p:txBody>
          <a:bodyPr/>
          <a:lstStyle/>
          <a:p>
            <a:fld id="{665E4B54-9FBF-4371-A767-DCD0D50C10CC}" type="slidenum">
              <a:rPr lang="en-US" smtClean="0"/>
              <a:t>71</a:t>
            </a:fld>
            <a:endParaRPr lang="en-US"/>
          </a:p>
        </p:txBody>
      </p:sp>
    </p:spTree>
    <p:extLst>
      <p:ext uri="{BB962C8B-B14F-4D97-AF65-F5344CB8AC3E}">
        <p14:creationId xmlns:p14="http://schemas.microsoft.com/office/powerpoint/2010/main" val="264462087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C711-2761-0EF0-3FC6-B6C1BCB3D8C4}"/>
              </a:ext>
            </a:extLst>
          </p:cNvPr>
          <p:cNvSpPr>
            <a:spLocks noGrp="1"/>
          </p:cNvSpPr>
          <p:nvPr>
            <p:ph type="title"/>
          </p:nvPr>
        </p:nvSpPr>
        <p:spPr/>
        <p:txBody>
          <a:bodyPr/>
          <a:lstStyle/>
          <a:p>
            <a:r>
              <a:rPr lang="en-US" b="1"/>
              <a:t>“</a:t>
            </a:r>
            <a:r>
              <a:rPr lang="en-US" b="1" u="sng"/>
              <a:t>Section” directive in work sharing construct</a:t>
            </a:r>
            <a:endParaRPr lang="en-US" u="sng"/>
          </a:p>
        </p:txBody>
      </p:sp>
      <p:sp>
        <p:nvSpPr>
          <p:cNvPr id="3" name="Content Placeholder 2">
            <a:extLst>
              <a:ext uri="{FF2B5EF4-FFF2-40B4-BE49-F238E27FC236}">
                <a16:creationId xmlns:a16="http://schemas.microsoft.com/office/drawing/2014/main" id="{46E1579C-9C87-9FAD-AA13-4E412ADDFE82}"/>
              </a:ext>
            </a:extLst>
          </p:cNvPr>
          <p:cNvSpPr>
            <a:spLocks noGrp="1"/>
          </p:cNvSpPr>
          <p:nvPr>
            <p:ph idx="1"/>
          </p:nvPr>
        </p:nvSpPr>
        <p:spPr>
          <a:xfrm>
            <a:off x="838200" y="1825625"/>
            <a:ext cx="10515600" cy="2327275"/>
          </a:xfrm>
        </p:spPr>
        <p:txBody>
          <a:bodyPr>
            <a:normAutofit/>
          </a:bodyPr>
          <a:lstStyle/>
          <a:p>
            <a:r>
              <a:rPr lang="en-US"/>
              <a:t>Divides the code into sections, and each section is executed in parallel by a team of threads.</a:t>
            </a:r>
          </a:p>
          <a:p>
            <a:r>
              <a:rPr lang="en-US"/>
              <a:t>Each section can be considered a distinct unit of work.</a:t>
            </a:r>
          </a:p>
          <a:p>
            <a:endParaRPr lang="en-US"/>
          </a:p>
        </p:txBody>
      </p:sp>
      <p:sp>
        <p:nvSpPr>
          <p:cNvPr id="4" name="Slide Number Placeholder 3">
            <a:extLst>
              <a:ext uri="{FF2B5EF4-FFF2-40B4-BE49-F238E27FC236}">
                <a16:creationId xmlns:a16="http://schemas.microsoft.com/office/drawing/2014/main" id="{CD2C4A19-F196-FA77-0062-C21029472C6B}"/>
              </a:ext>
            </a:extLst>
          </p:cNvPr>
          <p:cNvSpPr>
            <a:spLocks noGrp="1"/>
          </p:cNvSpPr>
          <p:nvPr>
            <p:ph type="sldNum" sz="quarter" idx="12"/>
          </p:nvPr>
        </p:nvSpPr>
        <p:spPr/>
        <p:txBody>
          <a:bodyPr/>
          <a:lstStyle/>
          <a:p>
            <a:fld id="{665E4B54-9FBF-4371-A767-DCD0D50C10CC}" type="slidenum">
              <a:rPr lang="en-US" smtClean="0"/>
              <a:t>72</a:t>
            </a:fld>
            <a:endParaRPr lang="en-US"/>
          </a:p>
        </p:txBody>
      </p:sp>
    </p:spTree>
    <p:extLst>
      <p:ext uri="{BB962C8B-B14F-4D97-AF65-F5344CB8AC3E}">
        <p14:creationId xmlns:p14="http://schemas.microsoft.com/office/powerpoint/2010/main" val="349021020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AE61-83DE-8D95-7EA6-F2A8FBA6830E}"/>
              </a:ext>
            </a:extLst>
          </p:cNvPr>
          <p:cNvSpPr>
            <a:spLocks noGrp="1"/>
          </p:cNvSpPr>
          <p:nvPr>
            <p:ph type="title"/>
          </p:nvPr>
        </p:nvSpPr>
        <p:spPr>
          <a:xfrm>
            <a:off x="838200" y="136525"/>
            <a:ext cx="10515600" cy="620559"/>
          </a:xfrm>
        </p:spPr>
        <p:txBody>
          <a:bodyPr>
            <a:normAutofit fontScale="90000"/>
          </a:bodyPr>
          <a:lstStyle/>
          <a:p>
            <a:r>
              <a:rPr lang="en-US" b="1" u="sng"/>
              <a:t>Example of Section Directive</a:t>
            </a:r>
          </a:p>
        </p:txBody>
      </p:sp>
      <p:sp>
        <p:nvSpPr>
          <p:cNvPr id="3" name="Content Placeholder 2">
            <a:extLst>
              <a:ext uri="{FF2B5EF4-FFF2-40B4-BE49-F238E27FC236}">
                <a16:creationId xmlns:a16="http://schemas.microsoft.com/office/drawing/2014/main" id="{5ED5997D-A2EF-04A4-53D0-663636714A74}"/>
              </a:ext>
            </a:extLst>
          </p:cNvPr>
          <p:cNvSpPr>
            <a:spLocks noGrp="1"/>
          </p:cNvSpPr>
          <p:nvPr>
            <p:ph idx="1"/>
          </p:nvPr>
        </p:nvSpPr>
        <p:spPr>
          <a:xfrm>
            <a:off x="209551" y="757085"/>
            <a:ext cx="8210549" cy="5879690"/>
          </a:xfrm>
        </p:spPr>
        <p:txBody>
          <a:bodyPr>
            <a:normAutofit fontScale="25000" lnSpcReduction="20000"/>
          </a:bodyPr>
          <a:lstStyle/>
          <a:p>
            <a:pPr marL="0" indent="0">
              <a:buNone/>
            </a:pPr>
            <a:r>
              <a:rPr lang="en-US" sz="8000" b="1" dirty="0"/>
              <a:t>#include &lt;</a:t>
            </a:r>
            <a:r>
              <a:rPr lang="en-US" sz="8000" b="1" dirty="0" err="1"/>
              <a:t>stdio.h</a:t>
            </a:r>
            <a:r>
              <a:rPr lang="en-US" sz="8000" b="1" dirty="0"/>
              <a:t>&gt;</a:t>
            </a:r>
          </a:p>
          <a:p>
            <a:pPr marL="0" indent="0">
              <a:buNone/>
            </a:pPr>
            <a:r>
              <a:rPr lang="en-US" sz="8000" b="1" dirty="0"/>
              <a:t>#include &lt;</a:t>
            </a:r>
            <a:r>
              <a:rPr lang="en-US" sz="8000" b="1" dirty="0" err="1"/>
              <a:t>omp.h</a:t>
            </a:r>
            <a:r>
              <a:rPr lang="en-US" sz="8000" b="1" dirty="0"/>
              <a:t>&gt;</a:t>
            </a:r>
          </a:p>
          <a:p>
            <a:pPr marL="0" indent="0">
              <a:buNone/>
            </a:pPr>
            <a:endParaRPr lang="en-US" sz="8000" b="1" dirty="0"/>
          </a:p>
          <a:p>
            <a:pPr marL="0" indent="0">
              <a:buNone/>
            </a:pPr>
            <a:r>
              <a:rPr lang="en-US" sz="8000" b="1" dirty="0"/>
              <a:t>int main() {</a:t>
            </a:r>
          </a:p>
          <a:p>
            <a:pPr marL="0" indent="0">
              <a:buNone/>
            </a:pPr>
            <a:r>
              <a:rPr lang="en-US" sz="8000" b="1" dirty="0"/>
              <a:t>    #pragma </a:t>
            </a:r>
            <a:r>
              <a:rPr lang="en-US" sz="8000" b="1" dirty="0" err="1"/>
              <a:t>omp</a:t>
            </a:r>
            <a:r>
              <a:rPr lang="en-US" sz="8000" b="1" dirty="0"/>
              <a:t> parallel sections</a:t>
            </a:r>
          </a:p>
          <a:p>
            <a:pPr marL="0" indent="0">
              <a:buNone/>
            </a:pPr>
            <a:r>
              <a:rPr lang="en-US" sz="8000" b="1" dirty="0"/>
              <a:t>    {</a:t>
            </a:r>
          </a:p>
          <a:p>
            <a:pPr marL="0" indent="0">
              <a:buNone/>
            </a:pPr>
            <a:r>
              <a:rPr lang="en-US" sz="8000" b="1" dirty="0"/>
              <a:t>        #pragma </a:t>
            </a:r>
            <a:r>
              <a:rPr lang="en-US" sz="8000" b="1" dirty="0" err="1"/>
              <a:t>omp</a:t>
            </a:r>
            <a:r>
              <a:rPr lang="en-US" sz="8000" b="1" dirty="0"/>
              <a:t> section</a:t>
            </a:r>
          </a:p>
          <a:p>
            <a:pPr marL="0" indent="0">
              <a:buNone/>
            </a:pPr>
            <a:r>
              <a:rPr lang="en-US" sz="8000" b="1" dirty="0"/>
              <a:t>        {</a:t>
            </a:r>
          </a:p>
          <a:p>
            <a:pPr marL="0" indent="0">
              <a:buNone/>
            </a:pPr>
            <a:r>
              <a:rPr lang="en-US" sz="8000" b="1" dirty="0"/>
              <a:t>            </a:t>
            </a:r>
            <a:r>
              <a:rPr lang="en-US" sz="8000" b="1" dirty="0" err="1"/>
              <a:t>printf</a:t>
            </a:r>
            <a:r>
              <a:rPr lang="en-US" sz="8000" b="1" dirty="0"/>
              <a:t>("Thread %d executes section 1\n", </a:t>
            </a:r>
            <a:r>
              <a:rPr lang="en-US" sz="8000" b="1" dirty="0" err="1"/>
              <a:t>omp_get_thread_num</a:t>
            </a:r>
            <a:r>
              <a:rPr lang="en-US" sz="8000" b="1" dirty="0"/>
              <a:t>());</a:t>
            </a:r>
          </a:p>
          <a:p>
            <a:pPr marL="0" indent="0">
              <a:buNone/>
            </a:pPr>
            <a:r>
              <a:rPr lang="en-US" sz="8000" b="1" dirty="0"/>
              <a:t>        }</a:t>
            </a:r>
          </a:p>
          <a:p>
            <a:pPr marL="0" indent="0">
              <a:buNone/>
            </a:pPr>
            <a:r>
              <a:rPr lang="en-US" sz="8000" b="1" dirty="0"/>
              <a:t>        #pragma </a:t>
            </a:r>
            <a:r>
              <a:rPr lang="en-US" sz="8000" b="1" dirty="0" err="1"/>
              <a:t>omp</a:t>
            </a:r>
            <a:r>
              <a:rPr lang="en-US" sz="8000" b="1" dirty="0"/>
              <a:t> section</a:t>
            </a:r>
          </a:p>
          <a:p>
            <a:pPr marL="0" indent="0">
              <a:buNone/>
            </a:pPr>
            <a:r>
              <a:rPr lang="en-US" sz="8000" b="1" dirty="0"/>
              <a:t>        {</a:t>
            </a:r>
          </a:p>
          <a:p>
            <a:pPr marL="0" indent="0">
              <a:buNone/>
            </a:pPr>
            <a:r>
              <a:rPr lang="en-US" sz="8000" b="1" dirty="0"/>
              <a:t>            </a:t>
            </a:r>
            <a:r>
              <a:rPr lang="en-US" sz="8000" b="1" dirty="0" err="1"/>
              <a:t>printf</a:t>
            </a:r>
            <a:r>
              <a:rPr lang="en-US" sz="8000" b="1" dirty="0"/>
              <a:t>("Thread %d executes section 2\n",     </a:t>
            </a:r>
            <a:r>
              <a:rPr lang="en-US" sz="8000" b="1" dirty="0" err="1"/>
              <a:t>omp_get_thread_num</a:t>
            </a:r>
            <a:r>
              <a:rPr lang="en-US" sz="8000" b="1" dirty="0"/>
              <a:t>());</a:t>
            </a:r>
          </a:p>
          <a:p>
            <a:pPr marL="0" indent="0">
              <a:buNone/>
            </a:pPr>
            <a:r>
              <a:rPr lang="en-US" sz="8000" b="1" dirty="0"/>
              <a:t>        }</a:t>
            </a:r>
          </a:p>
          <a:p>
            <a:pPr marL="0" indent="0">
              <a:buNone/>
            </a:pPr>
            <a:r>
              <a:rPr lang="en-US" sz="8000" b="1" dirty="0"/>
              <a:t>    }</a:t>
            </a:r>
          </a:p>
          <a:p>
            <a:pPr marL="0" indent="0">
              <a:buNone/>
            </a:pPr>
            <a:r>
              <a:rPr lang="en-US" sz="8000" b="1" dirty="0"/>
              <a:t>    return 0; }</a:t>
            </a:r>
          </a:p>
          <a:p>
            <a:endParaRPr lang="en-US" dirty="0"/>
          </a:p>
        </p:txBody>
      </p:sp>
      <p:sp>
        <p:nvSpPr>
          <p:cNvPr id="4" name="Slide Number Placeholder 3">
            <a:extLst>
              <a:ext uri="{FF2B5EF4-FFF2-40B4-BE49-F238E27FC236}">
                <a16:creationId xmlns:a16="http://schemas.microsoft.com/office/drawing/2014/main" id="{2C189477-F5A0-E4B7-4C6B-62552EB2C53E}"/>
              </a:ext>
            </a:extLst>
          </p:cNvPr>
          <p:cNvSpPr>
            <a:spLocks noGrp="1"/>
          </p:cNvSpPr>
          <p:nvPr>
            <p:ph type="sldNum" sz="quarter" idx="12"/>
          </p:nvPr>
        </p:nvSpPr>
        <p:spPr/>
        <p:txBody>
          <a:bodyPr/>
          <a:lstStyle/>
          <a:p>
            <a:fld id="{665E4B54-9FBF-4371-A767-DCD0D50C10CC}" type="slidenum">
              <a:rPr lang="en-US" smtClean="0"/>
              <a:t>73</a:t>
            </a:fld>
            <a:endParaRPr lang="en-US"/>
          </a:p>
        </p:txBody>
      </p:sp>
      <p:pic>
        <p:nvPicPr>
          <p:cNvPr id="5" name="Picture 4">
            <a:extLst>
              <a:ext uri="{FF2B5EF4-FFF2-40B4-BE49-F238E27FC236}">
                <a16:creationId xmlns:a16="http://schemas.microsoft.com/office/drawing/2014/main" id="{367C1379-B150-0046-F77D-8EA73A770FCA}"/>
              </a:ext>
            </a:extLst>
          </p:cNvPr>
          <p:cNvPicPr>
            <a:picLocks noChangeAspect="1"/>
          </p:cNvPicPr>
          <p:nvPr/>
        </p:nvPicPr>
        <p:blipFill>
          <a:blip r:embed="rId2"/>
          <a:stretch>
            <a:fillRect/>
          </a:stretch>
        </p:blipFill>
        <p:spPr>
          <a:xfrm>
            <a:off x="8610600" y="2519680"/>
            <a:ext cx="3286759" cy="2204720"/>
          </a:xfrm>
          <a:prstGeom prst="rect">
            <a:avLst/>
          </a:prstGeom>
        </p:spPr>
      </p:pic>
    </p:spTree>
    <p:extLst>
      <p:ext uri="{BB962C8B-B14F-4D97-AF65-F5344CB8AC3E}">
        <p14:creationId xmlns:p14="http://schemas.microsoft.com/office/powerpoint/2010/main" val="253698837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5C30-B103-183F-7F11-9F5CBBFC2210}"/>
              </a:ext>
            </a:extLst>
          </p:cNvPr>
          <p:cNvSpPr>
            <a:spLocks noGrp="1"/>
          </p:cNvSpPr>
          <p:nvPr>
            <p:ph type="title"/>
          </p:nvPr>
        </p:nvSpPr>
        <p:spPr>
          <a:xfrm>
            <a:off x="838200" y="365125"/>
            <a:ext cx="10515600" cy="911225"/>
          </a:xfrm>
        </p:spPr>
        <p:txBody>
          <a:bodyPr/>
          <a:lstStyle/>
          <a:p>
            <a:r>
              <a:rPr lang="en-US" b="1" u="sng"/>
              <a:t>Output of Example – Section Directive</a:t>
            </a:r>
          </a:p>
        </p:txBody>
      </p:sp>
      <p:sp>
        <p:nvSpPr>
          <p:cNvPr id="3" name="Content Placeholder 2">
            <a:extLst>
              <a:ext uri="{FF2B5EF4-FFF2-40B4-BE49-F238E27FC236}">
                <a16:creationId xmlns:a16="http://schemas.microsoft.com/office/drawing/2014/main" id="{5F4DC3F4-80E7-EAA6-A46A-083F9D22C715}"/>
              </a:ext>
            </a:extLst>
          </p:cNvPr>
          <p:cNvSpPr>
            <a:spLocks noGrp="1"/>
          </p:cNvSpPr>
          <p:nvPr>
            <p:ph idx="1"/>
          </p:nvPr>
        </p:nvSpPr>
        <p:spPr>
          <a:xfrm>
            <a:off x="838200" y="1276351"/>
            <a:ext cx="10515600" cy="3773169"/>
          </a:xfrm>
        </p:spPr>
        <p:txBody>
          <a:bodyPr>
            <a:normAutofit/>
          </a:bodyPr>
          <a:lstStyle/>
          <a:p>
            <a:pPr algn="just"/>
            <a:r>
              <a:rPr lang="en-US"/>
              <a:t>Two threads are created within the parallel region, and each thread executes one of the sections. </a:t>
            </a:r>
          </a:p>
          <a:p>
            <a:pPr algn="just"/>
            <a:r>
              <a:rPr lang="en-US"/>
              <a:t>The </a:t>
            </a:r>
            <a:r>
              <a:rPr lang="en-US" b="1" err="1"/>
              <a:t>omp_get_thread_num() </a:t>
            </a:r>
            <a:r>
              <a:rPr lang="en-US"/>
              <a:t>function is used to retrieve the thread ID, and each thread prints a message indicating which section it is executing.</a:t>
            </a:r>
          </a:p>
          <a:p>
            <a:pPr algn="just"/>
            <a:r>
              <a:rPr lang="en-US"/>
              <a:t>The output can vary because the order of section execution is not deterministic.</a:t>
            </a:r>
          </a:p>
        </p:txBody>
      </p:sp>
      <p:sp>
        <p:nvSpPr>
          <p:cNvPr id="4" name="Slide Number Placeholder 3">
            <a:extLst>
              <a:ext uri="{FF2B5EF4-FFF2-40B4-BE49-F238E27FC236}">
                <a16:creationId xmlns:a16="http://schemas.microsoft.com/office/drawing/2014/main" id="{842D6309-DA21-5B70-77DA-252B8560A750}"/>
              </a:ext>
            </a:extLst>
          </p:cNvPr>
          <p:cNvSpPr>
            <a:spLocks noGrp="1"/>
          </p:cNvSpPr>
          <p:nvPr>
            <p:ph type="sldNum" sz="quarter" idx="12"/>
          </p:nvPr>
        </p:nvSpPr>
        <p:spPr/>
        <p:txBody>
          <a:bodyPr/>
          <a:lstStyle/>
          <a:p>
            <a:fld id="{665E4B54-9FBF-4371-A767-DCD0D50C10CC}" type="slidenum">
              <a:rPr lang="en-US" smtClean="0"/>
              <a:t>74</a:t>
            </a:fld>
            <a:endParaRPr lang="en-US"/>
          </a:p>
        </p:txBody>
      </p:sp>
    </p:spTree>
    <p:extLst>
      <p:ext uri="{BB962C8B-B14F-4D97-AF65-F5344CB8AC3E}">
        <p14:creationId xmlns:p14="http://schemas.microsoft.com/office/powerpoint/2010/main" val="279895227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96A02-8425-369B-18BA-ADDF674F4271}"/>
              </a:ext>
            </a:extLst>
          </p:cNvPr>
          <p:cNvSpPr>
            <a:spLocks noGrp="1"/>
          </p:cNvSpPr>
          <p:nvPr>
            <p:ph idx="1"/>
          </p:nvPr>
        </p:nvSpPr>
        <p:spPr>
          <a:xfrm>
            <a:off x="534257" y="136525"/>
            <a:ext cx="11157734" cy="6510855"/>
          </a:xfrm>
        </p:spPr>
        <p:txBody>
          <a:bodyPr>
            <a:normAutofit/>
          </a:bodyPr>
          <a:lstStyle/>
          <a:p>
            <a:r>
              <a:rPr lang="en-IN" sz="2400" b="1">
                <a:effectLst/>
              </a:rPr>
              <a:t>How to allocate different work to different threads which calculate addition, subtraction and multiplication of two numbers?</a:t>
            </a:r>
            <a:endParaRPr lang="en-IN"/>
          </a:p>
        </p:txBody>
      </p:sp>
      <p:sp>
        <p:nvSpPr>
          <p:cNvPr id="4" name="Slide Number Placeholder 3">
            <a:extLst>
              <a:ext uri="{FF2B5EF4-FFF2-40B4-BE49-F238E27FC236}">
                <a16:creationId xmlns:a16="http://schemas.microsoft.com/office/drawing/2014/main" id="{36AD0626-C688-B817-1C2A-73D3BE2FA1E4}"/>
              </a:ext>
            </a:extLst>
          </p:cNvPr>
          <p:cNvSpPr>
            <a:spLocks noGrp="1"/>
          </p:cNvSpPr>
          <p:nvPr>
            <p:ph type="sldNum" sz="quarter" idx="12"/>
          </p:nvPr>
        </p:nvSpPr>
        <p:spPr/>
        <p:txBody>
          <a:bodyPr/>
          <a:lstStyle/>
          <a:p>
            <a:fld id="{665E4B54-9FBF-4371-A767-DCD0D50C10CC}" type="slidenum">
              <a:rPr lang="en-US" smtClean="0"/>
              <a:t>75</a:t>
            </a:fld>
            <a:endParaRPr lang="en-US"/>
          </a:p>
        </p:txBody>
      </p:sp>
      <p:pic>
        <p:nvPicPr>
          <p:cNvPr id="5" name="Picture 4">
            <a:extLst>
              <a:ext uri="{FF2B5EF4-FFF2-40B4-BE49-F238E27FC236}">
                <a16:creationId xmlns:a16="http://schemas.microsoft.com/office/drawing/2014/main" id="{1BEBF844-786A-79B9-81C9-D7DE8A4007FD}"/>
              </a:ext>
            </a:extLst>
          </p:cNvPr>
          <p:cNvPicPr>
            <a:picLocks noChangeAspect="1"/>
          </p:cNvPicPr>
          <p:nvPr/>
        </p:nvPicPr>
        <p:blipFill>
          <a:blip r:embed="rId2"/>
          <a:stretch>
            <a:fillRect/>
          </a:stretch>
        </p:blipFill>
        <p:spPr>
          <a:xfrm>
            <a:off x="500009" y="819150"/>
            <a:ext cx="11191982" cy="5828230"/>
          </a:xfrm>
          <a:prstGeom prst="rect">
            <a:avLst/>
          </a:prstGeom>
        </p:spPr>
      </p:pic>
    </p:spTree>
    <p:extLst>
      <p:ext uri="{BB962C8B-B14F-4D97-AF65-F5344CB8AC3E}">
        <p14:creationId xmlns:p14="http://schemas.microsoft.com/office/powerpoint/2010/main" val="179122840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0160-7DCB-BA2F-A9FF-BC20498297D0}"/>
              </a:ext>
            </a:extLst>
          </p:cNvPr>
          <p:cNvSpPr>
            <a:spLocks noGrp="1"/>
          </p:cNvSpPr>
          <p:nvPr>
            <p:ph type="title"/>
          </p:nvPr>
        </p:nvSpPr>
        <p:spPr/>
        <p:txBody>
          <a:bodyPr/>
          <a:lstStyle/>
          <a:p>
            <a:r>
              <a:rPr lang="en-IN" b="1" u="sng" dirty="0"/>
              <a:t>Output</a:t>
            </a:r>
          </a:p>
        </p:txBody>
      </p:sp>
      <p:sp>
        <p:nvSpPr>
          <p:cNvPr id="4" name="Slide Number Placeholder 3">
            <a:extLst>
              <a:ext uri="{FF2B5EF4-FFF2-40B4-BE49-F238E27FC236}">
                <a16:creationId xmlns:a16="http://schemas.microsoft.com/office/drawing/2014/main" id="{181F7A7F-174C-1ED3-3A1B-8C06086E5D7A}"/>
              </a:ext>
            </a:extLst>
          </p:cNvPr>
          <p:cNvSpPr>
            <a:spLocks noGrp="1"/>
          </p:cNvSpPr>
          <p:nvPr>
            <p:ph type="sldNum" sz="quarter" idx="12"/>
          </p:nvPr>
        </p:nvSpPr>
        <p:spPr/>
        <p:txBody>
          <a:bodyPr/>
          <a:lstStyle/>
          <a:p>
            <a:fld id="{665E4B54-9FBF-4371-A767-DCD0D50C10CC}" type="slidenum">
              <a:rPr lang="en-US" smtClean="0"/>
              <a:t>76</a:t>
            </a:fld>
            <a:endParaRPr lang="en-US"/>
          </a:p>
        </p:txBody>
      </p:sp>
      <p:pic>
        <p:nvPicPr>
          <p:cNvPr id="5" name="Content Placeholder 4">
            <a:extLst>
              <a:ext uri="{FF2B5EF4-FFF2-40B4-BE49-F238E27FC236}">
                <a16:creationId xmlns:a16="http://schemas.microsoft.com/office/drawing/2014/main" id="{34391F45-07E7-EC3D-ACE9-1E1377FDB635}"/>
              </a:ext>
            </a:extLst>
          </p:cNvPr>
          <p:cNvPicPr>
            <a:picLocks noGrp="1" noChangeAspect="1"/>
          </p:cNvPicPr>
          <p:nvPr>
            <p:ph idx="1"/>
          </p:nvPr>
        </p:nvPicPr>
        <p:blipFill>
          <a:blip r:embed="rId2"/>
          <a:stretch>
            <a:fillRect/>
          </a:stretch>
        </p:blipFill>
        <p:spPr>
          <a:xfrm>
            <a:off x="1487489" y="1916832"/>
            <a:ext cx="5832648" cy="3528391"/>
          </a:xfrm>
          <a:prstGeom prst="rect">
            <a:avLst/>
          </a:prstGeom>
        </p:spPr>
      </p:pic>
    </p:spTree>
    <p:extLst>
      <p:ext uri="{BB962C8B-B14F-4D97-AF65-F5344CB8AC3E}">
        <p14:creationId xmlns:p14="http://schemas.microsoft.com/office/powerpoint/2010/main" val="123885803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8CE1-4F49-CDFD-53BF-6E6DEC5E7AF7}"/>
              </a:ext>
            </a:extLst>
          </p:cNvPr>
          <p:cNvSpPr>
            <a:spLocks noGrp="1"/>
          </p:cNvSpPr>
          <p:nvPr>
            <p:ph type="title"/>
          </p:nvPr>
        </p:nvSpPr>
        <p:spPr/>
        <p:txBody>
          <a:bodyPr/>
          <a:lstStyle/>
          <a:p>
            <a:r>
              <a:rPr lang="en-US" b="1" u="sng"/>
              <a:t>Single directive in work sharing construct</a:t>
            </a:r>
            <a:endParaRPr lang="en-US" u="sng"/>
          </a:p>
        </p:txBody>
      </p:sp>
      <p:sp>
        <p:nvSpPr>
          <p:cNvPr id="3" name="Content Placeholder 2">
            <a:extLst>
              <a:ext uri="{FF2B5EF4-FFF2-40B4-BE49-F238E27FC236}">
                <a16:creationId xmlns:a16="http://schemas.microsoft.com/office/drawing/2014/main" id="{61C895C9-C33A-C6B4-C665-01C831B16324}"/>
              </a:ext>
            </a:extLst>
          </p:cNvPr>
          <p:cNvSpPr>
            <a:spLocks noGrp="1"/>
          </p:cNvSpPr>
          <p:nvPr>
            <p:ph idx="1"/>
          </p:nvPr>
        </p:nvSpPr>
        <p:spPr>
          <a:xfrm>
            <a:off x="838200" y="1825625"/>
            <a:ext cx="10515600" cy="1603375"/>
          </a:xfrm>
        </p:spPr>
        <p:txBody>
          <a:bodyPr/>
          <a:lstStyle/>
          <a:p>
            <a:r>
              <a:rPr lang="en-US"/>
              <a:t>Specifies a block of code that is executed by a single thread.</a:t>
            </a:r>
          </a:p>
          <a:p>
            <a:r>
              <a:rPr lang="en-US"/>
              <a:t>Used for tasks that should be performed by only one thread, such as initialization.</a:t>
            </a:r>
          </a:p>
        </p:txBody>
      </p:sp>
      <p:sp>
        <p:nvSpPr>
          <p:cNvPr id="4" name="Slide Number Placeholder 3">
            <a:extLst>
              <a:ext uri="{FF2B5EF4-FFF2-40B4-BE49-F238E27FC236}">
                <a16:creationId xmlns:a16="http://schemas.microsoft.com/office/drawing/2014/main" id="{16BBE4F3-D4CC-4095-16B5-19A2A16264ED}"/>
              </a:ext>
            </a:extLst>
          </p:cNvPr>
          <p:cNvSpPr>
            <a:spLocks noGrp="1"/>
          </p:cNvSpPr>
          <p:nvPr>
            <p:ph type="sldNum" sz="quarter" idx="12"/>
          </p:nvPr>
        </p:nvSpPr>
        <p:spPr/>
        <p:txBody>
          <a:bodyPr/>
          <a:lstStyle/>
          <a:p>
            <a:fld id="{665E4B54-9FBF-4371-A767-DCD0D50C10CC}" type="slidenum">
              <a:rPr lang="en-US" smtClean="0"/>
              <a:t>77</a:t>
            </a:fld>
            <a:endParaRPr lang="en-US"/>
          </a:p>
        </p:txBody>
      </p:sp>
    </p:spTree>
    <p:extLst>
      <p:ext uri="{BB962C8B-B14F-4D97-AF65-F5344CB8AC3E}">
        <p14:creationId xmlns:p14="http://schemas.microsoft.com/office/powerpoint/2010/main" val="192280871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9385-5C8A-AD9E-162E-04FCE4C1F878}"/>
              </a:ext>
            </a:extLst>
          </p:cNvPr>
          <p:cNvSpPr>
            <a:spLocks noGrp="1"/>
          </p:cNvSpPr>
          <p:nvPr>
            <p:ph type="title"/>
          </p:nvPr>
        </p:nvSpPr>
        <p:spPr>
          <a:xfrm>
            <a:off x="838200" y="365126"/>
            <a:ext cx="10515600" cy="615950"/>
          </a:xfrm>
        </p:spPr>
        <p:txBody>
          <a:bodyPr>
            <a:normAutofit fontScale="90000"/>
          </a:bodyPr>
          <a:lstStyle/>
          <a:p>
            <a:r>
              <a:rPr lang="en-US" b="1" u="sng" dirty="0"/>
              <a:t>Example of Single Directive</a:t>
            </a:r>
            <a:endParaRPr lang="en-US" u="sng" dirty="0"/>
          </a:p>
        </p:txBody>
      </p:sp>
      <p:sp>
        <p:nvSpPr>
          <p:cNvPr id="3" name="Content Placeholder 2">
            <a:extLst>
              <a:ext uri="{FF2B5EF4-FFF2-40B4-BE49-F238E27FC236}">
                <a16:creationId xmlns:a16="http://schemas.microsoft.com/office/drawing/2014/main" id="{BCF05228-7A9B-2FE4-E221-FCD8A1FFDFEA}"/>
              </a:ext>
            </a:extLst>
          </p:cNvPr>
          <p:cNvSpPr>
            <a:spLocks noGrp="1"/>
          </p:cNvSpPr>
          <p:nvPr>
            <p:ph idx="1"/>
          </p:nvPr>
        </p:nvSpPr>
        <p:spPr>
          <a:xfrm>
            <a:off x="323850" y="1104900"/>
            <a:ext cx="7743825" cy="5600700"/>
          </a:xfrm>
        </p:spPr>
        <p:txBody>
          <a:bodyPr>
            <a:noAutofit/>
          </a:bodyPr>
          <a:lstStyle/>
          <a:p>
            <a:pPr marL="0" indent="0">
              <a:buNone/>
            </a:pPr>
            <a:r>
              <a:rPr lang="en-US" sz="1800" b="1" dirty="0"/>
              <a:t>#include &lt;</a:t>
            </a:r>
            <a:r>
              <a:rPr lang="en-US" sz="1800" b="1" dirty="0" err="1"/>
              <a:t>stdio.h</a:t>
            </a:r>
            <a:r>
              <a:rPr lang="en-US" sz="1800" b="1" dirty="0"/>
              <a:t>&gt;</a:t>
            </a:r>
          </a:p>
          <a:p>
            <a:pPr marL="0" indent="0">
              <a:buNone/>
            </a:pPr>
            <a:r>
              <a:rPr lang="en-US" sz="1800" b="1" dirty="0"/>
              <a:t>#include &lt;</a:t>
            </a:r>
            <a:r>
              <a:rPr lang="en-US" sz="1800" b="1" dirty="0" err="1"/>
              <a:t>omp.h</a:t>
            </a:r>
            <a:r>
              <a:rPr lang="en-US" sz="1800" b="1" dirty="0"/>
              <a:t>&gt;</a:t>
            </a:r>
          </a:p>
          <a:p>
            <a:pPr marL="0" indent="0">
              <a:buNone/>
            </a:pPr>
            <a:endParaRPr lang="en-US" sz="1800" b="1" dirty="0"/>
          </a:p>
          <a:p>
            <a:pPr marL="0" indent="0">
              <a:buNone/>
            </a:pPr>
            <a:r>
              <a:rPr lang="en-US" sz="1800" b="1" dirty="0"/>
              <a:t>int main() {</a:t>
            </a:r>
          </a:p>
          <a:p>
            <a:pPr marL="0" indent="0">
              <a:buNone/>
            </a:pPr>
            <a:r>
              <a:rPr lang="en-US" sz="1800" b="1" dirty="0"/>
              <a:t>    #pragma </a:t>
            </a:r>
            <a:r>
              <a:rPr lang="en-US" sz="1800" b="1" dirty="0" err="1"/>
              <a:t>omp</a:t>
            </a:r>
            <a:r>
              <a:rPr lang="en-US" sz="1800" b="1" dirty="0"/>
              <a:t> parallel</a:t>
            </a:r>
          </a:p>
          <a:p>
            <a:pPr marL="0" indent="0">
              <a:buNone/>
            </a:pPr>
            <a:r>
              <a:rPr lang="en-US" sz="1800" b="1" dirty="0"/>
              <a:t>    {</a:t>
            </a:r>
          </a:p>
          <a:p>
            <a:pPr marL="0" indent="0">
              <a:buNone/>
            </a:pPr>
            <a:r>
              <a:rPr lang="en-US" sz="1800" b="1" dirty="0"/>
              <a:t>        // Code executed by all threads</a:t>
            </a:r>
          </a:p>
          <a:p>
            <a:pPr marL="0" indent="0">
              <a:buNone/>
            </a:pPr>
            <a:endParaRPr lang="en-US" sz="1800" b="1" dirty="0"/>
          </a:p>
          <a:p>
            <a:pPr marL="0" indent="0">
              <a:buNone/>
            </a:pPr>
            <a:r>
              <a:rPr lang="en-US" sz="1800" b="1" dirty="0"/>
              <a:t>        #pragma </a:t>
            </a:r>
            <a:r>
              <a:rPr lang="en-US" sz="1800" b="1" dirty="0" err="1"/>
              <a:t>omp</a:t>
            </a:r>
            <a:r>
              <a:rPr lang="en-US" sz="1800" b="1" dirty="0"/>
              <a:t> single</a:t>
            </a:r>
          </a:p>
          <a:p>
            <a:pPr marL="0" indent="0">
              <a:buNone/>
            </a:pPr>
            <a:r>
              <a:rPr lang="en-US" sz="1800" b="1" dirty="0"/>
              <a:t>        {</a:t>
            </a:r>
          </a:p>
          <a:p>
            <a:pPr marL="0" indent="0">
              <a:buNone/>
            </a:pPr>
            <a:r>
              <a:rPr lang="en-US" sz="1800" b="1" dirty="0"/>
              <a:t>            // Code executed by a single thread</a:t>
            </a:r>
          </a:p>
          <a:p>
            <a:pPr marL="0" indent="0">
              <a:buNone/>
            </a:pPr>
            <a:r>
              <a:rPr lang="en-US" sz="1800" b="1" dirty="0"/>
              <a:t>            </a:t>
            </a:r>
            <a:r>
              <a:rPr lang="en-US" sz="1800" b="1" dirty="0" err="1"/>
              <a:t>printf</a:t>
            </a:r>
            <a:r>
              <a:rPr lang="en-US" sz="1800" b="1" dirty="0"/>
              <a:t>("Thread %d executes a single task\n", </a:t>
            </a:r>
            <a:r>
              <a:rPr lang="en-US" sz="1800" b="1" dirty="0" err="1"/>
              <a:t>omp_get_thread_num</a:t>
            </a:r>
            <a:r>
              <a:rPr lang="en-US" sz="1800" b="1" dirty="0"/>
              <a:t>());</a:t>
            </a:r>
          </a:p>
          <a:p>
            <a:pPr marL="0" indent="0">
              <a:buNone/>
            </a:pPr>
            <a:r>
              <a:rPr lang="en-US" sz="1800" b="1" dirty="0"/>
              <a:t>        }</a:t>
            </a:r>
          </a:p>
          <a:p>
            <a:pPr marL="0" indent="0">
              <a:buNone/>
            </a:pPr>
            <a:r>
              <a:rPr lang="en-US" sz="1800" b="1" dirty="0"/>
              <a:t>    }</a:t>
            </a:r>
          </a:p>
          <a:p>
            <a:pPr marL="0" indent="0">
              <a:buNone/>
            </a:pPr>
            <a:r>
              <a:rPr lang="en-US" sz="1800" b="1" dirty="0"/>
              <a:t>    return 0; }</a:t>
            </a:r>
          </a:p>
        </p:txBody>
      </p:sp>
      <p:sp>
        <p:nvSpPr>
          <p:cNvPr id="4" name="Slide Number Placeholder 3">
            <a:extLst>
              <a:ext uri="{FF2B5EF4-FFF2-40B4-BE49-F238E27FC236}">
                <a16:creationId xmlns:a16="http://schemas.microsoft.com/office/drawing/2014/main" id="{EA325D7B-422E-05F7-5F71-F13DE2B5F64D}"/>
              </a:ext>
            </a:extLst>
          </p:cNvPr>
          <p:cNvSpPr>
            <a:spLocks noGrp="1"/>
          </p:cNvSpPr>
          <p:nvPr>
            <p:ph type="sldNum" sz="quarter" idx="12"/>
          </p:nvPr>
        </p:nvSpPr>
        <p:spPr/>
        <p:txBody>
          <a:bodyPr/>
          <a:lstStyle/>
          <a:p>
            <a:fld id="{665E4B54-9FBF-4371-A767-DCD0D50C10CC}" type="slidenum">
              <a:rPr lang="en-US" smtClean="0"/>
              <a:t>78</a:t>
            </a:fld>
            <a:endParaRPr lang="en-US"/>
          </a:p>
        </p:txBody>
      </p:sp>
      <p:sp>
        <p:nvSpPr>
          <p:cNvPr id="7" name="TextBox 6">
            <a:extLst>
              <a:ext uri="{FF2B5EF4-FFF2-40B4-BE49-F238E27FC236}">
                <a16:creationId xmlns:a16="http://schemas.microsoft.com/office/drawing/2014/main" id="{2862DF3C-9783-5852-D3FF-5AAB56A73008}"/>
              </a:ext>
            </a:extLst>
          </p:cNvPr>
          <p:cNvSpPr txBox="1"/>
          <p:nvPr/>
        </p:nvSpPr>
        <p:spPr>
          <a:xfrm flipH="1">
            <a:off x="9146484" y="2636912"/>
            <a:ext cx="2638148" cy="1200329"/>
          </a:xfrm>
          <a:prstGeom prst="rect">
            <a:avLst/>
          </a:prstGeom>
          <a:noFill/>
        </p:spPr>
        <p:txBody>
          <a:bodyPr wrap="square">
            <a:spAutoFit/>
          </a:bodyPr>
          <a:lstStyle/>
          <a:p>
            <a:r>
              <a:rPr lang="en-IN" b="1" u="sng" dirty="0"/>
              <a:t>Output:</a:t>
            </a:r>
          </a:p>
          <a:p>
            <a:endParaRPr lang="en-IN" b="1" dirty="0"/>
          </a:p>
          <a:p>
            <a:r>
              <a:rPr lang="en-IN" b="1" dirty="0"/>
              <a:t>Thread 2 executes a single task</a:t>
            </a:r>
          </a:p>
        </p:txBody>
      </p:sp>
    </p:spTree>
    <p:extLst>
      <p:ext uri="{BB962C8B-B14F-4D97-AF65-F5344CB8AC3E}">
        <p14:creationId xmlns:p14="http://schemas.microsoft.com/office/powerpoint/2010/main" val="424194538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EA75-4391-9B5D-1C71-6B04B7FDBD27}"/>
              </a:ext>
            </a:extLst>
          </p:cNvPr>
          <p:cNvSpPr>
            <a:spLocks noGrp="1"/>
          </p:cNvSpPr>
          <p:nvPr>
            <p:ph type="title"/>
          </p:nvPr>
        </p:nvSpPr>
        <p:spPr>
          <a:xfrm>
            <a:off x="838200" y="277812"/>
            <a:ext cx="10515600" cy="806450"/>
          </a:xfrm>
        </p:spPr>
        <p:txBody>
          <a:bodyPr/>
          <a:lstStyle/>
          <a:p>
            <a:r>
              <a:rPr lang="en-US" b="1" u="sng"/>
              <a:t>Output of Example – Single Directive</a:t>
            </a:r>
            <a:endParaRPr lang="en-US" u="sng"/>
          </a:p>
        </p:txBody>
      </p:sp>
      <p:sp>
        <p:nvSpPr>
          <p:cNvPr id="3" name="Content Placeholder 2">
            <a:extLst>
              <a:ext uri="{FF2B5EF4-FFF2-40B4-BE49-F238E27FC236}">
                <a16:creationId xmlns:a16="http://schemas.microsoft.com/office/drawing/2014/main" id="{8A434A35-A338-5874-E8C6-2FE671EA96ED}"/>
              </a:ext>
            </a:extLst>
          </p:cNvPr>
          <p:cNvSpPr>
            <a:spLocks noGrp="1"/>
          </p:cNvSpPr>
          <p:nvPr>
            <p:ph idx="1"/>
          </p:nvPr>
        </p:nvSpPr>
        <p:spPr>
          <a:xfrm>
            <a:off x="838200" y="1619250"/>
            <a:ext cx="10515600" cy="2276475"/>
          </a:xfrm>
        </p:spPr>
        <p:txBody>
          <a:bodyPr/>
          <a:lstStyle/>
          <a:p>
            <a:pPr algn="just"/>
            <a:r>
              <a:rPr lang="en-US" dirty="0"/>
              <a:t>In this output, the single thread (in this case, with ID 2) that encounters the single construct is the one executing the block of code within the single construct.</a:t>
            </a:r>
          </a:p>
          <a:p>
            <a:pPr algn="just"/>
            <a:r>
              <a:rPr lang="en-US" dirty="0"/>
              <a:t>The other threads in the parallel region do not execute this particular block of code.</a:t>
            </a:r>
          </a:p>
        </p:txBody>
      </p:sp>
      <p:sp>
        <p:nvSpPr>
          <p:cNvPr id="4" name="Slide Number Placeholder 3">
            <a:extLst>
              <a:ext uri="{FF2B5EF4-FFF2-40B4-BE49-F238E27FC236}">
                <a16:creationId xmlns:a16="http://schemas.microsoft.com/office/drawing/2014/main" id="{4185EACC-F16B-AF60-0C68-5A11DBB39F2F}"/>
              </a:ext>
            </a:extLst>
          </p:cNvPr>
          <p:cNvSpPr>
            <a:spLocks noGrp="1"/>
          </p:cNvSpPr>
          <p:nvPr>
            <p:ph type="sldNum" sz="quarter" idx="12"/>
          </p:nvPr>
        </p:nvSpPr>
        <p:spPr/>
        <p:txBody>
          <a:bodyPr/>
          <a:lstStyle/>
          <a:p>
            <a:fld id="{665E4B54-9FBF-4371-A767-DCD0D50C10CC}" type="slidenum">
              <a:rPr lang="en-US" smtClean="0"/>
              <a:t>79</a:t>
            </a:fld>
            <a:endParaRPr lang="en-US"/>
          </a:p>
        </p:txBody>
      </p:sp>
    </p:spTree>
    <p:extLst>
      <p:ext uri="{BB962C8B-B14F-4D97-AF65-F5344CB8AC3E}">
        <p14:creationId xmlns:p14="http://schemas.microsoft.com/office/powerpoint/2010/main" val="24741596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4F7-4C4F-9C6E-2673-96173FE346B0}"/>
              </a:ext>
            </a:extLst>
          </p:cNvPr>
          <p:cNvSpPr>
            <a:spLocks noGrp="1"/>
          </p:cNvSpPr>
          <p:nvPr>
            <p:ph type="title"/>
          </p:nvPr>
        </p:nvSpPr>
        <p:spPr>
          <a:xfrm>
            <a:off x="838200" y="104776"/>
            <a:ext cx="10515600" cy="876300"/>
          </a:xfrm>
        </p:spPr>
        <p:txBody>
          <a:bodyPr/>
          <a:lstStyle/>
          <a:p>
            <a:r>
              <a:rPr lang="en-US" b="1" u="sng"/>
              <a:t>OpenMP - Compiler Directives</a:t>
            </a:r>
          </a:p>
        </p:txBody>
      </p:sp>
      <p:sp>
        <p:nvSpPr>
          <p:cNvPr id="3" name="Content Placeholder 2">
            <a:extLst>
              <a:ext uri="{FF2B5EF4-FFF2-40B4-BE49-F238E27FC236}">
                <a16:creationId xmlns:a16="http://schemas.microsoft.com/office/drawing/2014/main" id="{00F60C36-5BE3-D7E4-E2D6-89FDB05CE78F}"/>
              </a:ext>
            </a:extLst>
          </p:cNvPr>
          <p:cNvSpPr>
            <a:spLocks noGrp="1"/>
          </p:cNvSpPr>
          <p:nvPr>
            <p:ph idx="1"/>
          </p:nvPr>
        </p:nvSpPr>
        <p:spPr>
          <a:xfrm>
            <a:off x="838200" y="1238249"/>
            <a:ext cx="10515600" cy="4562475"/>
          </a:xfrm>
        </p:spPr>
        <p:txBody>
          <a:bodyPr>
            <a:normAutofit/>
          </a:bodyPr>
          <a:lstStyle/>
          <a:p>
            <a:pPr algn="just"/>
            <a:r>
              <a:rPr lang="en-US" b="1" dirty="0"/>
              <a:t>Compiler directive is a statement that causes the compiler to take a specific action during compilation</a:t>
            </a:r>
          </a:p>
          <a:p>
            <a:pPr algn="just"/>
            <a:r>
              <a:rPr lang="en-US" dirty="0"/>
              <a:t>OpenMP compiler directives begin with </a:t>
            </a:r>
            <a:r>
              <a:rPr lang="en-US" b="1" dirty="0"/>
              <a:t>#pragma </a:t>
            </a:r>
            <a:r>
              <a:rPr lang="en-US" b="1" dirty="0" err="1"/>
              <a:t>omp</a:t>
            </a:r>
            <a:r>
              <a:rPr lang="en-US" b="1" dirty="0"/>
              <a:t> </a:t>
            </a:r>
            <a:r>
              <a:rPr lang="en-US" dirty="0"/>
              <a:t>in C/C++ .</a:t>
            </a:r>
          </a:p>
          <a:p>
            <a:pPr algn="just"/>
            <a:r>
              <a:rPr lang="en-IN" dirty="0"/>
              <a:t>“Pragma”: stands for pragmatic information.</a:t>
            </a:r>
          </a:p>
          <a:p>
            <a:pPr algn="just"/>
            <a:r>
              <a:rPr lang="en-IN" dirty="0"/>
              <a:t>A pragma is a way to communicate the information to the compiler.</a:t>
            </a:r>
          </a:p>
          <a:p>
            <a:pPr algn="just"/>
            <a:r>
              <a:rPr lang="en-IN" dirty="0"/>
              <a:t>A directive consists of a directive name followed by clauses</a:t>
            </a:r>
          </a:p>
          <a:p>
            <a:pPr lvl="1" algn="just"/>
            <a:r>
              <a:rPr lang="en-IN" dirty="0"/>
              <a:t>Example: #pragma </a:t>
            </a:r>
            <a:r>
              <a:rPr lang="en-IN" dirty="0" err="1"/>
              <a:t>omp</a:t>
            </a:r>
            <a:r>
              <a:rPr lang="en-IN" dirty="0"/>
              <a:t> parallel default (shared) private (var1,var2)</a:t>
            </a:r>
          </a:p>
          <a:p>
            <a:pPr algn="just"/>
            <a:r>
              <a:rPr lang="en-IN" dirty="0"/>
              <a:t>Other directives include sections, single, atomic, </a:t>
            </a:r>
            <a:r>
              <a:rPr lang="en-IN" dirty="0" err="1"/>
              <a:t>flush,etc</a:t>
            </a:r>
            <a:endParaRPr lang="en-IN" dirty="0"/>
          </a:p>
        </p:txBody>
      </p:sp>
      <p:sp>
        <p:nvSpPr>
          <p:cNvPr id="4" name="Slide Number Placeholder 3">
            <a:extLst>
              <a:ext uri="{FF2B5EF4-FFF2-40B4-BE49-F238E27FC236}">
                <a16:creationId xmlns:a16="http://schemas.microsoft.com/office/drawing/2014/main" id="{D1CFF8D5-6BFA-69FB-37DE-1850C2BA7467}"/>
              </a:ext>
            </a:extLst>
          </p:cNvPr>
          <p:cNvSpPr>
            <a:spLocks noGrp="1"/>
          </p:cNvSpPr>
          <p:nvPr>
            <p:ph type="sldNum" sz="quarter" idx="12"/>
          </p:nvPr>
        </p:nvSpPr>
        <p:spPr/>
        <p:txBody>
          <a:bodyPr/>
          <a:lstStyle/>
          <a:p>
            <a:fld id="{665E4B54-9FBF-4371-A767-DCD0D50C10CC}" type="slidenum">
              <a:rPr lang="en-US" smtClean="0"/>
              <a:t>8</a:t>
            </a:fld>
            <a:endParaRPr lang="en-US"/>
          </a:p>
        </p:txBody>
      </p:sp>
    </p:spTree>
    <p:extLst>
      <p:ext uri="{BB962C8B-B14F-4D97-AF65-F5344CB8AC3E}">
        <p14:creationId xmlns:p14="http://schemas.microsoft.com/office/powerpoint/2010/main" val="341228731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12D5-F8B1-0C9D-805E-3756FF7E1A0A}"/>
              </a:ext>
            </a:extLst>
          </p:cNvPr>
          <p:cNvSpPr>
            <a:spLocks noGrp="1"/>
          </p:cNvSpPr>
          <p:nvPr>
            <p:ph type="title"/>
          </p:nvPr>
        </p:nvSpPr>
        <p:spPr>
          <a:xfrm>
            <a:off x="190500" y="79376"/>
            <a:ext cx="11868150" cy="601660"/>
          </a:xfrm>
        </p:spPr>
        <p:txBody>
          <a:bodyPr>
            <a:normAutofit/>
          </a:bodyPr>
          <a:lstStyle/>
          <a:p>
            <a:r>
              <a:rPr lang="en-US" sz="2400" b="1" u="sng"/>
              <a:t>Single directive performs the task of initialization and additional tasks are done by other threads</a:t>
            </a:r>
          </a:p>
        </p:txBody>
      </p:sp>
      <p:pic>
        <p:nvPicPr>
          <p:cNvPr id="5" name="Content Placeholder 4">
            <a:extLst>
              <a:ext uri="{FF2B5EF4-FFF2-40B4-BE49-F238E27FC236}">
                <a16:creationId xmlns:a16="http://schemas.microsoft.com/office/drawing/2014/main" id="{FF409088-90E2-92C4-7DD6-F77377BF7663}"/>
              </a:ext>
            </a:extLst>
          </p:cNvPr>
          <p:cNvPicPr>
            <a:picLocks noGrp="1" noChangeAspect="1"/>
          </p:cNvPicPr>
          <p:nvPr>
            <p:ph idx="1"/>
          </p:nvPr>
        </p:nvPicPr>
        <p:blipFill>
          <a:blip r:embed="rId2"/>
          <a:stretch>
            <a:fillRect/>
          </a:stretch>
        </p:blipFill>
        <p:spPr>
          <a:xfrm>
            <a:off x="335360" y="885826"/>
            <a:ext cx="11233248" cy="5705474"/>
          </a:xfrm>
        </p:spPr>
      </p:pic>
      <p:sp>
        <p:nvSpPr>
          <p:cNvPr id="3" name="Slide Number Placeholder 2">
            <a:extLst>
              <a:ext uri="{FF2B5EF4-FFF2-40B4-BE49-F238E27FC236}">
                <a16:creationId xmlns:a16="http://schemas.microsoft.com/office/drawing/2014/main" id="{2FE8AF8E-38F9-49B1-FAC3-A48AA7255CD0}"/>
              </a:ext>
            </a:extLst>
          </p:cNvPr>
          <p:cNvSpPr>
            <a:spLocks noGrp="1"/>
          </p:cNvSpPr>
          <p:nvPr>
            <p:ph type="sldNum" sz="quarter" idx="12"/>
          </p:nvPr>
        </p:nvSpPr>
        <p:spPr/>
        <p:txBody>
          <a:bodyPr/>
          <a:lstStyle/>
          <a:p>
            <a:fld id="{665E4B54-9FBF-4371-A767-DCD0D50C10CC}" type="slidenum">
              <a:rPr lang="en-US" smtClean="0"/>
              <a:t>80</a:t>
            </a:fld>
            <a:endParaRPr lang="en-US"/>
          </a:p>
        </p:txBody>
      </p:sp>
    </p:spTree>
    <p:extLst>
      <p:ext uri="{BB962C8B-B14F-4D97-AF65-F5344CB8AC3E}">
        <p14:creationId xmlns:p14="http://schemas.microsoft.com/office/powerpoint/2010/main" val="246354904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7A2E-972F-2157-8A8A-751FBDD129C1}"/>
              </a:ext>
            </a:extLst>
          </p:cNvPr>
          <p:cNvSpPr>
            <a:spLocks noGrp="1"/>
          </p:cNvSpPr>
          <p:nvPr>
            <p:ph type="title"/>
          </p:nvPr>
        </p:nvSpPr>
        <p:spPr/>
        <p:txBody>
          <a:bodyPr/>
          <a:lstStyle/>
          <a:p>
            <a:r>
              <a:rPr lang="en-IN" b="1" u="sng" dirty="0"/>
              <a:t>Output:</a:t>
            </a:r>
          </a:p>
        </p:txBody>
      </p:sp>
      <p:sp>
        <p:nvSpPr>
          <p:cNvPr id="4" name="Slide Number Placeholder 3">
            <a:extLst>
              <a:ext uri="{FF2B5EF4-FFF2-40B4-BE49-F238E27FC236}">
                <a16:creationId xmlns:a16="http://schemas.microsoft.com/office/drawing/2014/main" id="{5159C51E-018C-46AD-48A3-F0F4FB1D94FE}"/>
              </a:ext>
            </a:extLst>
          </p:cNvPr>
          <p:cNvSpPr>
            <a:spLocks noGrp="1"/>
          </p:cNvSpPr>
          <p:nvPr>
            <p:ph type="sldNum" sz="quarter" idx="12"/>
          </p:nvPr>
        </p:nvSpPr>
        <p:spPr/>
        <p:txBody>
          <a:bodyPr/>
          <a:lstStyle/>
          <a:p>
            <a:fld id="{665E4B54-9FBF-4371-A767-DCD0D50C10CC}" type="slidenum">
              <a:rPr lang="en-US" smtClean="0"/>
              <a:t>81</a:t>
            </a:fld>
            <a:endParaRPr lang="en-US"/>
          </a:p>
        </p:txBody>
      </p:sp>
      <p:pic>
        <p:nvPicPr>
          <p:cNvPr id="5" name="Content Placeholder 4">
            <a:extLst>
              <a:ext uri="{FF2B5EF4-FFF2-40B4-BE49-F238E27FC236}">
                <a16:creationId xmlns:a16="http://schemas.microsoft.com/office/drawing/2014/main" id="{A57E6AF9-B827-9FFA-A3D1-80EB0B9E6DC2}"/>
              </a:ext>
            </a:extLst>
          </p:cNvPr>
          <p:cNvPicPr>
            <a:picLocks noGrp="1" noChangeAspect="1"/>
          </p:cNvPicPr>
          <p:nvPr>
            <p:ph idx="1"/>
          </p:nvPr>
        </p:nvPicPr>
        <p:blipFill>
          <a:blip r:embed="rId2"/>
          <a:stretch>
            <a:fillRect/>
          </a:stretch>
        </p:blipFill>
        <p:spPr>
          <a:xfrm>
            <a:off x="1199457" y="1916832"/>
            <a:ext cx="5976664" cy="3384375"/>
          </a:xfrm>
          <a:prstGeom prst="rect">
            <a:avLst/>
          </a:prstGeom>
        </p:spPr>
      </p:pic>
    </p:spTree>
    <p:extLst>
      <p:ext uri="{BB962C8B-B14F-4D97-AF65-F5344CB8AC3E}">
        <p14:creationId xmlns:p14="http://schemas.microsoft.com/office/powerpoint/2010/main" val="339840017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89F1-86A5-D188-7395-96E1E3F2F626}"/>
              </a:ext>
            </a:extLst>
          </p:cNvPr>
          <p:cNvSpPr>
            <a:spLocks noGrp="1"/>
          </p:cNvSpPr>
          <p:nvPr>
            <p:ph type="title"/>
          </p:nvPr>
        </p:nvSpPr>
        <p:spPr>
          <a:xfrm>
            <a:off x="838200" y="136525"/>
            <a:ext cx="10515600" cy="663575"/>
          </a:xfrm>
        </p:spPr>
        <p:txBody>
          <a:bodyPr>
            <a:normAutofit fontScale="90000"/>
          </a:bodyPr>
          <a:lstStyle/>
          <a:p>
            <a:r>
              <a:rPr lang="en-IN" b="1" u="sng"/>
              <a:t>Parallel and Work-sharing Clauses</a:t>
            </a:r>
          </a:p>
        </p:txBody>
      </p:sp>
      <p:sp>
        <p:nvSpPr>
          <p:cNvPr id="3" name="Content Placeholder 2">
            <a:extLst>
              <a:ext uri="{FF2B5EF4-FFF2-40B4-BE49-F238E27FC236}">
                <a16:creationId xmlns:a16="http://schemas.microsoft.com/office/drawing/2014/main" id="{90844256-F58E-1EA2-3946-089D83F52AEC}"/>
              </a:ext>
            </a:extLst>
          </p:cNvPr>
          <p:cNvSpPr>
            <a:spLocks noGrp="1"/>
          </p:cNvSpPr>
          <p:nvPr>
            <p:ph idx="1"/>
          </p:nvPr>
        </p:nvSpPr>
        <p:spPr>
          <a:xfrm>
            <a:off x="838200" y="1019175"/>
            <a:ext cx="10515600" cy="5157788"/>
          </a:xfrm>
        </p:spPr>
        <p:txBody>
          <a:bodyPr/>
          <a:lstStyle/>
          <a:p>
            <a:pPr algn="just"/>
            <a:r>
              <a:rPr lang="en-IN"/>
              <a:t>After an OpenMP sentinel, the parallel directive name can be followed by one or more clauses to modify the parallel construct.</a:t>
            </a:r>
          </a:p>
          <a:p>
            <a:pPr algn="just"/>
            <a:r>
              <a:rPr lang="en-IN"/>
              <a:t> The available clauses for the OpenMP parallel construct are: </a:t>
            </a:r>
          </a:p>
          <a:p>
            <a:pPr marL="0" indent="0">
              <a:buNone/>
            </a:pPr>
            <a:endParaRPr lang="en-IN"/>
          </a:p>
        </p:txBody>
      </p:sp>
      <p:sp>
        <p:nvSpPr>
          <p:cNvPr id="4" name="Slide Number Placeholder 3">
            <a:extLst>
              <a:ext uri="{FF2B5EF4-FFF2-40B4-BE49-F238E27FC236}">
                <a16:creationId xmlns:a16="http://schemas.microsoft.com/office/drawing/2014/main" id="{29F29C0C-0089-C0E2-0335-825ABC191874}"/>
              </a:ext>
            </a:extLst>
          </p:cNvPr>
          <p:cNvSpPr>
            <a:spLocks noGrp="1"/>
          </p:cNvSpPr>
          <p:nvPr>
            <p:ph type="sldNum" sz="quarter" idx="12"/>
          </p:nvPr>
        </p:nvSpPr>
        <p:spPr/>
        <p:txBody>
          <a:bodyPr/>
          <a:lstStyle/>
          <a:p>
            <a:fld id="{665E4B54-9FBF-4371-A767-DCD0D50C10CC}" type="slidenum">
              <a:rPr lang="en-US" smtClean="0"/>
              <a:t>82</a:t>
            </a:fld>
            <a:endParaRPr lang="en-US"/>
          </a:p>
        </p:txBody>
      </p:sp>
      <p:pic>
        <p:nvPicPr>
          <p:cNvPr id="9" name="Picture 8" descr="A screenshot of a computer program">
            <a:extLst>
              <a:ext uri="{FF2B5EF4-FFF2-40B4-BE49-F238E27FC236}">
                <a16:creationId xmlns:a16="http://schemas.microsoft.com/office/drawing/2014/main" id="{9A1C60ED-D88A-2B6E-9A00-90D97FFF6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448232"/>
            <a:ext cx="5555226" cy="3908118"/>
          </a:xfrm>
          <a:prstGeom prst="rect">
            <a:avLst/>
          </a:prstGeom>
        </p:spPr>
      </p:pic>
    </p:spTree>
    <p:extLst>
      <p:ext uri="{BB962C8B-B14F-4D97-AF65-F5344CB8AC3E}">
        <p14:creationId xmlns:p14="http://schemas.microsoft.com/office/powerpoint/2010/main" val="244768796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F332-B891-2ECB-1FC6-E045D3A857EE}"/>
              </a:ext>
            </a:extLst>
          </p:cNvPr>
          <p:cNvSpPr>
            <a:spLocks noGrp="1"/>
          </p:cNvSpPr>
          <p:nvPr>
            <p:ph type="title"/>
          </p:nvPr>
        </p:nvSpPr>
        <p:spPr>
          <a:xfrm>
            <a:off x="838200" y="365125"/>
            <a:ext cx="10515600" cy="696759"/>
          </a:xfrm>
        </p:spPr>
        <p:txBody>
          <a:bodyPr/>
          <a:lstStyle/>
          <a:p>
            <a:r>
              <a:rPr lang="en-IN" b="1" u="sng"/>
              <a:t>If Clause</a:t>
            </a:r>
          </a:p>
        </p:txBody>
      </p:sp>
      <p:sp>
        <p:nvSpPr>
          <p:cNvPr id="3" name="Content Placeholder 2">
            <a:extLst>
              <a:ext uri="{FF2B5EF4-FFF2-40B4-BE49-F238E27FC236}">
                <a16:creationId xmlns:a16="http://schemas.microsoft.com/office/drawing/2014/main" id="{B743A28A-5895-D6C2-2E5D-C01CFA02FB7C}"/>
              </a:ext>
            </a:extLst>
          </p:cNvPr>
          <p:cNvSpPr>
            <a:spLocks noGrp="1"/>
          </p:cNvSpPr>
          <p:nvPr>
            <p:ph idx="1"/>
          </p:nvPr>
        </p:nvSpPr>
        <p:spPr>
          <a:xfrm>
            <a:off x="838200" y="1229032"/>
            <a:ext cx="10515600" cy="4947931"/>
          </a:xfrm>
        </p:spPr>
        <p:txBody>
          <a:bodyPr>
            <a:normAutofit/>
          </a:bodyPr>
          <a:lstStyle/>
          <a:p>
            <a:pPr algn="just"/>
            <a:r>
              <a:rPr lang="en-IN" b="1" dirty="0"/>
              <a:t>Specifies whether a loop should be executed in parallel or in serial.</a:t>
            </a:r>
          </a:p>
          <a:p>
            <a:pPr algn="just"/>
            <a:r>
              <a:rPr lang="en-IN" dirty="0"/>
              <a:t>The </a:t>
            </a:r>
            <a:r>
              <a:rPr lang="en-IN" i="1" dirty="0"/>
              <a:t>if</a:t>
            </a:r>
            <a:r>
              <a:rPr lang="en-IN" dirty="0"/>
              <a:t> clause, if present, helps to determine whether the parallel construct will be used. </a:t>
            </a:r>
          </a:p>
          <a:p>
            <a:pPr algn="just"/>
            <a:r>
              <a:rPr lang="en-IN" dirty="0"/>
              <a:t>There are two situations where the parallel construct would not be used: </a:t>
            </a:r>
          </a:p>
          <a:p>
            <a:pPr lvl="1" algn="just"/>
            <a:r>
              <a:rPr lang="en-IN" sz="2800" dirty="0"/>
              <a:t>if the scalar expression in this clause evaluates to </a:t>
            </a:r>
            <a:r>
              <a:rPr lang="en-IN" sz="2800" b="1" i="1" dirty="0"/>
              <a:t>false</a:t>
            </a:r>
            <a:r>
              <a:rPr lang="en-IN" sz="2800" dirty="0"/>
              <a:t> or </a:t>
            </a:r>
          </a:p>
          <a:p>
            <a:pPr lvl="1" algn="just"/>
            <a:r>
              <a:rPr lang="en-IN" sz="2800" dirty="0"/>
              <a:t>if the parallel construct appears while another parallel construct is active</a:t>
            </a:r>
          </a:p>
        </p:txBody>
      </p:sp>
      <p:sp>
        <p:nvSpPr>
          <p:cNvPr id="4" name="Slide Number Placeholder 3">
            <a:extLst>
              <a:ext uri="{FF2B5EF4-FFF2-40B4-BE49-F238E27FC236}">
                <a16:creationId xmlns:a16="http://schemas.microsoft.com/office/drawing/2014/main" id="{896A1FD8-DD70-D00B-6483-D209FF902146}"/>
              </a:ext>
            </a:extLst>
          </p:cNvPr>
          <p:cNvSpPr>
            <a:spLocks noGrp="1"/>
          </p:cNvSpPr>
          <p:nvPr>
            <p:ph type="sldNum" sz="quarter" idx="12"/>
          </p:nvPr>
        </p:nvSpPr>
        <p:spPr/>
        <p:txBody>
          <a:bodyPr/>
          <a:lstStyle/>
          <a:p>
            <a:fld id="{665E4B54-9FBF-4371-A767-DCD0D50C10CC}" type="slidenum">
              <a:rPr lang="en-US" smtClean="0"/>
              <a:t>83</a:t>
            </a:fld>
            <a:endParaRPr lang="en-US"/>
          </a:p>
        </p:txBody>
      </p:sp>
    </p:spTree>
    <p:extLst>
      <p:ext uri="{BB962C8B-B14F-4D97-AF65-F5344CB8AC3E}">
        <p14:creationId xmlns:p14="http://schemas.microsoft.com/office/powerpoint/2010/main" val="206268821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EBDA9-FE32-A5BC-A52B-F8D6516734DA}"/>
              </a:ext>
            </a:extLst>
          </p:cNvPr>
          <p:cNvSpPr>
            <a:spLocks noGrp="1"/>
          </p:cNvSpPr>
          <p:nvPr>
            <p:ph idx="1"/>
          </p:nvPr>
        </p:nvSpPr>
        <p:spPr>
          <a:xfrm>
            <a:off x="838200" y="1091381"/>
            <a:ext cx="10515600" cy="5085582"/>
          </a:xfrm>
        </p:spPr>
        <p:txBody>
          <a:bodyPr/>
          <a:lstStyle/>
          <a:p>
            <a:pPr marL="0" indent="0">
              <a:buNone/>
            </a:pPr>
            <a:r>
              <a:rPr lang="en-IN" b="1" u="sng" dirty="0"/>
              <a:t>Syntax:</a:t>
            </a:r>
          </a:p>
          <a:p>
            <a:r>
              <a:rPr lang="en-IN" dirty="0"/>
              <a:t>if (scalar expression)</a:t>
            </a:r>
          </a:p>
          <a:p>
            <a:pPr marL="0" indent="0">
              <a:buNone/>
            </a:pPr>
            <a:r>
              <a:rPr lang="en-IN" dirty="0"/>
              <a:t>   {</a:t>
            </a:r>
          </a:p>
          <a:p>
            <a:pPr marL="0" indent="0">
              <a:buNone/>
            </a:pPr>
            <a:r>
              <a:rPr lang="en-IN" dirty="0"/>
              <a:t>   }</a:t>
            </a:r>
          </a:p>
          <a:p>
            <a:pPr marL="0" indent="0">
              <a:buNone/>
            </a:pPr>
            <a:endParaRPr lang="en-IN" dirty="0"/>
          </a:p>
          <a:p>
            <a:r>
              <a:rPr lang="en-IN" b="1" dirty="0"/>
              <a:t>Only execute in parallel if expression evaluates to </a:t>
            </a:r>
            <a:r>
              <a:rPr lang="en-IN" b="1" i="1" dirty="0"/>
              <a:t>true</a:t>
            </a:r>
          </a:p>
          <a:p>
            <a:r>
              <a:rPr lang="en-IN" dirty="0"/>
              <a:t>Otherwise, execute serially</a:t>
            </a:r>
          </a:p>
        </p:txBody>
      </p:sp>
      <p:sp>
        <p:nvSpPr>
          <p:cNvPr id="4" name="Slide Number Placeholder 3">
            <a:extLst>
              <a:ext uri="{FF2B5EF4-FFF2-40B4-BE49-F238E27FC236}">
                <a16:creationId xmlns:a16="http://schemas.microsoft.com/office/drawing/2014/main" id="{C9D6F46C-AF06-AB34-16AB-A713972EF048}"/>
              </a:ext>
            </a:extLst>
          </p:cNvPr>
          <p:cNvSpPr>
            <a:spLocks noGrp="1"/>
          </p:cNvSpPr>
          <p:nvPr>
            <p:ph type="sldNum" sz="quarter" idx="12"/>
          </p:nvPr>
        </p:nvSpPr>
        <p:spPr/>
        <p:txBody>
          <a:bodyPr/>
          <a:lstStyle/>
          <a:p>
            <a:fld id="{665E4B54-9FBF-4371-A767-DCD0D50C10CC}" type="slidenum">
              <a:rPr lang="en-US" smtClean="0"/>
              <a:t>84</a:t>
            </a:fld>
            <a:endParaRPr lang="en-US"/>
          </a:p>
        </p:txBody>
      </p:sp>
    </p:spTree>
    <p:extLst>
      <p:ext uri="{BB962C8B-B14F-4D97-AF65-F5344CB8AC3E}">
        <p14:creationId xmlns:p14="http://schemas.microsoft.com/office/powerpoint/2010/main" val="2926161033"/>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
            <a:extLst>
              <a:ext uri="{FF2B5EF4-FFF2-40B4-BE49-F238E27FC236}">
                <a16:creationId xmlns:a16="http://schemas.microsoft.com/office/drawing/2014/main" id="{2A53335A-7A6E-7046-A338-2B736812C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680" y="136525"/>
            <a:ext cx="10241280" cy="6219825"/>
          </a:xfrm>
        </p:spPr>
      </p:pic>
      <p:sp>
        <p:nvSpPr>
          <p:cNvPr id="4" name="Slide Number Placeholder 3">
            <a:extLst>
              <a:ext uri="{FF2B5EF4-FFF2-40B4-BE49-F238E27FC236}">
                <a16:creationId xmlns:a16="http://schemas.microsoft.com/office/drawing/2014/main" id="{4B8097CA-01A0-BAB1-3A28-5B333ACBEC5B}"/>
              </a:ext>
            </a:extLst>
          </p:cNvPr>
          <p:cNvSpPr>
            <a:spLocks noGrp="1"/>
          </p:cNvSpPr>
          <p:nvPr>
            <p:ph type="sldNum" sz="quarter" idx="12"/>
          </p:nvPr>
        </p:nvSpPr>
        <p:spPr/>
        <p:txBody>
          <a:bodyPr/>
          <a:lstStyle/>
          <a:p>
            <a:fld id="{665E4B54-9FBF-4371-A767-DCD0D50C10CC}" type="slidenum">
              <a:rPr lang="en-US" smtClean="0"/>
              <a:t>85</a:t>
            </a:fld>
            <a:endParaRPr lang="en-US"/>
          </a:p>
        </p:txBody>
      </p:sp>
    </p:spTree>
    <p:extLst>
      <p:ext uri="{BB962C8B-B14F-4D97-AF65-F5344CB8AC3E}">
        <p14:creationId xmlns:p14="http://schemas.microsoft.com/office/powerpoint/2010/main" val="34212197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blue screen with white text">
            <a:extLst>
              <a:ext uri="{FF2B5EF4-FFF2-40B4-BE49-F238E27FC236}">
                <a16:creationId xmlns:a16="http://schemas.microsoft.com/office/drawing/2014/main" id="{A6BC2194-4687-F266-AB55-66CE12393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476" y="1199535"/>
            <a:ext cx="8701549" cy="4473678"/>
          </a:xfrm>
        </p:spPr>
      </p:pic>
      <p:sp>
        <p:nvSpPr>
          <p:cNvPr id="4" name="Slide Number Placeholder 3">
            <a:extLst>
              <a:ext uri="{FF2B5EF4-FFF2-40B4-BE49-F238E27FC236}">
                <a16:creationId xmlns:a16="http://schemas.microsoft.com/office/drawing/2014/main" id="{43BCECFA-F308-1185-35F0-28B9929C89B1}"/>
              </a:ext>
            </a:extLst>
          </p:cNvPr>
          <p:cNvSpPr>
            <a:spLocks noGrp="1"/>
          </p:cNvSpPr>
          <p:nvPr>
            <p:ph type="sldNum" sz="quarter" idx="12"/>
          </p:nvPr>
        </p:nvSpPr>
        <p:spPr/>
        <p:txBody>
          <a:bodyPr/>
          <a:lstStyle/>
          <a:p>
            <a:fld id="{665E4B54-9FBF-4371-A767-DCD0D50C10CC}" type="slidenum">
              <a:rPr lang="en-US" smtClean="0"/>
              <a:t>86</a:t>
            </a:fld>
            <a:endParaRPr lang="en-US"/>
          </a:p>
        </p:txBody>
      </p:sp>
    </p:spTree>
    <p:extLst>
      <p:ext uri="{BB962C8B-B14F-4D97-AF65-F5344CB8AC3E}">
        <p14:creationId xmlns:p14="http://schemas.microsoft.com/office/powerpoint/2010/main" val="358710251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1EA3-54A6-163F-E319-0CD2CB249521}"/>
              </a:ext>
            </a:extLst>
          </p:cNvPr>
          <p:cNvSpPr>
            <a:spLocks noGrp="1"/>
          </p:cNvSpPr>
          <p:nvPr>
            <p:ph type="title"/>
          </p:nvPr>
        </p:nvSpPr>
        <p:spPr>
          <a:xfrm>
            <a:off x="838200" y="136525"/>
            <a:ext cx="10515600" cy="915527"/>
          </a:xfrm>
        </p:spPr>
        <p:txBody>
          <a:bodyPr/>
          <a:lstStyle/>
          <a:p>
            <a:r>
              <a:rPr lang="en-IN" b="1" u="sng" err="1"/>
              <a:t>Num_threads Clause</a:t>
            </a:r>
          </a:p>
        </p:txBody>
      </p:sp>
      <p:sp>
        <p:nvSpPr>
          <p:cNvPr id="3" name="Content Placeholder 2">
            <a:extLst>
              <a:ext uri="{FF2B5EF4-FFF2-40B4-BE49-F238E27FC236}">
                <a16:creationId xmlns:a16="http://schemas.microsoft.com/office/drawing/2014/main" id="{74C938B7-64D6-969A-D0CB-7EE9B1DEAAA0}"/>
              </a:ext>
            </a:extLst>
          </p:cNvPr>
          <p:cNvSpPr>
            <a:spLocks noGrp="1"/>
          </p:cNvSpPr>
          <p:nvPr>
            <p:ph idx="1"/>
          </p:nvPr>
        </p:nvSpPr>
        <p:spPr>
          <a:xfrm>
            <a:off x="838200" y="1179871"/>
            <a:ext cx="10515600" cy="4997092"/>
          </a:xfrm>
        </p:spPr>
        <p:txBody>
          <a:bodyPr>
            <a:normAutofit lnSpcReduction="10000"/>
          </a:bodyPr>
          <a:lstStyle/>
          <a:p>
            <a:pPr algn="just"/>
            <a:r>
              <a:rPr lang="en-IN"/>
              <a:t>The num_threads clause is </a:t>
            </a:r>
            <a:r>
              <a:rPr lang="en-IN" b="1"/>
              <a:t>one of the three ways to specify the number of threads to use when creating parallel regions</a:t>
            </a:r>
            <a:r>
              <a:rPr lang="en-IN"/>
              <a:t>. </a:t>
            </a:r>
          </a:p>
          <a:p>
            <a:pPr algn="just"/>
            <a:r>
              <a:rPr lang="en-IN"/>
              <a:t>The </a:t>
            </a:r>
            <a:r>
              <a:rPr lang="en-IN" err="1">
                <a:hlinkClick r:id="rId2"/>
              </a:rPr>
              <a:t>num_threads</a:t>
            </a:r>
            <a:r>
              <a:rPr lang="en-IN"/>
              <a:t> clause specifies, during execution, the number of threads to use when creating the </a:t>
            </a:r>
            <a:r>
              <a:rPr lang="en-IN">
                <a:hlinkClick r:id="rId3"/>
              </a:rPr>
              <a:t>parallel</a:t>
            </a:r>
            <a:r>
              <a:rPr lang="en-IN"/>
              <a:t> region from the directive it is part of.</a:t>
            </a:r>
          </a:p>
          <a:p>
            <a:pPr algn="just"/>
            <a:r>
              <a:rPr lang="en-IN"/>
              <a:t>Sets the number of threads in a thread team.</a:t>
            </a:r>
          </a:p>
          <a:p>
            <a:pPr marL="0" indent="0" algn="just">
              <a:buNone/>
            </a:pPr>
            <a:endParaRPr lang="en-IN"/>
          </a:p>
          <a:p>
            <a:r>
              <a:rPr lang="en-IN">
                <a:effectLst/>
              </a:rPr>
              <a:t>#pragma omp parallel num_threads(7)</a:t>
            </a:r>
            <a:br>
              <a:rPr lang="en-IN">
                <a:effectLst/>
              </a:rPr>
            </a:br>
            <a:r>
              <a:rPr lang="en-IN">
                <a:effectLst/>
              </a:rPr>
              <a:t>{</a:t>
            </a:r>
            <a:br>
              <a:rPr lang="en-IN">
                <a:effectLst/>
              </a:rPr>
            </a:br>
            <a:r>
              <a:rPr lang="en-IN">
                <a:effectLst/>
              </a:rPr>
              <a:t>printf("Hello World");</a:t>
            </a:r>
            <a:br>
              <a:rPr lang="en-IN">
                <a:effectLst/>
              </a:rPr>
            </a:br>
            <a:r>
              <a:rPr lang="en-IN">
                <a:effectLst/>
              </a:rPr>
              <a:t>} </a:t>
            </a:r>
            <a:br>
              <a:rPr lang="en-IN">
                <a:effectLst/>
              </a:rPr>
            </a:br>
            <a:endParaRPr lang="en-IN"/>
          </a:p>
          <a:p>
            <a:pPr algn="just"/>
            <a:endParaRPr lang="en-IN"/>
          </a:p>
        </p:txBody>
      </p:sp>
      <p:sp>
        <p:nvSpPr>
          <p:cNvPr id="4" name="Slide Number Placeholder 3">
            <a:extLst>
              <a:ext uri="{FF2B5EF4-FFF2-40B4-BE49-F238E27FC236}">
                <a16:creationId xmlns:a16="http://schemas.microsoft.com/office/drawing/2014/main" id="{BC198CDC-B932-F679-5748-8CEDCEC34882}"/>
              </a:ext>
            </a:extLst>
          </p:cNvPr>
          <p:cNvSpPr>
            <a:spLocks noGrp="1"/>
          </p:cNvSpPr>
          <p:nvPr>
            <p:ph type="sldNum" sz="quarter" idx="12"/>
          </p:nvPr>
        </p:nvSpPr>
        <p:spPr/>
        <p:txBody>
          <a:bodyPr/>
          <a:lstStyle/>
          <a:p>
            <a:fld id="{665E4B54-9FBF-4371-A767-DCD0D50C10CC}" type="slidenum">
              <a:rPr lang="en-US" smtClean="0"/>
              <a:t>87</a:t>
            </a:fld>
            <a:endParaRPr lang="en-US"/>
          </a:p>
        </p:txBody>
      </p:sp>
    </p:spTree>
    <p:extLst>
      <p:ext uri="{BB962C8B-B14F-4D97-AF65-F5344CB8AC3E}">
        <p14:creationId xmlns:p14="http://schemas.microsoft.com/office/powerpoint/2010/main" val="323574670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D9B1-FFC1-4BFD-17A1-36D75860D986}"/>
              </a:ext>
            </a:extLst>
          </p:cNvPr>
          <p:cNvSpPr>
            <a:spLocks noGrp="1"/>
          </p:cNvSpPr>
          <p:nvPr>
            <p:ph type="title"/>
          </p:nvPr>
        </p:nvSpPr>
        <p:spPr>
          <a:xfrm>
            <a:off x="838200" y="184150"/>
            <a:ext cx="10515600" cy="796925"/>
          </a:xfrm>
        </p:spPr>
        <p:txBody>
          <a:bodyPr/>
          <a:lstStyle/>
          <a:p>
            <a:r>
              <a:rPr lang="en-US" b="1" u="sng"/>
              <a:t>Data Scope Attribute Clause</a:t>
            </a:r>
          </a:p>
        </p:txBody>
      </p:sp>
      <p:sp>
        <p:nvSpPr>
          <p:cNvPr id="3" name="Content Placeholder 2">
            <a:extLst>
              <a:ext uri="{FF2B5EF4-FFF2-40B4-BE49-F238E27FC236}">
                <a16:creationId xmlns:a16="http://schemas.microsoft.com/office/drawing/2014/main" id="{EC70E781-7C5F-7061-2CB8-49FE4D3E5FDC}"/>
              </a:ext>
            </a:extLst>
          </p:cNvPr>
          <p:cNvSpPr>
            <a:spLocks noGrp="1"/>
          </p:cNvSpPr>
          <p:nvPr>
            <p:ph idx="1"/>
          </p:nvPr>
        </p:nvSpPr>
        <p:spPr>
          <a:xfrm>
            <a:off x="838200" y="1071716"/>
            <a:ext cx="10515600" cy="5602134"/>
          </a:xfrm>
        </p:spPr>
        <p:txBody>
          <a:bodyPr>
            <a:normAutofit lnSpcReduction="10000"/>
          </a:bodyPr>
          <a:lstStyle/>
          <a:p>
            <a:pPr algn="just"/>
            <a:r>
              <a:rPr lang="en-IN"/>
              <a:t>OpenMP programs have two different basic types of memory: private and shared (or) in a parallel section variables can be private or shared: </a:t>
            </a:r>
            <a:endParaRPr lang="en-US" b="1"/>
          </a:p>
          <a:p>
            <a:pPr algn="just"/>
            <a:r>
              <a:rPr lang="en-US" b="1" u="sng"/>
              <a:t>SHARED</a:t>
            </a:r>
            <a:r>
              <a:rPr lang="en-US" u="sng"/>
              <a:t> </a:t>
            </a:r>
            <a:r>
              <a:rPr lang="en-US"/>
              <a:t>: The data within a parallel region is shared, which means visible and accessible by all threads simultaneously. Any update command will modify data for all threads.</a:t>
            </a:r>
            <a:r>
              <a:rPr lang="en-IN"/>
              <a:t> </a:t>
            </a:r>
            <a:r>
              <a:rPr lang="en-IN" b="1"/>
              <a:t>By default, all variables in the work sharing region are shared except the loop iteration counter. </a:t>
            </a:r>
            <a:r>
              <a:rPr lang="en-IN"/>
              <a:t>Shared variables must be used with care because they cause race conditions.</a:t>
            </a:r>
            <a:endParaRPr lang="en-US"/>
          </a:p>
          <a:p>
            <a:pPr algn="just"/>
            <a:r>
              <a:rPr lang="en-US" b="1" u="sng"/>
              <a:t>PRIVATE</a:t>
            </a:r>
            <a:r>
              <a:rPr lang="en-US"/>
              <a:t> : </a:t>
            </a:r>
            <a:r>
              <a:rPr lang="en-IN"/>
              <a:t>Specifies that each thread should have its own instance of a variable. </a:t>
            </a:r>
            <a:r>
              <a:rPr lang="en-US"/>
              <a:t>Private variables are local to each thread, and each thread gets its own private copy of the specified variables. </a:t>
            </a:r>
            <a:r>
              <a:rPr lang="en-IN"/>
              <a:t>A private variable is not initialized, and the value is not maintained for use outside the parallel region. </a:t>
            </a:r>
            <a:r>
              <a:rPr lang="en-IN" b="1"/>
              <a:t>By default, the loop iteration counters</a:t>
            </a:r>
            <a:r>
              <a:rPr lang="en-IN"/>
              <a:t> in the OpenMP loop constructs are </a:t>
            </a:r>
            <a:r>
              <a:rPr lang="en-IN" b="1"/>
              <a:t>private</a:t>
            </a:r>
            <a:r>
              <a:rPr lang="en-IN">
                <a:solidFill>
                  <a:srgbClr val="FF0000"/>
                </a:solidFill>
              </a:rPr>
              <a:t>. </a:t>
            </a:r>
          </a:p>
          <a:p>
            <a:pPr algn="just"/>
            <a:endParaRPr lang="en-US"/>
          </a:p>
        </p:txBody>
      </p:sp>
      <p:sp>
        <p:nvSpPr>
          <p:cNvPr id="4" name="Slide Number Placeholder 3">
            <a:extLst>
              <a:ext uri="{FF2B5EF4-FFF2-40B4-BE49-F238E27FC236}">
                <a16:creationId xmlns:a16="http://schemas.microsoft.com/office/drawing/2014/main" id="{85BBFF29-1D59-39CC-09EA-F224A4A843F8}"/>
              </a:ext>
            </a:extLst>
          </p:cNvPr>
          <p:cNvSpPr>
            <a:spLocks noGrp="1"/>
          </p:cNvSpPr>
          <p:nvPr>
            <p:ph type="sldNum" sz="quarter" idx="12"/>
          </p:nvPr>
        </p:nvSpPr>
        <p:spPr/>
        <p:txBody>
          <a:bodyPr/>
          <a:lstStyle/>
          <a:p>
            <a:fld id="{665E4B54-9FBF-4371-A767-DCD0D50C10CC}" type="slidenum">
              <a:rPr lang="en-US" smtClean="0"/>
              <a:t>88</a:t>
            </a:fld>
            <a:endParaRPr lang="en-US"/>
          </a:p>
        </p:txBody>
      </p:sp>
    </p:spTree>
    <p:extLst>
      <p:ext uri="{BB962C8B-B14F-4D97-AF65-F5344CB8AC3E}">
        <p14:creationId xmlns:p14="http://schemas.microsoft.com/office/powerpoint/2010/main" val="75239550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51FA-8EE6-6743-5802-714FC5DAA65E}"/>
              </a:ext>
            </a:extLst>
          </p:cNvPr>
          <p:cNvSpPr>
            <a:spLocks noGrp="1"/>
          </p:cNvSpPr>
          <p:nvPr>
            <p:ph type="title"/>
          </p:nvPr>
        </p:nvSpPr>
        <p:spPr/>
        <p:txBody>
          <a:bodyPr/>
          <a:lstStyle/>
          <a:p>
            <a:r>
              <a:rPr lang="en-IN" b="1" u="sng"/>
              <a:t>Shared Clause</a:t>
            </a:r>
          </a:p>
        </p:txBody>
      </p:sp>
      <p:sp>
        <p:nvSpPr>
          <p:cNvPr id="3" name="Content Placeholder 2">
            <a:extLst>
              <a:ext uri="{FF2B5EF4-FFF2-40B4-BE49-F238E27FC236}">
                <a16:creationId xmlns:a16="http://schemas.microsoft.com/office/drawing/2014/main" id="{8E290319-F67C-E114-7081-611CA2423F56}"/>
              </a:ext>
            </a:extLst>
          </p:cNvPr>
          <p:cNvSpPr>
            <a:spLocks noGrp="1"/>
          </p:cNvSpPr>
          <p:nvPr>
            <p:ph idx="1"/>
          </p:nvPr>
        </p:nvSpPr>
        <p:spPr>
          <a:xfrm>
            <a:off x="838200" y="1425677"/>
            <a:ext cx="10515600" cy="4751286"/>
          </a:xfrm>
        </p:spPr>
        <p:txBody>
          <a:bodyPr/>
          <a:lstStyle/>
          <a:p>
            <a:pPr marL="0" indent="0">
              <a:buNone/>
            </a:pPr>
            <a:endParaRPr lang="en-IN" b="1"/>
          </a:p>
          <a:p>
            <a:pPr algn="just"/>
            <a:r>
              <a:rPr lang="en-IN"/>
              <a:t>The </a:t>
            </a:r>
            <a:r>
              <a:rPr lang="en-IN" i="1"/>
              <a:t>shared</a:t>
            </a:r>
            <a:r>
              <a:rPr lang="en-IN"/>
              <a:t> clause can be used to list variables that are shared among all threads. </a:t>
            </a:r>
          </a:p>
          <a:p>
            <a:pPr algn="just"/>
            <a:r>
              <a:rPr lang="en-IN"/>
              <a:t>This isn't usually necessary because most variables are shared by default.</a:t>
            </a:r>
          </a:p>
          <a:p>
            <a:pPr algn="just"/>
            <a:r>
              <a:rPr lang="en-IN"/>
              <a:t>A shared variable has </a:t>
            </a:r>
            <a:r>
              <a:rPr lang="en-IN" b="1"/>
              <a:t>the same address in the execution context of every thread</a:t>
            </a:r>
            <a:r>
              <a:rPr lang="en-IN"/>
              <a:t>. </a:t>
            </a:r>
          </a:p>
          <a:p>
            <a:pPr algn="just"/>
            <a:r>
              <a:rPr lang="en-IN"/>
              <a:t>All threads have access to shared variables.</a:t>
            </a:r>
          </a:p>
          <a:p>
            <a:endParaRPr lang="en-IN"/>
          </a:p>
        </p:txBody>
      </p:sp>
      <p:sp>
        <p:nvSpPr>
          <p:cNvPr id="4" name="Slide Number Placeholder 3">
            <a:extLst>
              <a:ext uri="{FF2B5EF4-FFF2-40B4-BE49-F238E27FC236}">
                <a16:creationId xmlns:a16="http://schemas.microsoft.com/office/drawing/2014/main" id="{7B9EA5C8-8572-1E7B-17C2-A9253F78345F}"/>
              </a:ext>
            </a:extLst>
          </p:cNvPr>
          <p:cNvSpPr>
            <a:spLocks noGrp="1"/>
          </p:cNvSpPr>
          <p:nvPr>
            <p:ph type="sldNum" sz="quarter" idx="12"/>
          </p:nvPr>
        </p:nvSpPr>
        <p:spPr/>
        <p:txBody>
          <a:bodyPr/>
          <a:lstStyle/>
          <a:p>
            <a:fld id="{665E4B54-9FBF-4371-A767-DCD0D50C10CC}" type="slidenum">
              <a:rPr lang="en-US" smtClean="0"/>
              <a:t>89</a:t>
            </a:fld>
            <a:endParaRPr lang="en-US"/>
          </a:p>
        </p:txBody>
      </p:sp>
    </p:spTree>
    <p:extLst>
      <p:ext uri="{BB962C8B-B14F-4D97-AF65-F5344CB8AC3E}">
        <p14:creationId xmlns:p14="http://schemas.microsoft.com/office/powerpoint/2010/main" val="16293924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A20C3-4AE4-A123-B6CE-1C232739AC21}"/>
              </a:ext>
            </a:extLst>
          </p:cNvPr>
          <p:cNvSpPr>
            <a:spLocks noGrp="1"/>
          </p:cNvSpPr>
          <p:nvPr>
            <p:ph idx="1"/>
          </p:nvPr>
        </p:nvSpPr>
        <p:spPr>
          <a:xfrm>
            <a:off x="838200" y="1095375"/>
            <a:ext cx="10515600" cy="2428875"/>
          </a:xfrm>
        </p:spPr>
        <p:txBody>
          <a:bodyPr/>
          <a:lstStyle/>
          <a:p>
            <a:pPr algn="just"/>
            <a:r>
              <a:rPr lang="en-IN"/>
              <a:t>The </a:t>
            </a:r>
            <a:r>
              <a:rPr lang="en-US" b="1"/>
              <a:t>#pragma omp </a:t>
            </a:r>
            <a:r>
              <a:rPr lang="en-IN" b="1"/>
              <a:t>parallel</a:t>
            </a:r>
            <a:r>
              <a:rPr lang="en-IN"/>
              <a:t> directive explicitly instructs the compiler to parallelize the chosen block of code (or) </a:t>
            </a:r>
            <a:r>
              <a:rPr lang="en-US"/>
              <a:t>guide the compiler to generate parallelized code.</a:t>
            </a:r>
          </a:p>
          <a:p>
            <a:pPr algn="just"/>
            <a:r>
              <a:rPr lang="en-US"/>
              <a:t>They define parallel regions, specify work-sharing constructs, and control data scope within parallel regions.</a:t>
            </a:r>
          </a:p>
          <a:p>
            <a:pPr algn="just"/>
            <a:endParaRPr lang="en-US"/>
          </a:p>
          <a:p>
            <a:endParaRPr lang="en-IN"/>
          </a:p>
        </p:txBody>
      </p:sp>
      <p:pic>
        <p:nvPicPr>
          <p:cNvPr id="4" name="Picture 3">
            <a:extLst>
              <a:ext uri="{FF2B5EF4-FFF2-40B4-BE49-F238E27FC236}">
                <a16:creationId xmlns:a16="http://schemas.microsoft.com/office/drawing/2014/main" id="{63DC7C89-F62B-BD86-7252-BFFE78F808AE}"/>
              </a:ext>
            </a:extLst>
          </p:cNvPr>
          <p:cNvPicPr>
            <a:picLocks noChangeAspect="1"/>
          </p:cNvPicPr>
          <p:nvPr/>
        </p:nvPicPr>
        <p:blipFill>
          <a:blip r:embed="rId2"/>
          <a:stretch>
            <a:fillRect/>
          </a:stretch>
        </p:blipFill>
        <p:spPr>
          <a:xfrm>
            <a:off x="2066925" y="3600449"/>
            <a:ext cx="8201025" cy="1990725"/>
          </a:xfrm>
          <a:prstGeom prst="rect">
            <a:avLst/>
          </a:prstGeom>
        </p:spPr>
      </p:pic>
      <p:sp>
        <p:nvSpPr>
          <p:cNvPr id="5" name="Slide Number Placeholder 4">
            <a:extLst>
              <a:ext uri="{FF2B5EF4-FFF2-40B4-BE49-F238E27FC236}">
                <a16:creationId xmlns:a16="http://schemas.microsoft.com/office/drawing/2014/main" id="{5FEEBB13-C88F-7D58-2CED-6617B49E8A27}"/>
              </a:ext>
            </a:extLst>
          </p:cNvPr>
          <p:cNvSpPr>
            <a:spLocks noGrp="1"/>
          </p:cNvSpPr>
          <p:nvPr>
            <p:ph type="sldNum" sz="quarter" idx="12"/>
          </p:nvPr>
        </p:nvSpPr>
        <p:spPr/>
        <p:txBody>
          <a:bodyPr/>
          <a:lstStyle/>
          <a:p>
            <a:fld id="{665E4B54-9FBF-4371-A767-DCD0D50C10CC}" type="slidenum">
              <a:rPr lang="en-US" smtClean="0"/>
              <a:t>9</a:t>
            </a:fld>
            <a:endParaRPr lang="en-US"/>
          </a:p>
        </p:txBody>
      </p:sp>
    </p:spTree>
    <p:extLst>
      <p:ext uri="{BB962C8B-B14F-4D97-AF65-F5344CB8AC3E}">
        <p14:creationId xmlns:p14="http://schemas.microsoft.com/office/powerpoint/2010/main" val="2876936347"/>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1C53-33F3-ADD8-DDD0-54BC7F69C323}"/>
              </a:ext>
            </a:extLst>
          </p:cNvPr>
          <p:cNvSpPr>
            <a:spLocks noGrp="1"/>
          </p:cNvSpPr>
          <p:nvPr>
            <p:ph type="title"/>
          </p:nvPr>
        </p:nvSpPr>
        <p:spPr>
          <a:xfrm>
            <a:off x="523875" y="104776"/>
            <a:ext cx="10515600" cy="576261"/>
          </a:xfrm>
        </p:spPr>
        <p:txBody>
          <a:bodyPr>
            <a:normAutofit fontScale="90000"/>
          </a:bodyPr>
          <a:lstStyle/>
          <a:p>
            <a:r>
              <a:rPr lang="en-US" b="1" u="sng"/>
              <a:t>Example of SHARED Clause</a:t>
            </a:r>
          </a:p>
        </p:txBody>
      </p:sp>
      <p:sp>
        <p:nvSpPr>
          <p:cNvPr id="3" name="Content Placeholder 2">
            <a:extLst>
              <a:ext uri="{FF2B5EF4-FFF2-40B4-BE49-F238E27FC236}">
                <a16:creationId xmlns:a16="http://schemas.microsoft.com/office/drawing/2014/main" id="{620D9CCB-C2A6-2139-B82A-F026735BCC90}"/>
              </a:ext>
            </a:extLst>
          </p:cNvPr>
          <p:cNvSpPr>
            <a:spLocks noGrp="1"/>
          </p:cNvSpPr>
          <p:nvPr>
            <p:ph idx="1"/>
          </p:nvPr>
        </p:nvSpPr>
        <p:spPr>
          <a:xfrm>
            <a:off x="523875" y="875071"/>
            <a:ext cx="7653173" cy="5454293"/>
          </a:xfrm>
        </p:spPr>
        <p:txBody>
          <a:bodyPr>
            <a:normAutofit fontScale="70000" lnSpcReduction="20000"/>
          </a:bodyPr>
          <a:lstStyle/>
          <a:p>
            <a:pPr marL="0" indent="0">
              <a:buNone/>
            </a:pPr>
            <a:r>
              <a:rPr lang="en-US" b="1"/>
              <a:t>#include &lt;stdio.h&gt;</a:t>
            </a:r>
          </a:p>
          <a:p>
            <a:pPr marL="0" indent="0">
              <a:buNone/>
            </a:pPr>
            <a:r>
              <a:rPr lang="en-US" b="1"/>
              <a:t>#include &lt;omp.h&gt;</a:t>
            </a:r>
          </a:p>
          <a:p>
            <a:pPr marL="0" indent="0">
              <a:buNone/>
            </a:pPr>
            <a:endParaRPr lang="en-US" b="1"/>
          </a:p>
          <a:p>
            <a:pPr marL="0" indent="0">
              <a:buNone/>
            </a:pPr>
            <a:r>
              <a:rPr lang="en-US" b="1"/>
              <a:t>int main() {</a:t>
            </a:r>
          </a:p>
          <a:p>
            <a:pPr marL="0" indent="0">
              <a:buNone/>
            </a:pPr>
            <a:r>
              <a:rPr lang="en-US" b="1"/>
              <a:t>    int x = 10;</a:t>
            </a:r>
          </a:p>
          <a:p>
            <a:pPr marL="0" indent="0">
              <a:buNone/>
            </a:pPr>
            <a:endParaRPr lang="en-US" b="1"/>
          </a:p>
          <a:p>
            <a:pPr marL="0" indent="0">
              <a:buNone/>
            </a:pPr>
            <a:r>
              <a:rPr lang="en-US" b="1"/>
              <a:t>    #pragma omp parallel shared(x)</a:t>
            </a:r>
          </a:p>
          <a:p>
            <a:pPr marL="0" indent="0">
              <a:buNone/>
            </a:pPr>
            <a:r>
              <a:rPr lang="en-US" b="1"/>
              <a:t>    {</a:t>
            </a:r>
          </a:p>
          <a:p>
            <a:pPr marL="0" indent="0">
              <a:buNone/>
            </a:pPr>
            <a:r>
              <a:rPr lang="en-US" b="1"/>
              <a:t>        // All threads share the same copy of x</a:t>
            </a:r>
          </a:p>
          <a:p>
            <a:pPr marL="0" indent="0">
              <a:buNone/>
            </a:pPr>
            <a:r>
              <a:rPr lang="en-US" b="1"/>
              <a:t>        x += omp_get_thread_num();</a:t>
            </a:r>
          </a:p>
          <a:p>
            <a:pPr marL="0" indent="0">
              <a:buNone/>
            </a:pPr>
            <a:r>
              <a:rPr lang="en-US" b="1"/>
              <a:t>        printf("Thread %d: x = %d\n", omp_get_thread_num(), x);</a:t>
            </a:r>
          </a:p>
          <a:p>
            <a:pPr marL="0" indent="0">
              <a:buNone/>
            </a:pPr>
            <a:r>
              <a:rPr lang="en-US" b="1"/>
              <a:t>    }</a:t>
            </a:r>
          </a:p>
          <a:p>
            <a:pPr marL="0" indent="0">
              <a:buNone/>
            </a:pPr>
            <a:endParaRPr lang="en-US" b="1"/>
          </a:p>
          <a:p>
            <a:pPr marL="0" indent="0">
              <a:buNone/>
            </a:pPr>
            <a:r>
              <a:rPr lang="en-US" b="1"/>
              <a:t>    // x outside the parallel region is affected by the threads</a:t>
            </a:r>
          </a:p>
          <a:p>
            <a:pPr marL="0" indent="0">
              <a:buNone/>
            </a:pPr>
            <a:r>
              <a:rPr lang="en-US" b="1"/>
              <a:t>    printf("Outside parallel region: x = %d\n", x);</a:t>
            </a:r>
          </a:p>
          <a:p>
            <a:pPr marL="0" indent="0">
              <a:buNone/>
            </a:pPr>
            <a:r>
              <a:rPr lang="en-US" b="1"/>
              <a:t>    return 0; }</a:t>
            </a:r>
          </a:p>
        </p:txBody>
      </p:sp>
      <p:pic>
        <p:nvPicPr>
          <p:cNvPr id="4" name="Picture 3">
            <a:extLst>
              <a:ext uri="{FF2B5EF4-FFF2-40B4-BE49-F238E27FC236}">
                <a16:creationId xmlns:a16="http://schemas.microsoft.com/office/drawing/2014/main" id="{D4B05D72-8E50-42C3-CA90-6E64BBC80038}"/>
              </a:ext>
            </a:extLst>
          </p:cNvPr>
          <p:cNvPicPr>
            <a:picLocks noChangeAspect="1"/>
          </p:cNvPicPr>
          <p:nvPr/>
        </p:nvPicPr>
        <p:blipFill>
          <a:blip r:embed="rId2"/>
          <a:stretch>
            <a:fillRect/>
          </a:stretch>
        </p:blipFill>
        <p:spPr>
          <a:xfrm>
            <a:off x="8408276" y="1292773"/>
            <a:ext cx="3468414" cy="2228193"/>
          </a:xfrm>
          <a:prstGeom prst="rect">
            <a:avLst/>
          </a:prstGeom>
        </p:spPr>
      </p:pic>
      <p:sp>
        <p:nvSpPr>
          <p:cNvPr id="5" name="Slide Number Placeholder 4">
            <a:extLst>
              <a:ext uri="{FF2B5EF4-FFF2-40B4-BE49-F238E27FC236}">
                <a16:creationId xmlns:a16="http://schemas.microsoft.com/office/drawing/2014/main" id="{5F123708-73AB-6FF4-990C-7EF81F429ECC}"/>
              </a:ext>
            </a:extLst>
          </p:cNvPr>
          <p:cNvSpPr>
            <a:spLocks noGrp="1"/>
          </p:cNvSpPr>
          <p:nvPr>
            <p:ph type="sldNum" sz="quarter" idx="12"/>
          </p:nvPr>
        </p:nvSpPr>
        <p:spPr/>
        <p:txBody>
          <a:bodyPr/>
          <a:lstStyle/>
          <a:p>
            <a:fld id="{665E4B54-9FBF-4371-A767-DCD0D50C10CC}" type="slidenum">
              <a:rPr lang="en-US" smtClean="0"/>
              <a:t>90</a:t>
            </a:fld>
            <a:endParaRPr lang="en-US"/>
          </a:p>
        </p:txBody>
      </p:sp>
    </p:spTree>
    <p:extLst>
      <p:ext uri="{BB962C8B-B14F-4D97-AF65-F5344CB8AC3E}">
        <p14:creationId xmlns:p14="http://schemas.microsoft.com/office/powerpoint/2010/main" val="230275039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1223-CAF2-2C46-3674-592677F06F96}"/>
              </a:ext>
            </a:extLst>
          </p:cNvPr>
          <p:cNvSpPr>
            <a:spLocks noGrp="1"/>
          </p:cNvSpPr>
          <p:nvPr>
            <p:ph type="title"/>
          </p:nvPr>
        </p:nvSpPr>
        <p:spPr>
          <a:xfrm>
            <a:off x="438150" y="320674"/>
            <a:ext cx="10515600" cy="720725"/>
          </a:xfrm>
        </p:spPr>
        <p:txBody>
          <a:bodyPr/>
          <a:lstStyle/>
          <a:p>
            <a:r>
              <a:rPr lang="en-US" b="1" u="sng"/>
              <a:t>Output of SHARED code example</a:t>
            </a:r>
          </a:p>
        </p:txBody>
      </p:sp>
      <p:sp>
        <p:nvSpPr>
          <p:cNvPr id="3" name="Content Placeholder 2">
            <a:extLst>
              <a:ext uri="{FF2B5EF4-FFF2-40B4-BE49-F238E27FC236}">
                <a16:creationId xmlns:a16="http://schemas.microsoft.com/office/drawing/2014/main" id="{B7101F91-644C-A881-8C33-406D28902CF8}"/>
              </a:ext>
            </a:extLst>
          </p:cNvPr>
          <p:cNvSpPr>
            <a:spLocks noGrp="1"/>
          </p:cNvSpPr>
          <p:nvPr>
            <p:ph idx="1"/>
          </p:nvPr>
        </p:nvSpPr>
        <p:spPr>
          <a:xfrm>
            <a:off x="438150" y="1484671"/>
            <a:ext cx="10915650" cy="3185652"/>
          </a:xfrm>
        </p:spPr>
        <p:txBody>
          <a:bodyPr>
            <a:normAutofit/>
          </a:bodyPr>
          <a:lstStyle/>
          <a:p>
            <a:pPr algn="just"/>
            <a:r>
              <a:rPr lang="en-US"/>
              <a:t>The variable x is declared outside the parallel region and is shared among all threads by default.</a:t>
            </a:r>
          </a:p>
          <a:p>
            <a:pPr algn="just"/>
            <a:r>
              <a:rPr lang="en-US"/>
              <a:t>Inside the parallel region, each thread increments its own thread number to the shared variable x.</a:t>
            </a:r>
          </a:p>
          <a:p>
            <a:pPr algn="just"/>
            <a:r>
              <a:rPr lang="en-US"/>
              <a:t>As a result, the value of x is modified by each thread, and the changes made by the threads are visible outside the parallel region as well since it is sharing the same address space.</a:t>
            </a:r>
          </a:p>
        </p:txBody>
      </p:sp>
      <p:sp>
        <p:nvSpPr>
          <p:cNvPr id="4" name="Slide Number Placeholder 3">
            <a:extLst>
              <a:ext uri="{FF2B5EF4-FFF2-40B4-BE49-F238E27FC236}">
                <a16:creationId xmlns:a16="http://schemas.microsoft.com/office/drawing/2014/main" id="{8ED89CB9-CCD6-7EC4-00D2-4B1A9C382785}"/>
              </a:ext>
            </a:extLst>
          </p:cNvPr>
          <p:cNvSpPr>
            <a:spLocks noGrp="1"/>
          </p:cNvSpPr>
          <p:nvPr>
            <p:ph type="sldNum" sz="quarter" idx="12"/>
          </p:nvPr>
        </p:nvSpPr>
        <p:spPr/>
        <p:txBody>
          <a:bodyPr/>
          <a:lstStyle/>
          <a:p>
            <a:fld id="{665E4B54-9FBF-4371-A767-DCD0D50C10CC}" type="slidenum">
              <a:rPr lang="en-US" smtClean="0"/>
              <a:t>91</a:t>
            </a:fld>
            <a:endParaRPr lang="en-US"/>
          </a:p>
        </p:txBody>
      </p:sp>
    </p:spTree>
    <p:extLst>
      <p:ext uri="{BB962C8B-B14F-4D97-AF65-F5344CB8AC3E}">
        <p14:creationId xmlns:p14="http://schemas.microsoft.com/office/powerpoint/2010/main" val="88961819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5F26-F2E1-BAB6-E1D2-8BF8E0A87C1A}"/>
              </a:ext>
            </a:extLst>
          </p:cNvPr>
          <p:cNvSpPr>
            <a:spLocks noGrp="1"/>
          </p:cNvSpPr>
          <p:nvPr>
            <p:ph type="title"/>
          </p:nvPr>
        </p:nvSpPr>
        <p:spPr>
          <a:xfrm>
            <a:off x="285135" y="136526"/>
            <a:ext cx="11543071" cy="679552"/>
          </a:xfrm>
        </p:spPr>
        <p:txBody>
          <a:bodyPr>
            <a:normAutofit fontScale="90000"/>
          </a:bodyPr>
          <a:lstStyle/>
          <a:p>
            <a:r>
              <a:rPr lang="en-IN" b="1" u="sng"/>
              <a:t>Private Clause</a:t>
            </a:r>
          </a:p>
        </p:txBody>
      </p:sp>
      <p:sp>
        <p:nvSpPr>
          <p:cNvPr id="3" name="Content Placeholder 2">
            <a:extLst>
              <a:ext uri="{FF2B5EF4-FFF2-40B4-BE49-F238E27FC236}">
                <a16:creationId xmlns:a16="http://schemas.microsoft.com/office/drawing/2014/main" id="{77F5F953-AD3A-4602-5911-726460C7B8AA}"/>
              </a:ext>
            </a:extLst>
          </p:cNvPr>
          <p:cNvSpPr>
            <a:spLocks noGrp="1"/>
          </p:cNvSpPr>
          <p:nvPr>
            <p:ph idx="1"/>
          </p:nvPr>
        </p:nvSpPr>
        <p:spPr>
          <a:xfrm>
            <a:off x="285135" y="816078"/>
            <a:ext cx="11425083" cy="5905397"/>
          </a:xfrm>
        </p:spPr>
        <p:txBody>
          <a:bodyPr>
            <a:noAutofit/>
          </a:bodyPr>
          <a:lstStyle/>
          <a:p>
            <a:r>
              <a:rPr lang="en-IN" sz="2400" dirty="0"/>
              <a:t>Direct the compiler to make one or more variables private.</a:t>
            </a:r>
          </a:p>
          <a:p>
            <a:pPr lvl="1"/>
            <a:r>
              <a:rPr lang="nb-NO" b="1" dirty="0"/>
              <a:t>#pragma omp parallel private (var)</a:t>
            </a:r>
          </a:p>
          <a:p>
            <a:pPr lvl="1"/>
            <a:r>
              <a:rPr lang="nb-NO" b="1" dirty="0"/>
              <a:t>#pragma omp parallel private (var1, var2,.....)</a:t>
            </a:r>
          </a:p>
          <a:p>
            <a:pPr algn="just"/>
            <a:r>
              <a:rPr lang="en-IN" sz="2400" dirty="0"/>
              <a:t>The </a:t>
            </a:r>
            <a:r>
              <a:rPr lang="en-IN" sz="2400" i="1" dirty="0"/>
              <a:t>private</a:t>
            </a:r>
            <a:r>
              <a:rPr lang="en-IN" sz="2400" dirty="0"/>
              <a:t> clause is followed by a list of variables that will be instantiated separately for each thread in the parallel region. </a:t>
            </a:r>
          </a:p>
          <a:p>
            <a:pPr algn="just"/>
            <a:r>
              <a:rPr lang="en-IN" sz="2400" dirty="0"/>
              <a:t>The type of each private variable is determined by its type in the enclosing context, but its value is undefined at the beginning of the parallel region. </a:t>
            </a:r>
          </a:p>
          <a:p>
            <a:pPr algn="just"/>
            <a:r>
              <a:rPr lang="en-IN" sz="2400" b="1" dirty="0"/>
              <a:t>Certain global variables cannot be listed as private</a:t>
            </a:r>
            <a:r>
              <a:rPr lang="en-IN" sz="2400" dirty="0"/>
              <a:t> because their status can't be changed to undefined.</a:t>
            </a:r>
          </a:p>
          <a:p>
            <a:pPr algn="just"/>
            <a:r>
              <a:rPr lang="en-US" sz="2400" dirty="0"/>
              <a:t>Each thread has its own private copy of variable, and modifications inside the parallel region do not affect the original variable outside the parallel region.</a:t>
            </a:r>
            <a:endParaRPr lang="en-IN" sz="2400" dirty="0"/>
          </a:p>
          <a:p>
            <a:pPr algn="just"/>
            <a:r>
              <a:rPr lang="en-IN" sz="2400" b="1" dirty="0"/>
              <a:t>Use private clause can let every thread get its own copy of shared variable, but the initial value is still unspecified</a:t>
            </a:r>
          </a:p>
          <a:p>
            <a:pPr algn="just"/>
            <a:r>
              <a:rPr lang="en-US" sz="2400" dirty="0"/>
              <a:t>The actual output may differ depending on the order in which threads execute.</a:t>
            </a:r>
          </a:p>
          <a:p>
            <a:pPr algn="just"/>
            <a:endParaRPr lang="en-IN" sz="2400" dirty="0"/>
          </a:p>
          <a:p>
            <a:pPr marL="0" indent="0">
              <a:buNone/>
            </a:pPr>
            <a:br>
              <a:rPr lang="nb-NO" dirty="0"/>
            </a:br>
            <a:endParaRPr lang="en-IN" dirty="0"/>
          </a:p>
        </p:txBody>
      </p:sp>
      <p:sp>
        <p:nvSpPr>
          <p:cNvPr id="4" name="Slide Number Placeholder 3">
            <a:extLst>
              <a:ext uri="{FF2B5EF4-FFF2-40B4-BE49-F238E27FC236}">
                <a16:creationId xmlns:a16="http://schemas.microsoft.com/office/drawing/2014/main" id="{CCE815CD-014D-975E-9E4B-7F1C16FB48AD}"/>
              </a:ext>
            </a:extLst>
          </p:cNvPr>
          <p:cNvSpPr>
            <a:spLocks noGrp="1"/>
          </p:cNvSpPr>
          <p:nvPr>
            <p:ph type="sldNum" sz="quarter" idx="12"/>
          </p:nvPr>
        </p:nvSpPr>
        <p:spPr/>
        <p:txBody>
          <a:bodyPr/>
          <a:lstStyle/>
          <a:p>
            <a:fld id="{665E4B54-9FBF-4371-A767-DCD0D50C10CC}" type="slidenum">
              <a:rPr lang="en-US" smtClean="0"/>
              <a:t>92</a:t>
            </a:fld>
            <a:endParaRPr lang="en-US"/>
          </a:p>
        </p:txBody>
      </p:sp>
    </p:spTree>
    <p:extLst>
      <p:ext uri="{BB962C8B-B14F-4D97-AF65-F5344CB8AC3E}">
        <p14:creationId xmlns:p14="http://schemas.microsoft.com/office/powerpoint/2010/main" val="4212491132"/>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EB55-7A82-EA12-0CAA-F6F19D184858}"/>
              </a:ext>
            </a:extLst>
          </p:cNvPr>
          <p:cNvSpPr>
            <a:spLocks noGrp="1"/>
          </p:cNvSpPr>
          <p:nvPr>
            <p:ph type="title"/>
          </p:nvPr>
        </p:nvSpPr>
        <p:spPr>
          <a:xfrm>
            <a:off x="304800" y="216310"/>
            <a:ext cx="11196145" cy="287145"/>
          </a:xfrm>
        </p:spPr>
        <p:txBody>
          <a:bodyPr>
            <a:normAutofit fontScale="90000"/>
          </a:bodyPr>
          <a:lstStyle/>
          <a:p>
            <a:r>
              <a:rPr lang="en-IN" b="1" u="sng"/>
              <a:t>Example 1</a:t>
            </a:r>
          </a:p>
        </p:txBody>
      </p:sp>
      <p:sp>
        <p:nvSpPr>
          <p:cNvPr id="4" name="Slide Number Placeholder 3">
            <a:extLst>
              <a:ext uri="{FF2B5EF4-FFF2-40B4-BE49-F238E27FC236}">
                <a16:creationId xmlns:a16="http://schemas.microsoft.com/office/drawing/2014/main" id="{2FD6C09D-AAC1-D5A4-21DF-1C68748E192C}"/>
              </a:ext>
            </a:extLst>
          </p:cNvPr>
          <p:cNvSpPr>
            <a:spLocks noGrp="1"/>
          </p:cNvSpPr>
          <p:nvPr>
            <p:ph type="sldNum" sz="quarter" idx="12"/>
          </p:nvPr>
        </p:nvSpPr>
        <p:spPr/>
        <p:txBody>
          <a:bodyPr/>
          <a:lstStyle/>
          <a:p>
            <a:fld id="{665E4B54-9FBF-4371-A767-DCD0D50C10CC}" type="slidenum">
              <a:rPr lang="en-US" smtClean="0"/>
              <a:t>93</a:t>
            </a:fld>
            <a:endParaRPr lang="en-US"/>
          </a:p>
        </p:txBody>
      </p:sp>
      <p:pic>
        <p:nvPicPr>
          <p:cNvPr id="5" name="Content Placeholder 8" descr="A screenshot of a computer program">
            <a:extLst>
              <a:ext uri="{FF2B5EF4-FFF2-40B4-BE49-F238E27FC236}">
                <a16:creationId xmlns:a16="http://schemas.microsoft.com/office/drawing/2014/main" id="{EBE50790-A548-3179-7AF3-1C3F97591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746234"/>
            <a:ext cx="10520516" cy="5895455"/>
          </a:xfrm>
        </p:spPr>
      </p:pic>
    </p:spTree>
    <p:extLst>
      <p:ext uri="{BB962C8B-B14F-4D97-AF65-F5344CB8AC3E}">
        <p14:creationId xmlns:p14="http://schemas.microsoft.com/office/powerpoint/2010/main" val="37199791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
            <a:extLst>
              <a:ext uri="{FF2B5EF4-FFF2-40B4-BE49-F238E27FC236}">
                <a16:creationId xmlns:a16="http://schemas.microsoft.com/office/drawing/2014/main" id="{AF26C07A-5D21-8AFA-10E2-502867F0C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910" y="220717"/>
            <a:ext cx="10237076" cy="5956246"/>
          </a:xfrm>
        </p:spPr>
      </p:pic>
      <p:sp>
        <p:nvSpPr>
          <p:cNvPr id="4" name="Slide Number Placeholder 3">
            <a:extLst>
              <a:ext uri="{FF2B5EF4-FFF2-40B4-BE49-F238E27FC236}">
                <a16:creationId xmlns:a16="http://schemas.microsoft.com/office/drawing/2014/main" id="{4E7A3B82-C117-6907-733B-9987F54B12A4}"/>
              </a:ext>
            </a:extLst>
          </p:cNvPr>
          <p:cNvSpPr>
            <a:spLocks noGrp="1"/>
          </p:cNvSpPr>
          <p:nvPr>
            <p:ph type="sldNum" sz="quarter" idx="12"/>
          </p:nvPr>
        </p:nvSpPr>
        <p:spPr/>
        <p:txBody>
          <a:bodyPr/>
          <a:lstStyle/>
          <a:p>
            <a:fld id="{665E4B54-9FBF-4371-A767-DCD0D50C10CC}" type="slidenum">
              <a:rPr lang="en-US" smtClean="0"/>
              <a:t>94</a:t>
            </a:fld>
            <a:endParaRPr lang="en-US"/>
          </a:p>
        </p:txBody>
      </p:sp>
    </p:spTree>
    <p:extLst>
      <p:ext uri="{BB962C8B-B14F-4D97-AF65-F5344CB8AC3E}">
        <p14:creationId xmlns:p14="http://schemas.microsoft.com/office/powerpoint/2010/main" val="314942123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A0D5-954D-D854-4E92-CD94D07D77C9}"/>
              </a:ext>
            </a:extLst>
          </p:cNvPr>
          <p:cNvSpPr>
            <a:spLocks noGrp="1"/>
          </p:cNvSpPr>
          <p:nvPr>
            <p:ph type="title"/>
          </p:nvPr>
        </p:nvSpPr>
        <p:spPr>
          <a:xfrm>
            <a:off x="137652" y="136525"/>
            <a:ext cx="11216148" cy="738547"/>
          </a:xfrm>
        </p:spPr>
        <p:txBody>
          <a:bodyPr>
            <a:normAutofit/>
          </a:bodyPr>
          <a:lstStyle/>
          <a:p>
            <a:r>
              <a:rPr lang="en-IN" b="1" u="sng"/>
              <a:t>Example 2</a:t>
            </a:r>
          </a:p>
        </p:txBody>
      </p:sp>
      <p:sp>
        <p:nvSpPr>
          <p:cNvPr id="4" name="Slide Number Placeholder 3">
            <a:extLst>
              <a:ext uri="{FF2B5EF4-FFF2-40B4-BE49-F238E27FC236}">
                <a16:creationId xmlns:a16="http://schemas.microsoft.com/office/drawing/2014/main" id="{241DBB56-6082-8861-CB4D-9170D0F58623}"/>
              </a:ext>
            </a:extLst>
          </p:cNvPr>
          <p:cNvSpPr>
            <a:spLocks noGrp="1"/>
          </p:cNvSpPr>
          <p:nvPr>
            <p:ph type="sldNum" sz="quarter" idx="12"/>
          </p:nvPr>
        </p:nvSpPr>
        <p:spPr/>
        <p:txBody>
          <a:bodyPr/>
          <a:lstStyle/>
          <a:p>
            <a:fld id="{665E4B54-9FBF-4371-A767-DCD0D50C10CC}" type="slidenum">
              <a:rPr lang="en-US" smtClean="0"/>
              <a:t>95</a:t>
            </a:fld>
            <a:endParaRPr lang="en-US"/>
          </a:p>
        </p:txBody>
      </p:sp>
      <p:pic>
        <p:nvPicPr>
          <p:cNvPr id="5" name="Content Placeholder 5" descr="A screenshot of a computer code">
            <a:extLst>
              <a:ext uri="{FF2B5EF4-FFF2-40B4-BE49-F238E27FC236}">
                <a16:creationId xmlns:a16="http://schemas.microsoft.com/office/drawing/2014/main" id="{F69A7D43-E7BE-F90E-45F0-A7081149F3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81548"/>
            <a:ext cx="9987116" cy="5447071"/>
          </a:xfrm>
        </p:spPr>
      </p:pic>
    </p:spTree>
    <p:extLst>
      <p:ext uri="{BB962C8B-B14F-4D97-AF65-F5344CB8AC3E}">
        <p14:creationId xmlns:p14="http://schemas.microsoft.com/office/powerpoint/2010/main" val="3960063476"/>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table of thread with numbers&#10;&#10;Description automatically generated with medium confidence">
            <a:extLst>
              <a:ext uri="{FF2B5EF4-FFF2-40B4-BE49-F238E27FC236}">
                <a16:creationId xmlns:a16="http://schemas.microsoft.com/office/drawing/2014/main" id="{622A74C8-BC4D-4BD2-3F70-BCCDB8DCB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186" y="851338"/>
            <a:ext cx="5002924" cy="5055222"/>
          </a:xfrm>
        </p:spPr>
      </p:pic>
      <p:sp>
        <p:nvSpPr>
          <p:cNvPr id="4" name="Slide Number Placeholder 3">
            <a:extLst>
              <a:ext uri="{FF2B5EF4-FFF2-40B4-BE49-F238E27FC236}">
                <a16:creationId xmlns:a16="http://schemas.microsoft.com/office/drawing/2014/main" id="{0296BA81-A2CF-ED1A-7EB2-EC1F725D42D4}"/>
              </a:ext>
            </a:extLst>
          </p:cNvPr>
          <p:cNvSpPr>
            <a:spLocks noGrp="1"/>
          </p:cNvSpPr>
          <p:nvPr>
            <p:ph type="sldNum" sz="quarter" idx="12"/>
          </p:nvPr>
        </p:nvSpPr>
        <p:spPr/>
        <p:txBody>
          <a:bodyPr/>
          <a:lstStyle/>
          <a:p>
            <a:fld id="{665E4B54-9FBF-4371-A767-DCD0D50C10CC}" type="slidenum">
              <a:rPr lang="en-US" smtClean="0"/>
              <a:t>96</a:t>
            </a:fld>
            <a:endParaRPr lang="en-US"/>
          </a:p>
        </p:txBody>
      </p:sp>
    </p:spTree>
    <p:extLst>
      <p:ext uri="{BB962C8B-B14F-4D97-AF65-F5344CB8AC3E}">
        <p14:creationId xmlns:p14="http://schemas.microsoft.com/office/powerpoint/2010/main" val="42999275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08F8-F1E4-91E1-AE98-8A1AE0BDC02E}"/>
              </a:ext>
            </a:extLst>
          </p:cNvPr>
          <p:cNvSpPr>
            <a:spLocks noGrp="1"/>
          </p:cNvSpPr>
          <p:nvPr>
            <p:ph idx="1"/>
          </p:nvPr>
        </p:nvSpPr>
        <p:spPr>
          <a:xfrm>
            <a:off x="838200" y="1012723"/>
            <a:ext cx="10515600" cy="5164240"/>
          </a:xfrm>
        </p:spPr>
        <p:txBody>
          <a:bodyPr>
            <a:normAutofit/>
          </a:bodyPr>
          <a:lstStyle/>
          <a:p>
            <a:r>
              <a:rPr lang="en-IN" sz="3200"/>
              <a:t>The two special cases of private clause are:</a:t>
            </a:r>
          </a:p>
          <a:p>
            <a:pPr lvl="1"/>
            <a:r>
              <a:rPr lang="en-IN" sz="3200" err="1"/>
              <a:t>Firstprivate clause</a:t>
            </a:r>
          </a:p>
          <a:p>
            <a:pPr lvl="1"/>
            <a:r>
              <a:rPr lang="en-IN" sz="3200" err="1"/>
              <a:t>Lastprivate clause</a:t>
            </a:r>
          </a:p>
        </p:txBody>
      </p:sp>
      <p:sp>
        <p:nvSpPr>
          <p:cNvPr id="4" name="Slide Number Placeholder 3">
            <a:extLst>
              <a:ext uri="{FF2B5EF4-FFF2-40B4-BE49-F238E27FC236}">
                <a16:creationId xmlns:a16="http://schemas.microsoft.com/office/drawing/2014/main" id="{C54D17E9-B864-BD5A-23E0-7190EFA6FEE5}"/>
              </a:ext>
            </a:extLst>
          </p:cNvPr>
          <p:cNvSpPr>
            <a:spLocks noGrp="1"/>
          </p:cNvSpPr>
          <p:nvPr>
            <p:ph type="sldNum" sz="quarter" idx="12"/>
          </p:nvPr>
        </p:nvSpPr>
        <p:spPr/>
        <p:txBody>
          <a:bodyPr/>
          <a:lstStyle/>
          <a:p>
            <a:fld id="{665E4B54-9FBF-4371-A767-DCD0D50C10CC}" type="slidenum">
              <a:rPr lang="en-US" smtClean="0"/>
              <a:t>97</a:t>
            </a:fld>
            <a:endParaRPr lang="en-US"/>
          </a:p>
        </p:txBody>
      </p:sp>
    </p:spTree>
    <p:extLst>
      <p:ext uri="{BB962C8B-B14F-4D97-AF65-F5344CB8AC3E}">
        <p14:creationId xmlns:p14="http://schemas.microsoft.com/office/powerpoint/2010/main" val="1939690797"/>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BCED-DBD2-48E6-7F18-2D4B3EB8ED37}"/>
              </a:ext>
            </a:extLst>
          </p:cNvPr>
          <p:cNvSpPr>
            <a:spLocks noGrp="1"/>
          </p:cNvSpPr>
          <p:nvPr>
            <p:ph type="title"/>
          </p:nvPr>
        </p:nvSpPr>
        <p:spPr>
          <a:xfrm>
            <a:off x="838200" y="263524"/>
            <a:ext cx="10515600" cy="835025"/>
          </a:xfrm>
        </p:spPr>
        <p:txBody>
          <a:bodyPr/>
          <a:lstStyle/>
          <a:p>
            <a:r>
              <a:rPr lang="en-US" b="1" u="sng"/>
              <a:t>FIRSTPRIVATE Clause</a:t>
            </a:r>
          </a:p>
        </p:txBody>
      </p:sp>
      <p:sp>
        <p:nvSpPr>
          <p:cNvPr id="3" name="Content Placeholder 2">
            <a:extLst>
              <a:ext uri="{FF2B5EF4-FFF2-40B4-BE49-F238E27FC236}">
                <a16:creationId xmlns:a16="http://schemas.microsoft.com/office/drawing/2014/main" id="{6C7AD2F1-21A8-9234-B2FE-158076A0BF07}"/>
              </a:ext>
            </a:extLst>
          </p:cNvPr>
          <p:cNvSpPr>
            <a:spLocks noGrp="1"/>
          </p:cNvSpPr>
          <p:nvPr>
            <p:ph idx="1"/>
          </p:nvPr>
        </p:nvSpPr>
        <p:spPr>
          <a:xfrm>
            <a:off x="838200" y="1098549"/>
            <a:ext cx="10515600" cy="5597526"/>
          </a:xfrm>
        </p:spPr>
        <p:txBody>
          <a:bodyPr>
            <a:normAutofit fontScale="85000" lnSpcReduction="20000"/>
          </a:bodyPr>
          <a:lstStyle/>
          <a:p>
            <a:pPr algn="just"/>
            <a:r>
              <a:rPr lang="en-US" dirty="0"/>
              <a:t>Used to declare and initialize variables within a parallel region that should be private to each thread. </a:t>
            </a:r>
            <a:endParaRPr lang="en-IN" dirty="0"/>
          </a:p>
          <a:p>
            <a:pPr algn="just"/>
            <a:r>
              <a:rPr lang="en-IN" dirty="0"/>
              <a:t>The </a:t>
            </a:r>
            <a:r>
              <a:rPr lang="en-IN" i="1" dirty="0" err="1"/>
              <a:t>firstprivate</a:t>
            </a:r>
            <a:r>
              <a:rPr lang="en-IN" dirty="0"/>
              <a:t> clause contains a list of variables that, like the </a:t>
            </a:r>
            <a:r>
              <a:rPr lang="en-IN" i="1" dirty="0"/>
              <a:t>private</a:t>
            </a:r>
            <a:r>
              <a:rPr lang="en-IN" dirty="0"/>
              <a:t> variables, </a:t>
            </a:r>
            <a:r>
              <a:rPr lang="en-IN" b="1" dirty="0"/>
              <a:t>are instantiated separately for each thread in the parallel region</a:t>
            </a:r>
            <a:r>
              <a:rPr lang="en-IN" dirty="0"/>
              <a:t>.</a:t>
            </a:r>
          </a:p>
          <a:p>
            <a:pPr algn="just"/>
            <a:r>
              <a:rPr lang="en-IN" dirty="0"/>
              <a:t> The one difference is that instead of being undefined at the beginning of the parallel region, the value of each variable is initialized to the value it had when the parallel region was entered.</a:t>
            </a:r>
            <a:r>
              <a:rPr lang="en-US" dirty="0"/>
              <a:t> Ie, the </a:t>
            </a:r>
            <a:r>
              <a:rPr lang="en-US" b="1" dirty="0" err="1"/>
              <a:t>firstprivate</a:t>
            </a:r>
            <a:r>
              <a:rPr lang="en-US" dirty="0"/>
              <a:t> clause  </a:t>
            </a:r>
            <a:r>
              <a:rPr lang="en-US" b="1" dirty="0"/>
              <a:t>initializes the private copies of these variables with the values of the original variables</a:t>
            </a:r>
            <a:r>
              <a:rPr lang="en-US" dirty="0"/>
              <a:t> before the parallel region. </a:t>
            </a:r>
          </a:p>
          <a:p>
            <a:pPr algn="just"/>
            <a:r>
              <a:rPr lang="en-US" dirty="0"/>
              <a:t>The </a:t>
            </a:r>
            <a:r>
              <a:rPr lang="en-US" b="1" dirty="0" err="1"/>
              <a:t>firstprivate</a:t>
            </a:r>
            <a:r>
              <a:rPr lang="en-US" dirty="0"/>
              <a:t> clause is particularly useful when you want each thread to work with a private copy of a variable and initialize it with a specific value from the original variable before entering the parallel region.</a:t>
            </a:r>
          </a:p>
          <a:p>
            <a:pPr algn="just"/>
            <a:r>
              <a:rPr lang="en-IN" b="1" dirty="0"/>
              <a:t>If you specify just private(x), the value of x in parallel loop is not initialized. Thus, x will have random floating number. On the other hand, </a:t>
            </a:r>
            <a:r>
              <a:rPr lang="en-IN" b="1" dirty="0" err="1"/>
              <a:t>firstprivate</a:t>
            </a:r>
            <a:r>
              <a:rPr lang="en-IN" b="1" dirty="0"/>
              <a:t>(x) will allow x to have a specific value, which is declared before a parallel region.</a:t>
            </a:r>
          </a:p>
          <a:p>
            <a:pPr algn="just"/>
            <a:r>
              <a:rPr lang="en-IN" b="1" i="1" dirty="0" err="1"/>
              <a:t>Firstprivate</a:t>
            </a:r>
            <a:r>
              <a:rPr lang="en-IN" b="1" i="1" dirty="0"/>
              <a:t> ensures that each </a:t>
            </a:r>
            <a:r>
              <a:rPr lang="en-IN" b="1" i="1"/>
              <a:t>thread has a </a:t>
            </a:r>
            <a:r>
              <a:rPr lang="en-IN" b="1" i="1" dirty="0"/>
              <a:t>separate copy and changes made by threads are not reflected globally.</a:t>
            </a:r>
            <a:endParaRPr lang="en-US" b="1" i="1" dirty="0"/>
          </a:p>
          <a:p>
            <a:endParaRPr lang="en-US" dirty="0"/>
          </a:p>
        </p:txBody>
      </p:sp>
      <p:sp>
        <p:nvSpPr>
          <p:cNvPr id="4" name="Slide Number Placeholder 3">
            <a:extLst>
              <a:ext uri="{FF2B5EF4-FFF2-40B4-BE49-F238E27FC236}">
                <a16:creationId xmlns:a16="http://schemas.microsoft.com/office/drawing/2014/main" id="{B44D2386-5784-F1A0-7A1A-FBB598C5C070}"/>
              </a:ext>
            </a:extLst>
          </p:cNvPr>
          <p:cNvSpPr>
            <a:spLocks noGrp="1"/>
          </p:cNvSpPr>
          <p:nvPr>
            <p:ph type="sldNum" sz="quarter" idx="12"/>
          </p:nvPr>
        </p:nvSpPr>
        <p:spPr/>
        <p:txBody>
          <a:bodyPr/>
          <a:lstStyle/>
          <a:p>
            <a:fld id="{665E4B54-9FBF-4371-A767-DCD0D50C10CC}" type="slidenum">
              <a:rPr lang="en-US" smtClean="0"/>
              <a:t>98</a:t>
            </a:fld>
            <a:endParaRPr lang="en-US"/>
          </a:p>
        </p:txBody>
      </p:sp>
    </p:spTree>
    <p:extLst>
      <p:ext uri="{BB962C8B-B14F-4D97-AF65-F5344CB8AC3E}">
        <p14:creationId xmlns:p14="http://schemas.microsoft.com/office/powerpoint/2010/main" val="39735792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AB59-E337-6547-30BE-F9FA84DA091B}"/>
              </a:ext>
            </a:extLst>
          </p:cNvPr>
          <p:cNvSpPr>
            <a:spLocks noGrp="1"/>
          </p:cNvSpPr>
          <p:nvPr>
            <p:ph type="title"/>
          </p:nvPr>
        </p:nvSpPr>
        <p:spPr>
          <a:xfrm>
            <a:off x="273269" y="136525"/>
            <a:ext cx="11080531" cy="714813"/>
          </a:xfrm>
        </p:spPr>
        <p:txBody>
          <a:bodyPr>
            <a:normAutofit/>
          </a:bodyPr>
          <a:lstStyle/>
          <a:p>
            <a:r>
              <a:rPr lang="en-IN" b="1" u="sng"/>
              <a:t>Example 1</a:t>
            </a:r>
          </a:p>
        </p:txBody>
      </p:sp>
      <p:pic>
        <p:nvPicPr>
          <p:cNvPr id="6" name="Content Placeholder 5" descr="A screenshot of a computer code&#10;&#10;Description automatically generated">
            <a:extLst>
              <a:ext uri="{FF2B5EF4-FFF2-40B4-BE49-F238E27FC236}">
                <a16:creationId xmlns:a16="http://schemas.microsoft.com/office/drawing/2014/main" id="{0C401AC5-32D1-9EF5-A77F-951AFA770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34" y="851338"/>
            <a:ext cx="10279117" cy="5717628"/>
          </a:xfrm>
        </p:spPr>
      </p:pic>
      <p:sp>
        <p:nvSpPr>
          <p:cNvPr id="4" name="Slide Number Placeholder 3">
            <a:extLst>
              <a:ext uri="{FF2B5EF4-FFF2-40B4-BE49-F238E27FC236}">
                <a16:creationId xmlns:a16="http://schemas.microsoft.com/office/drawing/2014/main" id="{AEB9C073-640E-E032-0DD4-5C431C978C16}"/>
              </a:ext>
            </a:extLst>
          </p:cNvPr>
          <p:cNvSpPr>
            <a:spLocks noGrp="1"/>
          </p:cNvSpPr>
          <p:nvPr>
            <p:ph type="sldNum" sz="quarter" idx="12"/>
          </p:nvPr>
        </p:nvSpPr>
        <p:spPr/>
        <p:txBody>
          <a:bodyPr/>
          <a:lstStyle/>
          <a:p>
            <a:fld id="{665E4B54-9FBF-4371-A767-DCD0D50C10CC}" type="slidenum">
              <a:rPr lang="en-US" smtClean="0"/>
              <a:t>99</a:t>
            </a:fld>
            <a:endParaRPr lang="en-US"/>
          </a:p>
        </p:txBody>
      </p:sp>
    </p:spTree>
    <p:extLst>
      <p:ext uri="{BB962C8B-B14F-4D97-AF65-F5344CB8AC3E}">
        <p14:creationId xmlns:p14="http://schemas.microsoft.com/office/powerpoint/2010/main" val="17773626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6"/>
  <p:tag name="AS_OS" val="Unix 6.2.0.1017"/>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7182</Words>
  <Application>Microsoft Office PowerPoint</Application>
  <PresentationFormat>Widescreen</PresentationFormat>
  <Paragraphs>738</Paragraphs>
  <Slides>122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122</vt:i4>
      </vt:variant>
    </vt:vector>
  </HeadingPairs>
  <TitlesOfParts>
    <vt:vector size="130" baseType="lpstr">
      <vt:lpstr>Aptos</vt:lpstr>
      <vt:lpstr>Arial</vt:lpstr>
      <vt:lpstr>Arial Unicode MS</vt:lpstr>
      <vt:lpstr>Calibri</vt:lpstr>
      <vt:lpstr>Calibri Light</vt:lpstr>
      <vt:lpstr>Office Theme</vt:lpstr>
      <vt:lpstr>Office Theme</vt:lpstr>
      <vt:lpstr>Office Theme</vt:lpstr>
      <vt:lpstr>DS3202:                                       PARALLEL PROGRAMMING   </vt:lpstr>
      <vt:lpstr>Basic Architecture</vt:lpstr>
      <vt:lpstr>Sequential Programming</vt:lpstr>
      <vt:lpstr>Introduction to OpenMP</vt:lpstr>
      <vt:lpstr>PowerPoint Presentation</vt:lpstr>
      <vt:lpstr>PowerPoint Presentation</vt:lpstr>
      <vt:lpstr>Overview of OpenMP</vt:lpstr>
      <vt:lpstr>OpenMP - Compiler Directives</vt:lpstr>
      <vt:lpstr>PowerPoint Presentation</vt:lpstr>
      <vt:lpstr>OpenMP - Runtime Subroutines/Functions</vt:lpstr>
      <vt:lpstr>OpenMP - Environment Variables</vt:lpstr>
      <vt:lpstr>More Environment Variables</vt:lpstr>
      <vt:lpstr> OpenMP Programming Model </vt:lpstr>
      <vt:lpstr>PowerPoint Presentation</vt:lpstr>
      <vt:lpstr>PowerPoint Presentation</vt:lpstr>
      <vt:lpstr>PowerPoint Presentation</vt:lpstr>
      <vt:lpstr>Creating Threads</vt:lpstr>
      <vt:lpstr>PowerPoint Presentation</vt:lpstr>
      <vt:lpstr>Hello World 4 times</vt:lpstr>
      <vt:lpstr>What happens at run time</vt:lpstr>
      <vt:lpstr>PowerPoint Presentation</vt:lpstr>
      <vt:lpstr>PowerPoint Presentation</vt:lpstr>
      <vt:lpstr>Thread Synchronization</vt:lpstr>
      <vt:lpstr>High Level Synchronization</vt:lpstr>
      <vt:lpstr>PowerPoint Presentation</vt:lpstr>
      <vt:lpstr>PowerPoint Presentation</vt:lpstr>
      <vt:lpstr>PowerPoint Presentation</vt:lpstr>
      <vt:lpstr>PowerPoint Presentation</vt:lpstr>
      <vt:lpstr>Nowait Clause</vt:lpstr>
      <vt:lpstr>Example without nowait clause</vt:lpstr>
      <vt:lpstr>Because of the implicit barrier in "pragma omp for" region, the second "for-loop" won't run until the threads in first "for-loop" all finish.</vt:lpstr>
      <vt:lpstr>Now add nowait clause in first "for-loop" construct: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Explanation</vt:lpstr>
      <vt:lpstr>PowerPoint Presentation</vt:lpstr>
      <vt:lpstr>Low Level Synchronization</vt:lpstr>
      <vt:lpstr> Performance Analysis </vt:lpstr>
      <vt:lpstr>Performance Considerations</vt:lpstr>
      <vt:lpstr>Factors Impacting (Affecting)Performance</vt:lpstr>
      <vt:lpstr>PowerPoint Presentation</vt:lpstr>
      <vt:lpstr>PowerPoint Presentation</vt:lpstr>
      <vt:lpstr>PowerPoint Presentation</vt:lpstr>
      <vt:lpstr> Ideas for Improving the performance </vt:lpstr>
      <vt:lpstr>OPENMP LANGUAGE FEATURES</vt:lpstr>
      <vt:lpstr>OpenMP Language Constructs</vt:lpstr>
      <vt:lpstr>PowerPoint Presentation</vt:lpstr>
      <vt:lpstr>OpenMP Core Syntax</vt:lpstr>
      <vt:lpstr>Parallel Construct</vt:lpstr>
      <vt:lpstr>Parallel Region Construct</vt:lpstr>
      <vt:lpstr>Syntax of Parallel Construct</vt:lpstr>
      <vt:lpstr>OpenMP clauses</vt:lpstr>
      <vt:lpstr>Typical Clauses in OpenMP (Examples)</vt:lpstr>
      <vt:lpstr>Example of Parallel Construct</vt:lpstr>
      <vt:lpstr>PowerPoint Presentation</vt:lpstr>
      <vt:lpstr>Setting Threads</vt:lpstr>
      <vt:lpstr>PowerPoint Presentation</vt:lpstr>
      <vt:lpstr>Work Sharing Construct</vt:lpstr>
      <vt:lpstr>Features of work sharing constructs</vt:lpstr>
      <vt:lpstr>“For” directive in work sharing construct</vt:lpstr>
      <vt:lpstr>PowerPoint Presentation</vt:lpstr>
      <vt:lpstr>PowerPoint Presentation</vt:lpstr>
      <vt:lpstr>Example 2 of “for” directive</vt:lpstr>
      <vt:lpstr>Output</vt:lpstr>
      <vt:lpstr>Explanation of “for” directive</vt:lpstr>
      <vt:lpstr>“Section” directive in work sharing construct</vt:lpstr>
      <vt:lpstr>Example of Section Directive</vt:lpstr>
      <vt:lpstr>Output of Example – Section Directive</vt:lpstr>
      <vt:lpstr>PowerPoint Presentation</vt:lpstr>
      <vt:lpstr>Output</vt:lpstr>
      <vt:lpstr>Single directive in work sharing construct</vt:lpstr>
      <vt:lpstr>Example of Single Directive</vt:lpstr>
      <vt:lpstr>Output of Example – Single Directive</vt:lpstr>
      <vt:lpstr>Single directive performs the task of initialization and additional tasks are done by other threads</vt:lpstr>
      <vt:lpstr>Output:</vt:lpstr>
      <vt:lpstr>Parallel and Work-sharing Clauses</vt:lpstr>
      <vt:lpstr>If Clause</vt:lpstr>
      <vt:lpstr>PowerPoint Presentation</vt:lpstr>
      <vt:lpstr>PowerPoint Presentation</vt:lpstr>
      <vt:lpstr>PowerPoint Presentation</vt:lpstr>
      <vt:lpstr>Num_threads Clause</vt:lpstr>
      <vt:lpstr>Data Scope Attribute Clause</vt:lpstr>
      <vt:lpstr>Shared Clause</vt:lpstr>
      <vt:lpstr>Example of SHARED Clause</vt:lpstr>
      <vt:lpstr>Output of SHARED code example</vt:lpstr>
      <vt:lpstr>Private Clause</vt:lpstr>
      <vt:lpstr>Example 1</vt:lpstr>
      <vt:lpstr>PowerPoint Presentation</vt:lpstr>
      <vt:lpstr>Example 2</vt:lpstr>
      <vt:lpstr>PowerPoint Presentation</vt:lpstr>
      <vt:lpstr>PowerPoint Presentation</vt:lpstr>
      <vt:lpstr>FIRSTPRIVATE Clause</vt:lpstr>
      <vt:lpstr>Example 1</vt:lpstr>
      <vt:lpstr>PowerPoint Presentation</vt:lpstr>
      <vt:lpstr>LASTPRIVATE Clause</vt:lpstr>
      <vt:lpstr>Suppose we wanted to keep the last value of x after the parallel region. This can be achieved with lastprivate. Replace private(x) with lastprivate(x) in the example 2 of private clause and this is the result.</vt:lpstr>
      <vt:lpstr> Output: (Notice that it is 10 and not 8. That is to say, it is the last iteration which is kept, not the last operation.)</vt:lpstr>
      <vt:lpstr>REDUCTION CLAUSE</vt:lpstr>
      <vt:lpstr>PowerPoint Presentation</vt:lpstr>
      <vt:lpstr>Reduction operator initial values</vt:lpstr>
      <vt:lpstr>Reduction Operator Names</vt:lpstr>
      <vt:lpstr>Example</vt:lpstr>
      <vt:lpstr>PowerPoint Presentation</vt:lpstr>
      <vt:lpstr>Output Explanation</vt:lpstr>
      <vt:lpstr>Sum of natural numbers without reduction clause</vt:lpstr>
      <vt:lpstr>Code explanation</vt:lpstr>
      <vt:lpstr>Same code with reduction clause</vt:lpstr>
      <vt:lpstr>Code Explanation</vt:lpstr>
      <vt:lpstr>Shorthand Assignment Operators</vt:lpstr>
      <vt:lpstr> Data Copying Clauses </vt:lpstr>
      <vt:lpstr>PowerPoint Presentation</vt:lpstr>
      <vt:lpstr>Copyin Clause</vt:lpstr>
      <vt:lpstr>Copyprivate Clause</vt:lpstr>
      <vt:lpstr>Default Clause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DS3202:                                       PARALLEL PROGRAMMING   </dc:title>
  <cp:lastModifiedBy>Dr. Anju Susan George [MU - Jaipur]</cp:lastModifiedBy>
  <cp:revision>13</cp:revision>
  <cp:lastPrinted>2024-02-02T08:09:55Z</cp:lastPrinted>
  <dcterms:created xsi:type="dcterms:W3CDTF">2024-02-02T08:09:55Z</dcterms:created>
  <dcterms:modified xsi:type="dcterms:W3CDTF">2025-02-05T10:53:22Z</dcterms:modified>
</cp:coreProperties>
</file>