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9" r:id="rId2"/>
    <p:sldId id="260" r:id="rId3"/>
    <p:sldId id="283" r:id="rId4"/>
    <p:sldId id="268" r:id="rId5"/>
    <p:sldId id="596" r:id="rId6"/>
    <p:sldId id="270" r:id="rId7"/>
    <p:sldId id="274" r:id="rId8"/>
    <p:sldId id="275" r:id="rId9"/>
    <p:sldId id="276" r:id="rId10"/>
    <p:sldId id="269" r:id="rId11"/>
    <p:sldId id="271" r:id="rId12"/>
    <p:sldId id="277" r:id="rId13"/>
    <p:sldId id="278" r:id="rId14"/>
    <p:sldId id="272" r:id="rId15"/>
    <p:sldId id="282" r:id="rId16"/>
    <p:sldId id="279" r:id="rId17"/>
    <p:sldId id="280" r:id="rId18"/>
    <p:sldId id="273" r:id="rId19"/>
    <p:sldId id="281" r:id="rId20"/>
    <p:sldId id="383" r:id="rId21"/>
    <p:sldId id="389" r:id="rId22"/>
    <p:sldId id="384" r:id="rId23"/>
    <p:sldId id="388" r:id="rId24"/>
    <p:sldId id="385" r:id="rId25"/>
    <p:sldId id="386" r:id="rId26"/>
    <p:sldId id="387" r:id="rId27"/>
    <p:sldId id="390" r:id="rId28"/>
    <p:sldId id="261" r:id="rId29"/>
    <p:sldId id="263" r:id="rId30"/>
    <p:sldId id="264" r:id="rId31"/>
    <p:sldId id="393" r:id="rId32"/>
    <p:sldId id="391" r:id="rId33"/>
    <p:sldId id="392" r:id="rId34"/>
    <p:sldId id="597" r:id="rId35"/>
    <p:sldId id="262" r:id="rId36"/>
    <p:sldId id="394" r:id="rId37"/>
    <p:sldId id="395" r:id="rId38"/>
    <p:sldId id="396" r:id="rId39"/>
    <p:sldId id="397" r:id="rId40"/>
    <p:sldId id="398" r:id="rId41"/>
    <p:sldId id="598" r:id="rId42"/>
    <p:sldId id="600" r:id="rId43"/>
    <p:sldId id="594" r:id="rId44"/>
    <p:sldId id="595" r:id="rId45"/>
    <p:sldId id="399" r:id="rId46"/>
    <p:sldId id="400" r:id="rId47"/>
    <p:sldId id="59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65C87D-FBE5-41D5-8B74-EF869E597C0B}" v="3" dt="2025-02-11T05:30:42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Anju Susan George [MU - Jaipur]" userId="70824c1d-57a7-46b3-b5af-c3967b1ed203" providerId="ADAL" clId="{A348041D-C9DA-41F8-8E65-8DADA33905CB}"/>
    <pc:docChg chg="modSld">
      <pc:chgData name="Dr. Anju Susan George [MU - Jaipur]" userId="70824c1d-57a7-46b3-b5af-c3967b1ed203" providerId="ADAL" clId="{A348041D-C9DA-41F8-8E65-8DADA33905CB}" dt="2024-03-04T07:09:46.253" v="5" actId="113"/>
      <pc:docMkLst>
        <pc:docMk/>
      </pc:docMkLst>
      <pc:sldChg chg="modSp mod">
        <pc:chgData name="Dr. Anju Susan George [MU - Jaipur]" userId="70824c1d-57a7-46b3-b5af-c3967b1ed203" providerId="ADAL" clId="{A348041D-C9DA-41F8-8E65-8DADA33905CB}" dt="2024-03-04T07:08:54.740" v="4" actId="113"/>
        <pc:sldMkLst>
          <pc:docMk/>
          <pc:sldMk cId="767727360" sldId="383"/>
        </pc:sldMkLst>
      </pc:sldChg>
      <pc:sldChg chg="modSp mod">
        <pc:chgData name="Dr. Anju Susan George [MU - Jaipur]" userId="70824c1d-57a7-46b3-b5af-c3967b1ed203" providerId="ADAL" clId="{A348041D-C9DA-41F8-8E65-8DADA33905CB}" dt="2024-03-04T07:09:46.253" v="5" actId="113"/>
        <pc:sldMkLst>
          <pc:docMk/>
          <pc:sldMk cId="3567566259" sldId="384"/>
        </pc:sldMkLst>
      </pc:sldChg>
      <pc:sldChg chg="modSp mod">
        <pc:chgData name="Dr. Anju Susan George [MU - Jaipur]" userId="70824c1d-57a7-46b3-b5af-c3967b1ed203" providerId="ADAL" clId="{A348041D-C9DA-41F8-8E65-8DADA33905CB}" dt="2024-02-09T07:56:41.968" v="2" actId="14100"/>
        <pc:sldMkLst>
          <pc:docMk/>
          <pc:sldMk cId="1363635785" sldId="593"/>
        </pc:sldMkLst>
      </pc:sldChg>
    </pc:docChg>
  </pc:docChgLst>
  <pc:docChgLst>
    <pc:chgData name="Dr. Anju Susan George [MU - Jaipur]" userId="70824c1d-57a7-46b3-b5af-c3967b1ed203" providerId="ADAL" clId="{5565C87D-FBE5-41D5-8B74-EF869E597C0B}"/>
    <pc:docChg chg="undo custSel addSld delSld modSld sldOrd">
      <pc:chgData name="Dr. Anju Susan George [MU - Jaipur]" userId="70824c1d-57a7-46b3-b5af-c3967b1ed203" providerId="ADAL" clId="{5565C87D-FBE5-41D5-8B74-EF869E597C0B}" dt="2025-02-13T04:37:13.391" v="769" actId="113"/>
      <pc:docMkLst>
        <pc:docMk/>
      </pc:docMkLst>
      <pc:sldChg chg="modSp mod">
        <pc:chgData name="Dr. Anju Susan George [MU - Jaipur]" userId="70824c1d-57a7-46b3-b5af-c3967b1ed203" providerId="ADAL" clId="{5565C87D-FBE5-41D5-8B74-EF869E597C0B}" dt="2025-02-06T04:51:47.746" v="2" actId="12"/>
        <pc:sldMkLst>
          <pc:docMk/>
          <pc:sldMk cId="2701742580" sldId="260"/>
        </pc:sldMkLst>
        <pc:spChg chg="mod">
          <ac:chgData name="Dr. Anju Susan George [MU - Jaipur]" userId="70824c1d-57a7-46b3-b5af-c3967b1ed203" providerId="ADAL" clId="{5565C87D-FBE5-41D5-8B74-EF869E597C0B}" dt="2025-02-06T04:51:47.746" v="2" actId="12"/>
          <ac:spMkLst>
            <pc:docMk/>
            <pc:sldMk cId="2701742580" sldId="260"/>
            <ac:spMk id="3" creationId="{C515524D-9C19-5293-937F-5ED4F7F6AE97}"/>
          </ac:spMkLst>
        </pc:spChg>
      </pc:sldChg>
      <pc:sldChg chg="modSp mod">
        <pc:chgData name="Dr. Anju Susan George [MU - Jaipur]" userId="70824c1d-57a7-46b3-b5af-c3967b1ed203" providerId="ADAL" clId="{5565C87D-FBE5-41D5-8B74-EF869E597C0B}" dt="2025-02-11T05:15:46.814" v="540" actId="113"/>
        <pc:sldMkLst>
          <pc:docMk/>
          <pc:sldMk cId="596533802" sldId="261"/>
        </pc:sldMkLst>
        <pc:spChg chg="mod">
          <ac:chgData name="Dr. Anju Susan George [MU - Jaipur]" userId="70824c1d-57a7-46b3-b5af-c3967b1ed203" providerId="ADAL" clId="{5565C87D-FBE5-41D5-8B74-EF869E597C0B}" dt="2025-02-11T05:15:46.814" v="540" actId="113"/>
          <ac:spMkLst>
            <pc:docMk/>
            <pc:sldMk cId="596533802" sldId="261"/>
            <ac:spMk id="3" creationId="{00F60C36-5BE3-D7E4-E2D6-89FDB05CE78F}"/>
          </ac:spMkLst>
        </pc:spChg>
      </pc:sldChg>
      <pc:sldChg chg="modSp mod">
        <pc:chgData name="Dr. Anju Susan George [MU - Jaipur]" userId="70824c1d-57a7-46b3-b5af-c3967b1ed203" providerId="ADAL" clId="{5565C87D-FBE5-41D5-8B74-EF869E597C0B}" dt="2025-02-06T06:40:16.205" v="285" actId="113"/>
        <pc:sldMkLst>
          <pc:docMk/>
          <pc:sldMk cId="2705886048" sldId="268"/>
        </pc:sldMkLst>
        <pc:spChg chg="mod">
          <ac:chgData name="Dr. Anju Susan George [MU - Jaipur]" userId="70824c1d-57a7-46b3-b5af-c3967b1ed203" providerId="ADAL" clId="{5565C87D-FBE5-41D5-8B74-EF869E597C0B}" dt="2025-02-06T06:40:16.205" v="285" actId="113"/>
          <ac:spMkLst>
            <pc:docMk/>
            <pc:sldMk cId="2705886048" sldId="268"/>
            <ac:spMk id="3" creationId="{D530E795-54A2-E23D-27B6-FF4858E7D0A3}"/>
          </ac:spMkLst>
        </pc:spChg>
      </pc:sldChg>
      <pc:sldChg chg="modSp mod">
        <pc:chgData name="Dr. Anju Susan George [MU - Jaipur]" userId="70824c1d-57a7-46b3-b5af-c3967b1ed203" providerId="ADAL" clId="{5565C87D-FBE5-41D5-8B74-EF869E597C0B}" dt="2025-02-06T06:43:52.136" v="289" actId="114"/>
        <pc:sldMkLst>
          <pc:docMk/>
          <pc:sldMk cId="968692138" sldId="269"/>
        </pc:sldMkLst>
        <pc:spChg chg="mod">
          <ac:chgData name="Dr. Anju Susan George [MU - Jaipur]" userId="70824c1d-57a7-46b3-b5af-c3967b1ed203" providerId="ADAL" clId="{5565C87D-FBE5-41D5-8B74-EF869E597C0B}" dt="2025-02-06T06:43:52.136" v="289" actId="114"/>
          <ac:spMkLst>
            <pc:docMk/>
            <pc:sldMk cId="968692138" sldId="269"/>
            <ac:spMk id="3" creationId="{3C1ABE6E-E905-2103-D245-88E074AF3355}"/>
          </ac:spMkLst>
        </pc:spChg>
      </pc:sldChg>
      <pc:sldChg chg="modSp mod">
        <pc:chgData name="Dr. Anju Susan George [MU - Jaipur]" userId="70824c1d-57a7-46b3-b5af-c3967b1ed203" providerId="ADAL" clId="{5565C87D-FBE5-41D5-8B74-EF869E597C0B}" dt="2025-02-06T05:47:07.371" v="283" actId="113"/>
        <pc:sldMkLst>
          <pc:docMk/>
          <pc:sldMk cId="4009557780" sldId="272"/>
        </pc:sldMkLst>
        <pc:spChg chg="mod">
          <ac:chgData name="Dr. Anju Susan George [MU - Jaipur]" userId="70824c1d-57a7-46b3-b5af-c3967b1ed203" providerId="ADAL" clId="{5565C87D-FBE5-41D5-8B74-EF869E597C0B}" dt="2025-02-06T05:47:07.371" v="283" actId="113"/>
          <ac:spMkLst>
            <pc:docMk/>
            <pc:sldMk cId="4009557780" sldId="272"/>
            <ac:spMk id="3" creationId="{D09B2896-D2C2-F482-7C54-332DAE1C216B}"/>
          </ac:spMkLst>
        </pc:spChg>
      </pc:sldChg>
      <pc:sldChg chg="modSp mod">
        <pc:chgData name="Dr. Anju Susan George [MU - Jaipur]" userId="70824c1d-57a7-46b3-b5af-c3967b1ed203" providerId="ADAL" clId="{5565C87D-FBE5-41D5-8B74-EF869E597C0B}" dt="2025-02-06T06:48:46.721" v="292" actId="113"/>
        <pc:sldMkLst>
          <pc:docMk/>
          <pc:sldMk cId="3505074765" sldId="273"/>
        </pc:sldMkLst>
        <pc:spChg chg="mod">
          <ac:chgData name="Dr. Anju Susan George [MU - Jaipur]" userId="70824c1d-57a7-46b3-b5af-c3967b1ed203" providerId="ADAL" clId="{5565C87D-FBE5-41D5-8B74-EF869E597C0B}" dt="2025-02-06T06:48:46.721" v="292" actId="113"/>
          <ac:spMkLst>
            <pc:docMk/>
            <pc:sldMk cId="3505074765" sldId="273"/>
            <ac:spMk id="3" creationId="{37F2B071-873E-CBEC-3F45-97A5EE90EC37}"/>
          </ac:spMkLst>
        </pc:spChg>
      </pc:sldChg>
      <pc:sldChg chg="modSp mod">
        <pc:chgData name="Dr. Anju Susan George [MU - Jaipur]" userId="70824c1d-57a7-46b3-b5af-c3967b1ed203" providerId="ADAL" clId="{5565C87D-FBE5-41D5-8B74-EF869E597C0B}" dt="2025-02-06T06:49:02.754" v="293" actId="113"/>
        <pc:sldMkLst>
          <pc:docMk/>
          <pc:sldMk cId="3622508556" sldId="281"/>
        </pc:sldMkLst>
        <pc:spChg chg="mod">
          <ac:chgData name="Dr. Anju Susan George [MU - Jaipur]" userId="70824c1d-57a7-46b3-b5af-c3967b1ed203" providerId="ADAL" clId="{5565C87D-FBE5-41D5-8B74-EF869E597C0B}" dt="2025-02-06T06:49:02.754" v="293" actId="113"/>
          <ac:spMkLst>
            <pc:docMk/>
            <pc:sldMk cId="3622508556" sldId="281"/>
            <ac:spMk id="3" creationId="{E794F7FB-E03B-7AC0-24CF-7F3F9CAB5158}"/>
          </ac:spMkLst>
        </pc:spChg>
      </pc:sldChg>
      <pc:sldChg chg="modSp mod">
        <pc:chgData name="Dr. Anju Susan George [MU - Jaipur]" userId="70824c1d-57a7-46b3-b5af-c3967b1ed203" providerId="ADAL" clId="{5565C87D-FBE5-41D5-8B74-EF869E597C0B}" dt="2025-02-06T06:45:32.836" v="291" actId="113"/>
        <pc:sldMkLst>
          <pc:docMk/>
          <pc:sldMk cId="2003535785" sldId="282"/>
        </pc:sldMkLst>
        <pc:spChg chg="mod">
          <ac:chgData name="Dr. Anju Susan George [MU - Jaipur]" userId="70824c1d-57a7-46b3-b5af-c3967b1ed203" providerId="ADAL" clId="{5565C87D-FBE5-41D5-8B74-EF869E597C0B}" dt="2025-02-06T06:45:32.836" v="291" actId="113"/>
          <ac:spMkLst>
            <pc:docMk/>
            <pc:sldMk cId="2003535785" sldId="282"/>
            <ac:spMk id="3" creationId="{51E8F567-E99F-C993-18AF-2B1550DF7DD6}"/>
          </ac:spMkLst>
        </pc:spChg>
      </pc:sldChg>
      <pc:sldChg chg="modSp mod">
        <pc:chgData name="Dr. Anju Susan George [MU - Jaipur]" userId="70824c1d-57a7-46b3-b5af-c3967b1ed203" providerId="ADAL" clId="{5565C87D-FBE5-41D5-8B74-EF869E597C0B}" dt="2025-02-06T04:58:25.398" v="3" actId="113"/>
        <pc:sldMkLst>
          <pc:docMk/>
          <pc:sldMk cId="3939089876" sldId="283"/>
        </pc:sldMkLst>
        <pc:spChg chg="mod">
          <ac:chgData name="Dr. Anju Susan George [MU - Jaipur]" userId="70824c1d-57a7-46b3-b5af-c3967b1ed203" providerId="ADAL" clId="{5565C87D-FBE5-41D5-8B74-EF869E597C0B}" dt="2025-02-06T04:58:25.398" v="3" actId="113"/>
          <ac:spMkLst>
            <pc:docMk/>
            <pc:sldMk cId="3939089876" sldId="283"/>
            <ac:spMk id="3" creationId="{05D093AC-7B37-ABEB-ECC2-D50D1E3F3AE0}"/>
          </ac:spMkLst>
        </pc:spChg>
      </pc:sldChg>
      <pc:sldChg chg="modSp mod">
        <pc:chgData name="Dr. Anju Susan George [MU - Jaipur]" userId="70824c1d-57a7-46b3-b5af-c3967b1ed203" providerId="ADAL" clId="{5565C87D-FBE5-41D5-8B74-EF869E597C0B}" dt="2025-02-07T06:05:02.976" v="308" actId="5793"/>
        <pc:sldMkLst>
          <pc:docMk/>
          <pc:sldMk cId="767727360" sldId="383"/>
        </pc:sldMkLst>
        <pc:spChg chg="mod">
          <ac:chgData name="Dr. Anju Susan George [MU - Jaipur]" userId="70824c1d-57a7-46b3-b5af-c3967b1ed203" providerId="ADAL" clId="{5565C87D-FBE5-41D5-8B74-EF869E597C0B}" dt="2025-02-07T06:05:02.976" v="308" actId="5793"/>
          <ac:spMkLst>
            <pc:docMk/>
            <pc:sldMk cId="767727360" sldId="383"/>
            <ac:spMk id="3" creationId="{2971E09B-9609-FB56-6741-1EA3AEEB7230}"/>
          </ac:spMkLst>
        </pc:spChg>
      </pc:sldChg>
      <pc:sldChg chg="modSp mod">
        <pc:chgData name="Dr. Anju Susan George [MU - Jaipur]" userId="70824c1d-57a7-46b3-b5af-c3967b1ed203" providerId="ADAL" clId="{5565C87D-FBE5-41D5-8B74-EF869E597C0B}" dt="2025-02-10T04:19:15.426" v="311" actId="113"/>
        <pc:sldMkLst>
          <pc:docMk/>
          <pc:sldMk cId="3567566259" sldId="384"/>
        </pc:sldMkLst>
        <pc:spChg chg="mod">
          <ac:chgData name="Dr. Anju Susan George [MU - Jaipur]" userId="70824c1d-57a7-46b3-b5af-c3967b1ed203" providerId="ADAL" clId="{5565C87D-FBE5-41D5-8B74-EF869E597C0B}" dt="2025-02-10T04:19:15.426" v="311" actId="113"/>
          <ac:spMkLst>
            <pc:docMk/>
            <pc:sldMk cId="3567566259" sldId="384"/>
            <ac:spMk id="3" creationId="{40CB177E-A3F3-53C2-9980-D221685A2C07}"/>
          </ac:spMkLst>
        </pc:spChg>
      </pc:sldChg>
      <pc:sldChg chg="modSp mod">
        <pc:chgData name="Dr. Anju Susan George [MU - Jaipur]" userId="70824c1d-57a7-46b3-b5af-c3967b1ed203" providerId="ADAL" clId="{5565C87D-FBE5-41D5-8B74-EF869E597C0B}" dt="2025-02-07T06:20:04.447" v="309" actId="113"/>
        <pc:sldMkLst>
          <pc:docMk/>
          <pc:sldMk cId="2261762707" sldId="388"/>
        </pc:sldMkLst>
        <pc:spChg chg="mod">
          <ac:chgData name="Dr. Anju Susan George [MU - Jaipur]" userId="70824c1d-57a7-46b3-b5af-c3967b1ed203" providerId="ADAL" clId="{5565C87D-FBE5-41D5-8B74-EF869E597C0B}" dt="2025-02-07T06:20:04.447" v="309" actId="113"/>
          <ac:spMkLst>
            <pc:docMk/>
            <pc:sldMk cId="2261762707" sldId="388"/>
            <ac:spMk id="3" creationId="{8DA6C163-DC0D-5E2A-1AED-70786F167F7E}"/>
          </ac:spMkLst>
        </pc:spChg>
      </pc:sldChg>
      <pc:sldChg chg="modSp mod">
        <pc:chgData name="Dr. Anju Susan George [MU - Jaipur]" userId="70824c1d-57a7-46b3-b5af-c3967b1ed203" providerId="ADAL" clId="{5565C87D-FBE5-41D5-8B74-EF869E597C0B}" dt="2025-02-10T05:24:49.521" v="315" actId="113"/>
        <pc:sldMkLst>
          <pc:docMk/>
          <pc:sldMk cId="2156617631" sldId="390"/>
        </pc:sldMkLst>
        <pc:spChg chg="mod">
          <ac:chgData name="Dr. Anju Susan George [MU - Jaipur]" userId="70824c1d-57a7-46b3-b5af-c3967b1ed203" providerId="ADAL" clId="{5565C87D-FBE5-41D5-8B74-EF869E597C0B}" dt="2025-02-10T05:24:49.521" v="315" actId="113"/>
          <ac:spMkLst>
            <pc:docMk/>
            <pc:sldMk cId="2156617631" sldId="390"/>
            <ac:spMk id="3" creationId="{1BEE5D69-E2E9-A0D9-AEC0-A8B85B7B1D69}"/>
          </ac:spMkLst>
        </pc:spChg>
      </pc:sldChg>
      <pc:sldChg chg="modSp mod">
        <pc:chgData name="Dr. Anju Susan George [MU - Jaipur]" userId="70824c1d-57a7-46b3-b5af-c3967b1ed203" providerId="ADAL" clId="{5565C87D-FBE5-41D5-8B74-EF869E597C0B}" dt="2025-02-12T06:24:42.411" v="694" actId="20577"/>
        <pc:sldMkLst>
          <pc:docMk/>
          <pc:sldMk cId="4240514430" sldId="397"/>
        </pc:sldMkLst>
        <pc:spChg chg="mod">
          <ac:chgData name="Dr. Anju Susan George [MU - Jaipur]" userId="70824c1d-57a7-46b3-b5af-c3967b1ed203" providerId="ADAL" clId="{5565C87D-FBE5-41D5-8B74-EF869E597C0B}" dt="2025-02-12T06:24:42.411" v="694" actId="20577"/>
          <ac:spMkLst>
            <pc:docMk/>
            <pc:sldMk cId="4240514430" sldId="397"/>
            <ac:spMk id="3" creationId="{55F55E00-E8B9-40B2-FE6B-11F54A8E5C3C}"/>
          </ac:spMkLst>
        </pc:spChg>
      </pc:sldChg>
      <pc:sldChg chg="modSp mod">
        <pc:chgData name="Dr. Anju Susan George [MU - Jaipur]" userId="70824c1d-57a7-46b3-b5af-c3967b1ed203" providerId="ADAL" clId="{5565C87D-FBE5-41D5-8B74-EF869E597C0B}" dt="2025-02-12T06:45:12.488" v="699" actId="20577"/>
        <pc:sldMkLst>
          <pc:docMk/>
          <pc:sldMk cId="303584482" sldId="398"/>
        </pc:sldMkLst>
        <pc:spChg chg="mod">
          <ac:chgData name="Dr. Anju Susan George [MU - Jaipur]" userId="70824c1d-57a7-46b3-b5af-c3967b1ed203" providerId="ADAL" clId="{5565C87D-FBE5-41D5-8B74-EF869E597C0B}" dt="2025-02-12T06:45:12.488" v="699" actId="20577"/>
          <ac:spMkLst>
            <pc:docMk/>
            <pc:sldMk cId="303584482" sldId="398"/>
            <ac:spMk id="3" creationId="{5954404C-9C3F-7938-D7F4-72B328EF2C24}"/>
          </ac:spMkLst>
        </pc:spChg>
      </pc:sldChg>
      <pc:sldChg chg="modSp mod">
        <pc:chgData name="Dr. Anju Susan George [MU - Jaipur]" userId="70824c1d-57a7-46b3-b5af-c3967b1ed203" providerId="ADAL" clId="{5565C87D-FBE5-41D5-8B74-EF869E597C0B}" dt="2025-02-12T09:17:33.977" v="761" actId="113"/>
        <pc:sldMkLst>
          <pc:docMk/>
          <pc:sldMk cId="3073712184" sldId="399"/>
        </pc:sldMkLst>
        <pc:spChg chg="mod">
          <ac:chgData name="Dr. Anju Susan George [MU - Jaipur]" userId="70824c1d-57a7-46b3-b5af-c3967b1ed203" providerId="ADAL" clId="{5565C87D-FBE5-41D5-8B74-EF869E597C0B}" dt="2025-02-12T09:17:33.977" v="761" actId="113"/>
          <ac:spMkLst>
            <pc:docMk/>
            <pc:sldMk cId="3073712184" sldId="399"/>
            <ac:spMk id="3" creationId="{EB6778E7-48E9-0E37-6D32-50F19F3FFC17}"/>
          </ac:spMkLst>
        </pc:spChg>
      </pc:sldChg>
      <pc:sldChg chg="modSp mod">
        <pc:chgData name="Dr. Anju Susan George [MU - Jaipur]" userId="70824c1d-57a7-46b3-b5af-c3967b1ed203" providerId="ADAL" clId="{5565C87D-FBE5-41D5-8B74-EF869E597C0B}" dt="2025-02-12T09:18:09.709" v="765" actId="113"/>
        <pc:sldMkLst>
          <pc:docMk/>
          <pc:sldMk cId="1111781819" sldId="400"/>
        </pc:sldMkLst>
        <pc:spChg chg="mod">
          <ac:chgData name="Dr. Anju Susan George [MU - Jaipur]" userId="70824c1d-57a7-46b3-b5af-c3967b1ed203" providerId="ADAL" clId="{5565C87D-FBE5-41D5-8B74-EF869E597C0B}" dt="2025-02-12T09:18:09.709" v="765" actId="113"/>
          <ac:spMkLst>
            <pc:docMk/>
            <pc:sldMk cId="1111781819" sldId="400"/>
            <ac:spMk id="3" creationId="{EB6778E7-48E9-0E37-6D32-50F19F3FFC17}"/>
          </ac:spMkLst>
        </pc:spChg>
      </pc:sldChg>
      <pc:sldChg chg="addSp delSp modSp del mod">
        <pc:chgData name="Dr. Anju Susan George [MU - Jaipur]" userId="70824c1d-57a7-46b3-b5af-c3967b1ed203" providerId="ADAL" clId="{5565C87D-FBE5-41D5-8B74-EF869E597C0B}" dt="2025-02-12T06:48:34.684" v="715" actId="47"/>
        <pc:sldMkLst>
          <pc:docMk/>
          <pc:sldMk cId="1363635785" sldId="593"/>
        </pc:sldMkLst>
        <pc:spChg chg="add mod">
          <ac:chgData name="Dr. Anju Susan George [MU - Jaipur]" userId="70824c1d-57a7-46b3-b5af-c3967b1ed203" providerId="ADAL" clId="{5565C87D-FBE5-41D5-8B74-EF869E597C0B}" dt="2025-02-12T06:48:31.249" v="714" actId="6549"/>
          <ac:spMkLst>
            <pc:docMk/>
            <pc:sldMk cId="1363635785" sldId="593"/>
            <ac:spMk id="5" creationId="{38ED33B7-81E8-EC84-7DBD-38D89D4A3014}"/>
          </ac:spMkLst>
        </pc:spChg>
        <pc:picChg chg="del">
          <ac:chgData name="Dr. Anju Susan George [MU - Jaipur]" userId="70824c1d-57a7-46b3-b5af-c3967b1ed203" providerId="ADAL" clId="{5565C87D-FBE5-41D5-8B74-EF869E597C0B}" dt="2025-02-12T06:47:34.191" v="702" actId="478"/>
          <ac:picMkLst>
            <pc:docMk/>
            <pc:sldMk cId="1363635785" sldId="593"/>
            <ac:picMk id="6" creationId="{224C96F4-EEEB-AF46-4168-27F795E42EC6}"/>
          </ac:picMkLst>
        </pc:picChg>
      </pc:sldChg>
      <pc:sldChg chg="ord">
        <pc:chgData name="Dr. Anju Susan George [MU - Jaipur]" userId="70824c1d-57a7-46b3-b5af-c3967b1ed203" providerId="ADAL" clId="{5565C87D-FBE5-41D5-8B74-EF869E597C0B}" dt="2025-02-12T06:57:10.107" v="755"/>
        <pc:sldMkLst>
          <pc:docMk/>
          <pc:sldMk cId="2835235938" sldId="594"/>
        </pc:sldMkLst>
      </pc:sldChg>
      <pc:sldChg chg="modSp mod">
        <pc:chgData name="Dr. Anju Susan George [MU - Jaipur]" userId="70824c1d-57a7-46b3-b5af-c3967b1ed203" providerId="ADAL" clId="{5565C87D-FBE5-41D5-8B74-EF869E597C0B}" dt="2025-02-12T09:14:46.557" v="757" actId="113"/>
        <pc:sldMkLst>
          <pc:docMk/>
          <pc:sldMk cId="4294604737" sldId="595"/>
        </pc:sldMkLst>
        <pc:spChg chg="mod">
          <ac:chgData name="Dr. Anju Susan George [MU - Jaipur]" userId="70824c1d-57a7-46b3-b5af-c3967b1ed203" providerId="ADAL" clId="{5565C87D-FBE5-41D5-8B74-EF869E597C0B}" dt="2025-02-12T09:14:46.557" v="757" actId="113"/>
          <ac:spMkLst>
            <pc:docMk/>
            <pc:sldMk cId="4294604737" sldId="595"/>
            <ac:spMk id="3" creationId="{33263C65-41F7-E2EB-B215-FF32473DB958}"/>
          </ac:spMkLst>
        </pc:spChg>
      </pc:sldChg>
      <pc:sldChg chg="modSp new mod">
        <pc:chgData name="Dr. Anju Susan George [MU - Jaipur]" userId="70824c1d-57a7-46b3-b5af-c3967b1ed203" providerId="ADAL" clId="{5565C87D-FBE5-41D5-8B74-EF869E597C0B}" dt="2025-02-06T05:26:27.851" v="279" actId="115"/>
        <pc:sldMkLst>
          <pc:docMk/>
          <pc:sldMk cId="3290810937" sldId="596"/>
        </pc:sldMkLst>
        <pc:spChg chg="mod">
          <ac:chgData name="Dr. Anju Susan George [MU - Jaipur]" userId="70824c1d-57a7-46b3-b5af-c3967b1ed203" providerId="ADAL" clId="{5565C87D-FBE5-41D5-8B74-EF869E597C0B}" dt="2025-02-06T05:26:27.851" v="279" actId="115"/>
          <ac:spMkLst>
            <pc:docMk/>
            <pc:sldMk cId="3290810937" sldId="596"/>
            <ac:spMk id="2" creationId="{DA775CAE-7B75-F7D5-6F65-35E75BFABB5C}"/>
          </ac:spMkLst>
        </pc:spChg>
        <pc:spChg chg="mod">
          <ac:chgData name="Dr. Anju Susan George [MU - Jaipur]" userId="70824c1d-57a7-46b3-b5af-c3967b1ed203" providerId="ADAL" clId="{5565C87D-FBE5-41D5-8B74-EF869E597C0B}" dt="2025-02-06T05:13:10.182" v="272" actId="6549"/>
          <ac:spMkLst>
            <pc:docMk/>
            <pc:sldMk cId="3290810937" sldId="596"/>
            <ac:spMk id="3" creationId="{0A574261-56A5-D14C-DB25-2EBAECF3BB13}"/>
          </ac:spMkLst>
        </pc:spChg>
      </pc:sldChg>
      <pc:sldChg chg="addSp delSp modSp new mod ord">
        <pc:chgData name="Dr. Anju Susan George [MU - Jaipur]" userId="70824c1d-57a7-46b3-b5af-c3967b1ed203" providerId="ADAL" clId="{5565C87D-FBE5-41D5-8B74-EF869E597C0B}" dt="2025-02-13T04:37:13.391" v="769" actId="113"/>
        <pc:sldMkLst>
          <pc:docMk/>
          <pc:sldMk cId="2697260261" sldId="597"/>
        </pc:sldMkLst>
        <pc:spChg chg="mod">
          <ac:chgData name="Dr. Anju Susan George [MU - Jaipur]" userId="70824c1d-57a7-46b3-b5af-c3967b1ed203" providerId="ADAL" clId="{5565C87D-FBE5-41D5-8B74-EF869E597C0B}" dt="2025-02-11T05:31:28.054" v="564" actId="27636"/>
          <ac:spMkLst>
            <pc:docMk/>
            <pc:sldMk cId="2697260261" sldId="597"/>
            <ac:spMk id="2" creationId="{B094B7FA-87CF-6D91-133E-A8B0245EE5DB}"/>
          </ac:spMkLst>
        </pc:spChg>
        <pc:spChg chg="add del mod">
          <ac:chgData name="Dr. Anju Susan George [MU - Jaipur]" userId="70824c1d-57a7-46b3-b5af-c3967b1ed203" providerId="ADAL" clId="{5565C87D-FBE5-41D5-8B74-EF869E597C0B}" dt="2025-02-13T04:37:13.391" v="769" actId="113"/>
          <ac:spMkLst>
            <pc:docMk/>
            <pc:sldMk cId="2697260261" sldId="597"/>
            <ac:spMk id="3" creationId="{80CAC7DD-393C-5A10-3811-9F557D8E7E7E}"/>
          </ac:spMkLst>
        </pc:spChg>
      </pc:sldChg>
      <pc:sldChg chg="add del">
        <pc:chgData name="Dr. Anju Susan George [MU - Jaipur]" userId="70824c1d-57a7-46b3-b5af-c3967b1ed203" providerId="ADAL" clId="{5565C87D-FBE5-41D5-8B74-EF869E597C0B}" dt="2025-02-12T06:45:41.999" v="700" actId="47"/>
        <pc:sldMkLst>
          <pc:docMk/>
          <pc:sldMk cId="1812139852" sldId="598"/>
        </pc:sldMkLst>
      </pc:sldChg>
      <pc:sldChg chg="addSp delSp modSp add mod">
        <pc:chgData name="Dr. Anju Susan George [MU - Jaipur]" userId="70824c1d-57a7-46b3-b5af-c3967b1ed203" providerId="ADAL" clId="{5565C87D-FBE5-41D5-8B74-EF869E597C0B}" dt="2025-02-12T06:54:35.915" v="737" actId="27636"/>
        <pc:sldMkLst>
          <pc:docMk/>
          <pc:sldMk cId="4269153759" sldId="598"/>
        </pc:sldMkLst>
        <pc:spChg chg="mod">
          <ac:chgData name="Dr. Anju Susan George [MU - Jaipur]" userId="70824c1d-57a7-46b3-b5af-c3967b1ed203" providerId="ADAL" clId="{5565C87D-FBE5-41D5-8B74-EF869E597C0B}" dt="2025-02-12T06:54:22.888" v="734" actId="255"/>
          <ac:spMkLst>
            <pc:docMk/>
            <pc:sldMk cId="4269153759" sldId="598"/>
            <ac:spMk id="2" creationId="{7611E81D-14A3-8BC0-7820-247067003017}"/>
          </ac:spMkLst>
        </pc:spChg>
        <pc:spChg chg="add mod">
          <ac:chgData name="Dr. Anju Susan George [MU - Jaipur]" userId="70824c1d-57a7-46b3-b5af-c3967b1ed203" providerId="ADAL" clId="{5565C87D-FBE5-41D5-8B74-EF869E597C0B}" dt="2025-02-12T06:54:35.915" v="737" actId="27636"/>
          <ac:spMkLst>
            <pc:docMk/>
            <pc:sldMk cId="4269153759" sldId="598"/>
            <ac:spMk id="5" creationId="{8CC79A89-B0EC-D713-4F08-F7EE0A346DD0}"/>
          </ac:spMkLst>
        </pc:spChg>
        <pc:picChg chg="del">
          <ac:chgData name="Dr. Anju Susan George [MU - Jaipur]" userId="70824c1d-57a7-46b3-b5af-c3967b1ed203" providerId="ADAL" clId="{5565C87D-FBE5-41D5-8B74-EF869E597C0B}" dt="2025-02-12T06:49:05.874" v="718" actId="478"/>
          <ac:picMkLst>
            <pc:docMk/>
            <pc:sldMk cId="4269153759" sldId="598"/>
            <ac:picMk id="6" creationId="{3F02C9B6-7EA0-EC82-CDB1-A5870F61CBB9}"/>
          </ac:picMkLst>
        </pc:picChg>
      </pc:sldChg>
      <pc:sldChg chg="modSp add del mod">
        <pc:chgData name="Dr. Anju Susan George [MU - Jaipur]" userId="70824c1d-57a7-46b3-b5af-c3967b1ed203" providerId="ADAL" clId="{5565C87D-FBE5-41D5-8B74-EF869E597C0B}" dt="2025-02-12T09:18:17.543" v="766" actId="47"/>
        <pc:sldMkLst>
          <pc:docMk/>
          <pc:sldMk cId="2848609212" sldId="599"/>
        </pc:sldMkLst>
        <pc:spChg chg="mod">
          <ac:chgData name="Dr. Anju Susan George [MU - Jaipur]" userId="70824c1d-57a7-46b3-b5af-c3967b1ed203" providerId="ADAL" clId="{5565C87D-FBE5-41D5-8B74-EF869E597C0B}" dt="2025-02-12T06:57:04.227" v="753" actId="207"/>
          <ac:spMkLst>
            <pc:docMk/>
            <pc:sldMk cId="2848609212" sldId="599"/>
            <ac:spMk id="2" creationId="{D87E146E-054C-F316-3CED-E0E157F15BAB}"/>
          </ac:spMkLst>
        </pc:spChg>
      </pc:sldChg>
      <pc:sldChg chg="addSp delSp modSp add mod">
        <pc:chgData name="Dr. Anju Susan George [MU - Jaipur]" userId="70824c1d-57a7-46b3-b5af-c3967b1ed203" providerId="ADAL" clId="{5565C87D-FBE5-41D5-8B74-EF869E597C0B}" dt="2025-02-12T06:56:18.938" v="750" actId="27636"/>
        <pc:sldMkLst>
          <pc:docMk/>
          <pc:sldMk cId="1682786406" sldId="600"/>
        </pc:sldMkLst>
        <pc:spChg chg="add mod">
          <ac:chgData name="Dr. Anju Susan George [MU - Jaipur]" userId="70824c1d-57a7-46b3-b5af-c3967b1ed203" providerId="ADAL" clId="{5565C87D-FBE5-41D5-8B74-EF869E597C0B}" dt="2025-02-12T06:56:18.938" v="750" actId="27636"/>
          <ac:spMkLst>
            <pc:docMk/>
            <pc:sldMk cId="1682786406" sldId="600"/>
            <ac:spMk id="5" creationId="{5A824C1A-3471-CA9A-8D56-CA880E46F957}"/>
          </ac:spMkLst>
        </pc:spChg>
        <pc:picChg chg="del">
          <ac:chgData name="Dr. Anju Susan George [MU - Jaipur]" userId="70824c1d-57a7-46b3-b5af-c3967b1ed203" providerId="ADAL" clId="{5565C87D-FBE5-41D5-8B74-EF869E597C0B}" dt="2025-02-12T06:49:29.411" v="720" actId="478"/>
          <ac:picMkLst>
            <pc:docMk/>
            <pc:sldMk cId="1682786406" sldId="600"/>
            <ac:picMk id="6" creationId="{DD8FD4CD-4AA1-ECC4-CFC7-94B2A71FFFC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AFCFC-F2B5-4FB2-AF7D-B5AE6158E64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EEFEE2-776D-45D4-8293-5BD83746E1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58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5705-2F91-BFED-46EF-A90ED67F1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2F4F56-4C2C-12A9-1143-344A1F5D18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57355-007C-B384-43E2-14577DFD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592DCF-5B3F-4B8D-8986-E4AE8A36508E}" type="datetime1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9B28D1-ACF6-F078-CA14-4F778EB90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400EB-749E-4721-CF06-31C53F014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20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B14C-59F9-036B-60AC-C6A407DBF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47C7C-22BB-23C1-3F97-2B53B1F95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A5993-7BC8-1E20-ABBB-016B8095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9631A-CC0D-4721-90C0-746E675A6E54}" type="datetime1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FA713-C079-0C54-224D-BA8C97CA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16751-6394-94EC-82ED-8238FABF0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880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5B58E-9AA8-4F39-6CFC-D1D0C7E9C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3E3CE-D076-82E0-02AA-1F18EB230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DF6CC-B1C8-5ECB-9195-D91FE78F1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BBA07-0043-4DF3-9B8B-8DB0519B6E69}" type="datetime1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83EFE-887B-A567-448C-8002D270D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134A3-5458-97E1-C00E-6EF072EC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934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2094-38B4-DF90-DF7A-575C293C0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90E5A-8924-A848-1F51-37E7EEBE8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3D43F-377A-A39A-5CF5-10678C6B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86A2C-CBB2-422F-8612-8881D4C27924}" type="datetime1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06B2-ADBF-C6FA-D0EA-43388BB6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3ECE8-9864-D6E0-622A-E0A0F965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699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4C6D9-A55F-B11E-234E-009A6A052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AE79E-B407-906B-31E7-9BFB28553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17F83-2785-E5BD-A3CD-EB42F810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D193F-8B13-4967-A603-28E215B21AE9}" type="datetime1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0F2C6-B9C2-D73E-3B74-64A874AB3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63ACF-A2D2-85F2-5CF4-E109CE47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7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0F21-8C88-D1FD-C484-D9E0841D4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E01F6-8203-5076-69CB-8AD4DE9F3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0C039-2941-42BE-53D7-95BC55EFB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70042-E51F-7735-F6DE-92741E60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305AA-728B-4CE6-8BCE-19A2C03C288E}" type="datetime1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C23C1-17FA-B1BC-191F-2AD536D2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A5B68-0F85-A2A5-72EE-8F284EC1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81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DFD6-69AB-5DB9-0DAA-ACF91B17D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D0196-281E-71C0-E41B-53CEECBBB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8B677-B354-F779-269D-4B5C906AF8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45E45-4DED-D078-DC6D-FA2F9184DE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4B8FE7-AC71-2996-0E2A-34E5A6910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3A2624-68E7-7B7E-6F96-B3DFB831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C42EB-DCD5-4AC9-845B-C57DDCEB11B6}" type="datetime1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715F8-5C74-699B-D956-072DDB24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9F5799-41B1-3959-99C1-BDA1BC48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076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3EB23-371B-F760-7500-978BBC10D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E737BE-1800-4A87-2177-6661F3909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3A729-3EE7-4890-83D0-51813E672BAA}" type="datetime1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F28AEE-914A-7108-AE40-8930FDFE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F96B7-A77B-A1EC-A5B3-FDC0C18DF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451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FCF221-6960-2BAB-613B-E4340EDB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85B4-7AE7-4205-8145-449B5444ABBC}" type="datetime1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A576E-85F9-AF52-FEC9-AC533AF2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8E60F-3856-4A32-0C60-4F298BA98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97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1CB0-B48D-5EFA-8501-CD8EE76C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7D0F3-F0EC-A866-AA4D-C16925C40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F844B-D3B3-2B2A-1D46-557235ED9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31558-A14D-AECE-BD95-E20E2F0AC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57CBD-3A96-4D60-B5CE-DCDA02F033B1}" type="datetime1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51E2E-6BD2-5A64-AA93-295D7E2C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68EBC-E621-EE38-2323-24194945F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3326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EE6EE-FA15-378D-CC03-BF8941296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BBB00A-398A-8E8B-1F26-727FC4E15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F4EFF2-17A9-238F-807E-17951A524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02AFE-DCE3-1205-567B-6D2DCDA87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8A10-8892-4BCA-8C53-456BC5735282}" type="datetime1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E217E-7088-1D0D-AA9E-BEDD0E95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07A03C-3455-80F6-F773-80883249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24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1BDA6-658A-096F-AB7F-14F072FBE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83549-E464-6A38-5293-6AD979B39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72823-3EEE-A84A-E3CC-A540824F3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28E78-506A-4B2F-ADCA-614E929CF2A4}" type="datetime1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5ECA8-CD29-2470-45FD-E999B171C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52678-85A8-C40E-122E-3D2D15537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47D92-D355-45B5-865A-6B6EDC068D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70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0DD17-D1AD-BDB9-AC20-CD2543B3F3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975" y="184935"/>
            <a:ext cx="10766675" cy="1462890"/>
          </a:xfrm>
        </p:spPr>
        <p:txBody>
          <a:bodyPr>
            <a:normAutofit fontScale="90000"/>
          </a:bodyPr>
          <a:lstStyle/>
          <a:p>
            <a:r>
              <a:rPr lang="en-IN" b="1" u="sng"/>
              <a:t>DS3202:                                       PARALLEL PROGRAMMING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DA6BEE-2056-5519-ACB3-8AF0A1B3D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943101"/>
            <a:ext cx="9757025" cy="4352924"/>
          </a:xfrm>
        </p:spPr>
        <p:txBody>
          <a:bodyPr>
            <a:noAutofit/>
          </a:bodyPr>
          <a:lstStyle/>
          <a:p>
            <a:r>
              <a:rPr lang="en-IN" sz="3600" b="1" u="sng" dirty="0"/>
              <a:t>MODULE – 3</a:t>
            </a:r>
          </a:p>
          <a:p>
            <a:r>
              <a:rPr lang="en-IN" sz="3600" b="1" u="sng" dirty="0"/>
              <a:t>Advanced OpenMP</a:t>
            </a:r>
          </a:p>
          <a:p>
            <a:endParaRPr lang="en-IN" sz="3600" b="1" dirty="0"/>
          </a:p>
          <a:p>
            <a:pPr algn="r"/>
            <a:r>
              <a:rPr lang="en-IN" sz="3600" b="1" dirty="0"/>
              <a:t>6</a:t>
            </a:r>
            <a:r>
              <a:rPr lang="en-IN" sz="3600" b="1" baseline="30000" dirty="0"/>
              <a:t>th</a:t>
            </a:r>
            <a:r>
              <a:rPr lang="en-IN" sz="3600" b="1" dirty="0"/>
              <a:t> SEM</a:t>
            </a:r>
          </a:p>
          <a:p>
            <a:pPr algn="r"/>
            <a:r>
              <a:rPr lang="en-IN" sz="3600" b="1" dirty="0" err="1"/>
              <a:t>B.Tech</a:t>
            </a:r>
            <a:endParaRPr lang="en-IN" sz="3600" b="1" dirty="0"/>
          </a:p>
          <a:p>
            <a:pPr algn="r"/>
            <a:r>
              <a:rPr lang="en-IN" sz="3600" b="1" dirty="0"/>
              <a:t>DSE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55296F-524B-975F-A913-78854CC7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557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E2C81-80B0-370E-B6EA-4B4AACB81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AB95-574B-1C2C-2530-72F8EFA0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7" y="123290"/>
            <a:ext cx="10891463" cy="557747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Dynamic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ABE6E-E905-2103-D245-88E074AF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81038"/>
            <a:ext cx="10997629" cy="6053672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iterations are divided into chunks containing n iterations each and then dynamically assigned to threads. </a:t>
            </a:r>
          </a:p>
          <a:p>
            <a:pPr algn="just"/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thread finishes one chunk, it is dynamically assigned another.</a:t>
            </a:r>
          </a:p>
          <a:p>
            <a:pPr algn="just"/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chunk size is 1. </a:t>
            </a:r>
          </a:p>
          <a:p>
            <a:pPr algn="l"/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Iterations picked by threads depends upon the </a:t>
            </a:r>
            <a:r>
              <a:rPr lang="en-IN" b="1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relative speeds 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thread execution </a:t>
            </a:r>
          </a:p>
          <a:p>
            <a:pPr algn="l"/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omp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for schedule(dynamic, 1) is equivalent to </a:t>
            </a:r>
          </a:p>
          <a:p>
            <a:pPr marL="0" indent="0" algn="l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omp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for schedule(dynamic)</a:t>
            </a:r>
          </a:p>
          <a:p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</a:t>
            </a:r>
            <a:r>
              <a:rPr lang="en-IN" sz="2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omp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for schedule (dynamic, </a:t>
            </a:r>
            <a:r>
              <a:rPr lang="en-IN" sz="2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chunk_size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 algn="just">
              <a:buNone/>
            </a:pP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IN" sz="2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IN" sz="2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&lt;8; </a:t>
            </a:r>
            <a:r>
              <a:rPr lang="en-IN" sz="2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457200" lvl="1" indent="0" algn="just">
              <a:buNone/>
            </a:pP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457200" lvl="1" indent="0" algn="just">
              <a:buNone/>
            </a:pP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 (loop body)</a:t>
            </a:r>
          </a:p>
          <a:p>
            <a:pPr marL="457200" lvl="1" indent="0" algn="just">
              <a:buNone/>
            </a:pP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457200" lvl="1" indent="0" algn="just">
              <a:buNone/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71934-1B37-93AD-09C5-A2939325D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869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1E22B-7BAF-23C0-C1A3-281D5FA91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11</a:t>
            </a:fld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3266148-66DF-A720-D52B-09C12E54C6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27362" y="1376737"/>
            <a:ext cx="4537276" cy="4418633"/>
          </a:xfrm>
        </p:spPr>
      </p:pic>
    </p:spTree>
    <p:extLst>
      <p:ext uri="{BB962C8B-B14F-4D97-AF65-F5344CB8AC3E}">
        <p14:creationId xmlns:p14="http://schemas.microsoft.com/office/powerpoint/2010/main" val="2782045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AAE6-9085-F8DD-4287-34AE9141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129"/>
            <a:ext cx="10515600" cy="750014"/>
          </a:xfrm>
        </p:spPr>
        <p:txBody>
          <a:bodyPr>
            <a:normAutofit/>
          </a:bodyPr>
          <a:lstStyle/>
          <a:p>
            <a:r>
              <a:rPr lang="en-IN" b="1" u="sng" dirty="0"/>
              <a:t>Example</a:t>
            </a:r>
          </a:p>
        </p:txBody>
      </p:sp>
      <p:pic>
        <p:nvPicPr>
          <p:cNvPr id="6" name="Content Placeholder 5" descr="A screenshot of a computer code">
            <a:extLst>
              <a:ext uri="{FF2B5EF4-FFF2-40B4-BE49-F238E27FC236}">
                <a16:creationId xmlns:a16="http://schemas.microsoft.com/office/drawing/2014/main" id="{3656E86F-E38A-16A9-BA81-66CEAE2FB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730" y="1315092"/>
            <a:ext cx="9240540" cy="403417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43879-7C0B-C726-DC6B-B8A4FA48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900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5FDAF2D6-FDB0-6017-E083-F415F6813F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849" y="421240"/>
            <a:ext cx="9020711" cy="57557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8A889-C431-2101-2E70-00E75194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260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A718E-0855-65CB-6F33-6AEBA8E8D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FC395-9A9B-20A3-97BB-7A1DC5F4F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7" y="123290"/>
            <a:ext cx="10891463" cy="557747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Guided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B2896-D2C2-F482-7C54-332DAE1C2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81038"/>
            <a:ext cx="10997629" cy="605367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 size is dynamic while using guided method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a chunk is proportional to the number of unassigned iterations divided by the number of the threads, and the size will be decreased to chunk-size (but the last chunk could be smaller than chunk-size)</a:t>
            </a:r>
            <a:endParaRPr lang="en-IN" b="0" i="0" u="none" strike="noStrike" baseline="0" dirty="0">
              <a:latin typeface="CIDFont+F1"/>
            </a:endParaRPr>
          </a:p>
          <a:p>
            <a:pPr algn="just"/>
            <a:r>
              <a:rPr lang="en-IN" b="1" i="0" u="none" strike="noStrike" baseline="0" dirty="0">
                <a:latin typeface="CIDFont+F1"/>
              </a:rPr>
              <a:t>chunk size = max((</a:t>
            </a:r>
            <a:r>
              <a:rPr lang="en-IN" b="1" i="0" u="none" strike="noStrike" baseline="0" dirty="0" err="1">
                <a:latin typeface="CIDFont+F1"/>
              </a:rPr>
              <a:t>num_of_iterations</a:t>
            </a:r>
            <a:r>
              <a:rPr lang="en-IN" b="1" i="0" u="none" strike="noStrike" baseline="0" dirty="0">
                <a:latin typeface="CIDFont+F1"/>
              </a:rPr>
              <a:t> remaining / 2*</a:t>
            </a:r>
            <a:r>
              <a:rPr lang="en-IN" b="1" i="0" u="none" strike="noStrike" baseline="0" dirty="0" err="1">
                <a:latin typeface="CIDFont+F1"/>
              </a:rPr>
              <a:t>num_of_threads</a:t>
            </a:r>
            <a:r>
              <a:rPr lang="en-IN" b="1" i="0" u="none" strike="noStrike" baseline="0" dirty="0">
                <a:latin typeface="CIDFont+F1"/>
              </a:rPr>
              <a:t>), n)</a:t>
            </a:r>
            <a:endParaRPr lang="en-IN" b="1" dirty="0">
              <a:latin typeface="CIDFont+F1"/>
            </a:endParaRPr>
          </a:p>
          <a:p>
            <a:pPr algn="just"/>
            <a:r>
              <a:rPr lang="en-IN" b="1" i="0" u="none" strike="noStrike" baseline="0" dirty="0">
                <a:latin typeface="CIDFont+F1"/>
              </a:rPr>
              <a:t>The formula may differ across compiler implementations</a:t>
            </a:r>
          </a:p>
          <a:p>
            <a:pPr algn="just"/>
            <a:r>
              <a:rPr lang="en-IN" b="0" i="0" u="none" strike="noStrike" baseline="0" dirty="0">
                <a:latin typeface="CIDFont+F1"/>
              </a:rPr>
              <a:t>If you specify </a:t>
            </a:r>
            <a:r>
              <a:rPr lang="en-IN" b="1" i="0" u="none" strike="noStrike" baseline="0" dirty="0">
                <a:latin typeface="CIDFont+F1"/>
              </a:rPr>
              <a:t>n, that is the minimum chunk size that each thread should get</a:t>
            </a:r>
            <a:r>
              <a:rPr lang="en-IN" b="0" i="0" u="none" strike="noStrike" baseline="0" dirty="0">
                <a:latin typeface="CIDFont+F1"/>
              </a:rPr>
              <a:t>.</a:t>
            </a:r>
          </a:p>
          <a:p>
            <a:pPr algn="just"/>
            <a:r>
              <a:rPr lang="en-IN" b="0" i="0" u="none" strike="noStrike" baseline="0" dirty="0">
                <a:latin typeface="CIDFont+F1"/>
              </a:rPr>
              <a:t>Size of each successive chunks </a:t>
            </a:r>
            <a:r>
              <a:rPr lang="en-IN" b="1" i="0" u="none" strike="noStrike" baseline="0" dirty="0">
                <a:latin typeface="CIDFont+F1"/>
              </a:rPr>
              <a:t>is decreasing</a:t>
            </a:r>
            <a:endParaRPr lang="en-IN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chunk size is 1.</a:t>
            </a:r>
          </a:p>
          <a:p>
            <a:pPr algn="just"/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omp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for schedule (guided,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chunk_size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&lt;8;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 algn="just">
              <a:buNone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 (loop body)</a:t>
            </a:r>
          </a:p>
          <a:p>
            <a:pPr marL="0" indent="0" algn="just">
              <a:buNone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algn="just"/>
            <a:endParaRPr lang="en-IN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C52B1-93C4-DCAF-1A76-3781F8C03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557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8F567-E99F-C993-18AF-2B1550DF7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463"/>
            <a:ext cx="10515600" cy="4810500"/>
          </a:xfrm>
        </p:spPr>
        <p:txBody>
          <a:bodyPr/>
          <a:lstStyle/>
          <a:p>
            <a:pPr algn="just"/>
            <a:r>
              <a:rPr lang="en-IN" dirty="0"/>
              <a:t>The guided schedule is appropriate for the case in which </a:t>
            </a:r>
            <a:r>
              <a:rPr lang="en-IN" b="1" dirty="0"/>
              <a:t>the threads may arrive at varying times</a:t>
            </a:r>
            <a:r>
              <a:rPr lang="en-IN" dirty="0"/>
              <a:t> </a:t>
            </a:r>
            <a:r>
              <a:rPr lang="en-IN" b="1" dirty="0"/>
              <a:t>at a for construct </a:t>
            </a:r>
            <a:r>
              <a:rPr lang="en-IN" dirty="0"/>
              <a:t>with each iteration requiring about the same amount of work. </a:t>
            </a:r>
          </a:p>
          <a:p>
            <a:pPr algn="just"/>
            <a:r>
              <a:rPr lang="en-IN" dirty="0"/>
              <a:t>This situation can happen if, for example, the for construct is preceded by one or more sections or for constructs </a:t>
            </a:r>
            <a:r>
              <a:rPr lang="en-IN" b="1" dirty="0"/>
              <a:t>with </a:t>
            </a:r>
            <a:r>
              <a:rPr lang="en-IN" b="1" dirty="0" err="1"/>
              <a:t>nowait</a:t>
            </a:r>
            <a:r>
              <a:rPr lang="en-IN" b="1" dirty="0"/>
              <a:t> clauses.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068A69-D679-FA83-FB5C-661E23ED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535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5D75-B13D-5DDA-DD76-4FF1E929B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49795"/>
          </a:xfrm>
        </p:spPr>
        <p:txBody>
          <a:bodyPr>
            <a:normAutofit/>
          </a:bodyPr>
          <a:lstStyle/>
          <a:p>
            <a:r>
              <a:rPr lang="en-IN" b="1" u="sng" dirty="0"/>
              <a:t>Example</a:t>
            </a:r>
          </a:p>
        </p:txBody>
      </p:sp>
      <p:pic>
        <p:nvPicPr>
          <p:cNvPr id="6" name="Content Placeholder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934F9463-E732-B5A9-B848-959A431CC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493" y="986321"/>
            <a:ext cx="9593014" cy="521246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1F662-D258-6E02-2054-2628035A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20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screen">
            <a:extLst>
              <a:ext uri="{FF2B5EF4-FFF2-40B4-BE49-F238E27FC236}">
                <a16:creationId xmlns:a16="http://schemas.microsoft.com/office/drawing/2014/main" id="{9B93A689-AF6B-C491-081E-A5C2832996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372" y="457200"/>
            <a:ext cx="6752629" cy="57197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33DFA-88BA-BFBD-1E92-C1A71C273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276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EC3D3-4D93-E60F-0041-ABF31B931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8B808-4032-A6AD-6698-E0D6274DD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7" y="123290"/>
            <a:ext cx="10891463" cy="557747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Runtime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2B071-873E-CBEC-3F45-97A5EE90E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81038"/>
            <a:ext cx="10997629" cy="605367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b="0" i="0" u="none" strike="noStrike" baseline="0" dirty="0">
                <a:latin typeface="CIDFont+F1"/>
              </a:rPr>
              <a:t>Determine the scheduling type at run time by the OMP_SCHEDULE environment variable</a:t>
            </a:r>
          </a:p>
          <a:p>
            <a:pPr lvl="1" algn="just"/>
            <a:r>
              <a:rPr lang="en-IN" sz="2800" b="0" i="0" u="none" strike="noStrike" baseline="0" dirty="0">
                <a:latin typeface="CIDFont+F1"/>
              </a:rPr>
              <a:t>export OMP_SCHEDULE=“static, 4”</a:t>
            </a:r>
          </a:p>
          <a:p>
            <a:pPr algn="just"/>
            <a:r>
              <a:rPr lang="en-US" altLang="en-US" sz="2800" dirty="0"/>
              <a:t>Schedule can be specified through </a:t>
            </a:r>
            <a:r>
              <a:rPr lang="en-US" altLang="en-US" sz="2800" dirty="0" err="1"/>
              <a:t>omp_schedule</a:t>
            </a:r>
            <a:r>
              <a:rPr lang="en-US" altLang="en-US" sz="2800" dirty="0"/>
              <a:t> environment variable</a:t>
            </a:r>
          </a:p>
          <a:p>
            <a:pPr algn="just"/>
            <a:r>
              <a:rPr lang="en-US" altLang="en-US" sz="2800" b="1" dirty="0"/>
              <a:t>The schedule(runtime) clause tells it to set the schedule using the environment variable</a:t>
            </a:r>
          </a:p>
          <a:p>
            <a:pPr algn="just"/>
            <a:r>
              <a:rPr lang="en-IN" sz="2800" b="0" i="0" u="none" strike="noStrike" baseline="0" dirty="0">
                <a:latin typeface="Calibri" panose="020F0502020204030204" pitchFamily="34" charset="0"/>
              </a:rPr>
              <a:t>The scheduling decision is deferred until runtime by the environment variable OMP_SCHEDULE. </a:t>
            </a:r>
          </a:p>
          <a:p>
            <a:pPr algn="just"/>
            <a:r>
              <a:rPr lang="en-IN" sz="2800" b="1" i="0" u="none" strike="noStrike" baseline="0" dirty="0">
                <a:latin typeface="Calibri" panose="020F0502020204030204" pitchFamily="34" charset="0"/>
              </a:rPr>
              <a:t>It is illegal to specify a chunk size for this clause </a:t>
            </a:r>
          </a:p>
          <a:p>
            <a:pPr lvl="1" algn="just"/>
            <a:r>
              <a:rPr lang="en-US" altLang="en-US" sz="2800" dirty="0"/>
              <a:t>#pragma </a:t>
            </a:r>
            <a:r>
              <a:rPr lang="en-US" altLang="en-US" sz="2800" dirty="0" err="1"/>
              <a:t>omp</a:t>
            </a:r>
            <a:r>
              <a:rPr lang="en-US" altLang="en-US" sz="2800" dirty="0"/>
              <a:t> for schedule(runtime)</a:t>
            </a:r>
          </a:p>
          <a:p>
            <a:pPr marL="0" indent="0" algn="just">
              <a:buNone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&lt;8;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0" indent="0" algn="just">
              <a:buNone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 (loop body)</a:t>
            </a:r>
          </a:p>
          <a:p>
            <a:pPr marL="0" indent="0" algn="just">
              <a:buNone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algn="just"/>
            <a:endParaRPr lang="en-US" altLang="en-US" sz="2800" dirty="0">
              <a:latin typeface="Courier New" panose="02070309020205020404" pitchFamily="49" charset="0"/>
            </a:endParaRPr>
          </a:p>
          <a:p>
            <a:pPr algn="l"/>
            <a:endParaRPr lang="en-IN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16F4-D21C-3D0D-9A0F-0312486D1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074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6951E-5210-EE27-C257-D56C814B2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FBD47-4D35-6812-4306-63DE5A0B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7" y="123290"/>
            <a:ext cx="10891463" cy="557747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Auto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F7FB-E03B-7AC0-24CF-7F3F9CAB5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681038"/>
            <a:ext cx="10997629" cy="6053672"/>
          </a:xfrm>
        </p:spPr>
        <p:txBody>
          <a:bodyPr>
            <a:normAutofit/>
          </a:bodyPr>
          <a:lstStyle/>
          <a:p>
            <a:pPr algn="l"/>
            <a:r>
              <a:rPr lang="en-IN" dirty="0"/>
              <a:t>With auto, scheduling is delegated to the compiler and runtime system.</a:t>
            </a:r>
          </a:p>
          <a:p>
            <a:pPr algn="l"/>
            <a:r>
              <a:rPr lang="en-IN" dirty="0"/>
              <a:t> The compiler and runtime system can choose any possible mapping of iterations to threads (including all possible valid schedules) and these may be different in different loops.</a:t>
            </a:r>
            <a:endParaRPr lang="en-IN" b="0" i="0" u="none" strike="noStrike" baseline="0" dirty="0">
              <a:latin typeface="CIDFont+F1"/>
            </a:endParaRPr>
          </a:p>
          <a:p>
            <a:pPr algn="l"/>
            <a:r>
              <a:rPr lang="en-IN" b="0" i="0" u="none" strike="noStrike" baseline="0" dirty="0">
                <a:latin typeface="CIDFont+F1"/>
              </a:rPr>
              <a:t>That is delegates the decision of the scheduling to the compiler and/or runtime system. </a:t>
            </a:r>
          </a:p>
          <a:p>
            <a:pPr algn="l"/>
            <a:r>
              <a:rPr lang="en-IN" b="0" i="0" u="none" strike="noStrike" baseline="0" dirty="0">
                <a:latin typeface="CIDFont+F1"/>
              </a:rPr>
              <a:t>Thus, </a:t>
            </a:r>
            <a:r>
              <a:rPr lang="en-IN" b="1" i="0" u="none" strike="noStrike" baseline="0" dirty="0">
                <a:latin typeface="CIDFont+F1"/>
              </a:rPr>
              <a:t>scheduling will be decided automatically by your machine.</a:t>
            </a:r>
          </a:p>
          <a:p>
            <a:pPr algn="l"/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omp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for schedule (auto)</a:t>
            </a:r>
          </a:p>
          <a:p>
            <a:pPr marL="457200" lvl="1" indent="0" algn="just">
              <a:buNone/>
            </a:pP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for(</a:t>
            </a:r>
            <a:r>
              <a:rPr lang="en-IN" sz="2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 </a:t>
            </a:r>
            <a:r>
              <a:rPr lang="en-IN" sz="2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&lt;8; </a:t>
            </a:r>
            <a:r>
              <a:rPr lang="en-IN" sz="2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marL="457200" lvl="1" indent="0" algn="just">
              <a:buNone/>
            </a:pP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457200" lvl="1" indent="0" algn="just">
              <a:buNone/>
            </a:pP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 (loop body)</a:t>
            </a:r>
          </a:p>
          <a:p>
            <a:pPr marL="457200" lvl="1" indent="0" algn="just">
              <a:buNone/>
            </a:pP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FF71D-831B-8C6A-9F1B-F9538B0AE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50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F36EC-4931-6AD1-0892-AE4501270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210"/>
            <a:ext cx="10515600" cy="667820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Advanced OpenMP Constructs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524D-9C19-5293-937F-5ED4F7F6A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6044"/>
            <a:ext cx="10515600" cy="5686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u="sng" dirty="0"/>
              <a:t>Schedule clause </a:t>
            </a:r>
          </a:p>
          <a:p>
            <a:pPr algn="just"/>
            <a:r>
              <a:rPr lang="en-IN" b="1" dirty="0"/>
              <a:t>Specifies how loop iteration are divided among team of threads. </a:t>
            </a:r>
          </a:p>
          <a:p>
            <a:pPr algn="just"/>
            <a:r>
              <a:rPr lang="en-IN" dirty="0"/>
              <a:t>Schedule refers to the way in which loop indices are distributed among threads</a:t>
            </a:r>
          </a:p>
          <a:p>
            <a:pPr algn="just"/>
            <a:r>
              <a:rPr lang="en-IN" b="1" dirty="0"/>
              <a:t>The default schedule is implementation dependent. </a:t>
            </a:r>
          </a:p>
          <a:p>
            <a:pPr algn="just"/>
            <a:r>
              <a:rPr lang="en-IN" dirty="0"/>
              <a:t>Supported scheduling types are: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sz="2800" dirty="0"/>
              <a:t>Static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sz="2800" dirty="0"/>
              <a:t>Dynamic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sz="2800" dirty="0"/>
              <a:t>Guided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sz="2800" dirty="0"/>
              <a:t>Runtime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sz="2800" dirty="0"/>
              <a:t>Auto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F9346-B1CC-2401-87E6-A2EE1052F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807" y="3935002"/>
            <a:ext cx="6770670" cy="222949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7B5AB-ADA6-D1FB-D994-1DE483A39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17425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4B05D-EEDB-7388-8F14-8F61E075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025" y="260350"/>
            <a:ext cx="11153775" cy="1065015"/>
          </a:xfrm>
        </p:spPr>
        <p:txBody>
          <a:bodyPr>
            <a:normAutofit/>
          </a:bodyPr>
          <a:lstStyle/>
          <a:p>
            <a:r>
              <a:rPr lang="en-US" b="1" u="sng" dirty="0"/>
              <a:t>Flush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1E09B-9609-FB56-6741-1EA3AEEB7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726058"/>
            <a:ext cx="11668125" cy="4450905"/>
          </a:xfrm>
        </p:spPr>
        <p:txBody>
          <a:bodyPr/>
          <a:lstStyle/>
          <a:p>
            <a:pPr algn="just"/>
            <a:r>
              <a:rPr lang="en-US" dirty="0"/>
              <a:t>Flush operation does not actually synchronize different threads. </a:t>
            </a:r>
          </a:p>
          <a:p>
            <a:pPr algn="just"/>
            <a:r>
              <a:rPr lang="en-US" b="1" dirty="0"/>
              <a:t>It just ensures that the thread’s values are made consistent with main memory</a:t>
            </a:r>
            <a:r>
              <a:rPr lang="en-US" dirty="0"/>
              <a:t>.</a:t>
            </a:r>
          </a:p>
          <a:p>
            <a:pPr algn="just"/>
            <a:r>
              <a:rPr lang="en-IN" dirty="0"/>
              <a:t>Flush forces data to be updated in memory so that other threads see the most recent value. </a:t>
            </a:r>
          </a:p>
          <a:p>
            <a:pPr algn="just"/>
            <a:r>
              <a:rPr lang="en-IN" dirty="0"/>
              <a:t>Thread-visible variables are written back to memory at this point.</a:t>
            </a:r>
          </a:p>
          <a:p>
            <a:pPr algn="just"/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It prevents threads from observing stale or outdated values of variables.</a:t>
            </a:r>
            <a:endParaRPr lang="en-IN" sz="1800" b="0" i="0" u="none" strike="noStrike" baseline="0" dirty="0">
              <a:latin typeface="Calibri" panose="020F0502020204030204" pitchFamily="34" charset="0"/>
            </a:endParaRPr>
          </a:p>
          <a:p>
            <a:r>
              <a:rPr lang="en-IN" b="0" i="0" u="none" strike="noStrike" baseline="0" dirty="0">
                <a:latin typeface="Söhne"/>
                <a:cs typeface="Shonar Bangla" panose="020B0502040204020203" pitchFamily="18" charset="0"/>
              </a:rPr>
              <a:t>For pointers in the list, note that the pointer itself is flushed, not the object it points to. </a:t>
            </a:r>
          </a:p>
          <a:p>
            <a:pPr algn="just"/>
            <a:endParaRPr lang="en-IN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D2882-733A-DCA0-8A33-00F986BE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727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C2685-DDAA-3832-387E-E438B190D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5"/>
            <a:ext cx="10515600" cy="6584949"/>
          </a:xfrm>
        </p:spPr>
        <p:txBody>
          <a:bodyPr/>
          <a:lstStyle/>
          <a:p>
            <a:pPr algn="just"/>
            <a:r>
              <a:rPr lang="en-IN" b="0" i="0" u="none" strike="noStrike" baseline="0" dirty="0">
                <a:latin typeface="Söhne"/>
              </a:rPr>
              <a:t>However, processors can have their own registers and cache. </a:t>
            </a:r>
          </a:p>
          <a:p>
            <a:pPr lvl="1" algn="just"/>
            <a:r>
              <a:rPr lang="en-IN" sz="2800" b="0" i="0" u="none" strike="noStrike" baseline="0" dirty="0">
                <a:latin typeface="Söhne"/>
              </a:rPr>
              <a:t>–If a thread updates shared data, the new value will first be saved in register and then stored back to the local cache. </a:t>
            </a:r>
          </a:p>
          <a:p>
            <a:pPr lvl="1" algn="just"/>
            <a:r>
              <a:rPr lang="en-IN" sz="2800" b="0" i="0" u="none" strike="noStrike" baseline="0" dirty="0">
                <a:latin typeface="Söhne"/>
              </a:rPr>
              <a:t>–The update are thus not necessarily immediately visible to other threads.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019C9-99CF-7953-D255-338CA350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21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9BF31-F1FE-48EB-614B-394252391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589" y="2897312"/>
            <a:ext cx="7582328" cy="358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343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6C6C-0530-8C27-73A6-26955DBF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301624"/>
            <a:ext cx="11434763" cy="758825"/>
          </a:xfrm>
        </p:spPr>
        <p:txBody>
          <a:bodyPr/>
          <a:lstStyle/>
          <a:p>
            <a:r>
              <a:rPr lang="en-US" b="1" u="sng" dirty="0"/>
              <a:t>Usage of flush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B177E-A3F3-53C2-9980-D221685A2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887" y="1162050"/>
            <a:ext cx="11434763" cy="5014913"/>
          </a:xfrm>
        </p:spPr>
        <p:txBody>
          <a:bodyPr/>
          <a:lstStyle/>
          <a:p>
            <a:pPr algn="just"/>
            <a:r>
              <a:rPr lang="en-US" dirty="0"/>
              <a:t>The flush directive is typically </a:t>
            </a:r>
            <a:r>
              <a:rPr lang="en-US" b="1" dirty="0"/>
              <a:t>used in conjunction with shared variables</a:t>
            </a:r>
            <a:r>
              <a:rPr lang="en-US" dirty="0"/>
              <a:t> that are accessed by multiple threads within a parallel region.</a:t>
            </a:r>
          </a:p>
          <a:p>
            <a:pPr algn="just"/>
            <a:r>
              <a:rPr lang="en-US" b="1" dirty="0"/>
              <a:t>Placed before a memory read operation</a:t>
            </a:r>
            <a:r>
              <a:rPr lang="en-US" dirty="0"/>
              <a:t> to ensure that the most recent values of shared variables are observed. </a:t>
            </a:r>
          </a:p>
          <a:p>
            <a:pPr algn="just"/>
            <a:r>
              <a:rPr lang="en-US" b="1" dirty="0"/>
              <a:t>Placed after a memory write operation</a:t>
            </a:r>
            <a:r>
              <a:rPr lang="en-US" dirty="0"/>
              <a:t> to ensure that the updated values are visible to other threads.</a:t>
            </a:r>
          </a:p>
          <a:p>
            <a:pPr algn="just"/>
            <a:r>
              <a:rPr lang="en-US" dirty="0"/>
              <a:t>Syntax : </a:t>
            </a:r>
            <a:r>
              <a:rPr lang="en-US" b="1" dirty="0"/>
              <a:t>#pragma </a:t>
            </a:r>
            <a:r>
              <a:rPr lang="en-US" b="1" dirty="0" err="1"/>
              <a:t>omp</a:t>
            </a:r>
            <a:r>
              <a:rPr lang="en-US" b="1" dirty="0"/>
              <a:t> flush(list)</a:t>
            </a:r>
          </a:p>
          <a:p>
            <a:pPr lvl="1" algn="just"/>
            <a:r>
              <a:rPr lang="en-US" dirty="0"/>
              <a:t>where list is a comma-separated list of variables whose updates need to be synchronized across threads.</a:t>
            </a:r>
          </a:p>
          <a:p>
            <a:pPr algn="just"/>
            <a:r>
              <a:rPr lang="en-IN" dirty="0"/>
              <a:t>The list contains a list of named variables that will be flushed in order to avoid flushing all variables.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1E29-0892-F2FE-8F3D-D9D235071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566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6C163-DC0D-5E2A-1AED-70786F167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5901"/>
            <a:ext cx="10515600" cy="5581062"/>
          </a:xfrm>
        </p:spPr>
        <p:txBody>
          <a:bodyPr/>
          <a:lstStyle/>
          <a:p>
            <a:pPr algn="just"/>
            <a:r>
              <a:rPr lang="en-IN" dirty="0"/>
              <a:t>The FLUSH directive is implied for the directives shown in the table below. </a:t>
            </a:r>
          </a:p>
          <a:p>
            <a:pPr algn="just"/>
            <a:r>
              <a:rPr lang="en-IN" b="1" dirty="0"/>
              <a:t>The directive is not implied if a NOWAIT clause is present.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1B951-AFD8-0E3D-60B9-1B4653CC1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23</a:t>
            </a:fld>
            <a:endParaRPr lang="en-IN"/>
          </a:p>
        </p:txBody>
      </p:sp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B8AB331E-4B8D-0375-681C-1D4B0CE01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034282"/>
            <a:ext cx="4676960" cy="414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762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F321E-0CC8-CCDE-A51B-CAE27AEAB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975" y="222250"/>
            <a:ext cx="11830050" cy="758825"/>
          </a:xfrm>
        </p:spPr>
        <p:txBody>
          <a:bodyPr/>
          <a:lstStyle/>
          <a:p>
            <a:r>
              <a:rPr lang="en-US" b="1" u="sng" dirty="0"/>
              <a:t>Memory ordering using flush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3A67-5A56-1993-B9CB-6CD15A81F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5" y="1219200"/>
            <a:ext cx="11563350" cy="4957763"/>
          </a:xfrm>
        </p:spPr>
        <p:txBody>
          <a:bodyPr/>
          <a:lstStyle/>
          <a:p>
            <a:pPr algn="just"/>
            <a:r>
              <a:rPr lang="en-US" dirty="0"/>
              <a:t>The </a:t>
            </a:r>
            <a:r>
              <a:rPr lang="en-US" b="1" dirty="0"/>
              <a:t>flush</a:t>
            </a:r>
            <a:r>
              <a:rPr lang="en-US" dirty="0"/>
              <a:t> directive imposes a memory ordering constraint on the execution of the program, ensuring that updates to variables are propagated in the specified order.</a:t>
            </a:r>
          </a:p>
          <a:p>
            <a:pPr algn="just"/>
            <a:r>
              <a:rPr lang="en-US" dirty="0"/>
              <a:t>Prevents reordering of memory operations by the compiler or hardware, which could lead to incorrect program behavior.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957BB-7F0E-6602-9407-F15CAFC2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158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27CA6-C1F9-400B-0F4D-E2FAF48DD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25" y="209551"/>
            <a:ext cx="11791950" cy="695324"/>
          </a:xfrm>
        </p:spPr>
        <p:txBody>
          <a:bodyPr/>
          <a:lstStyle/>
          <a:p>
            <a:r>
              <a:rPr lang="en-US" b="1" u="sng" dirty="0"/>
              <a:t>Example Code-Flush Directive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1CC3FE-178A-51AF-1CCE-B23BB6EEDF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26" y="1276350"/>
            <a:ext cx="6915150" cy="52578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BC04A-5F68-636F-C73F-E857A2917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4775" y="2924175"/>
            <a:ext cx="4000500" cy="98107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58809-5377-8099-B9D8-45779C40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019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6379F-8348-C841-CB7B-DB7DEE9A0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69876"/>
            <a:ext cx="11487150" cy="61595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Explanation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2C0FC-AA0E-769C-F237-D934F570E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209674"/>
            <a:ext cx="11020425" cy="5210175"/>
          </a:xfrm>
        </p:spPr>
        <p:txBody>
          <a:bodyPr/>
          <a:lstStyle/>
          <a:p>
            <a:pPr algn="just"/>
            <a:r>
              <a:rPr lang="en-US" dirty="0"/>
              <a:t>In this code, we have a shared variable </a:t>
            </a:r>
            <a:r>
              <a:rPr lang="en-US" b="1" dirty="0" err="1"/>
              <a:t>shared_var</a:t>
            </a:r>
            <a:r>
              <a:rPr lang="en-US" dirty="0"/>
              <a:t>. Thread 0 updates the shared variable to the value 10.</a:t>
            </a:r>
          </a:p>
          <a:p>
            <a:pPr algn="just"/>
            <a:r>
              <a:rPr lang="en-US" dirty="0"/>
              <a:t>We use the flush directive after updating </a:t>
            </a:r>
            <a:r>
              <a:rPr lang="en-US" b="1" dirty="0" err="1"/>
              <a:t>shared_var</a:t>
            </a:r>
            <a:r>
              <a:rPr lang="en-US" b="1" dirty="0"/>
              <a:t> </a:t>
            </a:r>
            <a:r>
              <a:rPr lang="en-US" dirty="0"/>
              <a:t>to ensure that the update is visible to other threads.</a:t>
            </a:r>
          </a:p>
          <a:p>
            <a:pPr algn="just"/>
            <a:r>
              <a:rPr lang="en-US" dirty="0"/>
              <a:t>All threads then wait at the barrier </a:t>
            </a:r>
            <a:r>
              <a:rPr lang="en-US" b="1" dirty="0"/>
              <a:t>(#pragma </a:t>
            </a:r>
            <a:r>
              <a:rPr lang="en-US" b="1" dirty="0" err="1"/>
              <a:t>omp</a:t>
            </a:r>
            <a:r>
              <a:rPr lang="en-US" b="1" dirty="0"/>
              <a:t> barrier) </a:t>
            </a:r>
            <a:r>
              <a:rPr lang="en-US" dirty="0"/>
              <a:t>to ensure that the update is visible before proceeding.</a:t>
            </a:r>
          </a:p>
          <a:p>
            <a:pPr algn="just"/>
            <a:r>
              <a:rPr lang="en-US" dirty="0"/>
              <a:t>Thread 0 updates the shared variable </a:t>
            </a:r>
            <a:r>
              <a:rPr lang="en-US" b="1" dirty="0" err="1"/>
              <a:t>shared_var</a:t>
            </a:r>
            <a:r>
              <a:rPr lang="en-US" b="1" dirty="0"/>
              <a:t> </a:t>
            </a:r>
            <a:r>
              <a:rPr lang="en-US" dirty="0"/>
              <a:t>to the value 10 and flushes the update. Both threads then wait at the barrier.</a:t>
            </a:r>
          </a:p>
          <a:p>
            <a:pPr algn="just"/>
            <a:r>
              <a:rPr lang="en-US" dirty="0"/>
              <a:t>Once the barrier is reached and the update is visible to all threads, both threads print the value of the shared variable, which is 10 in this case.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F9382-E7FB-0C0D-FECB-F01B76BE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8169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1CA9-163A-765A-7F69-7F01A14F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241301"/>
            <a:ext cx="10944225" cy="1016000"/>
          </a:xfrm>
        </p:spPr>
        <p:txBody>
          <a:bodyPr/>
          <a:lstStyle/>
          <a:p>
            <a:r>
              <a:rPr lang="en-US" b="1" u="sng" dirty="0"/>
              <a:t>Nested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E5D69-E2E9-A0D9-AEC0-A8B85B7B1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775" y="1397286"/>
            <a:ext cx="11458575" cy="4779678"/>
          </a:xfrm>
        </p:spPr>
        <p:txBody>
          <a:bodyPr>
            <a:normAutofit fontScale="92500"/>
          </a:bodyPr>
          <a:lstStyle/>
          <a:p>
            <a:pPr algn="just"/>
            <a:r>
              <a:rPr lang="en-IN" dirty="0"/>
              <a:t>OpenMP parallel regions can be nested inside each other.</a:t>
            </a:r>
            <a:endParaRPr lang="en-US" dirty="0"/>
          </a:p>
          <a:p>
            <a:pPr algn="just"/>
            <a:r>
              <a:rPr lang="en-US" dirty="0"/>
              <a:t>That means </a:t>
            </a:r>
            <a:r>
              <a:rPr lang="en-US" b="1" dirty="0"/>
              <a:t>the ability to create parallel regions within other parallel regions. </a:t>
            </a:r>
          </a:p>
          <a:p>
            <a:pPr algn="just"/>
            <a:r>
              <a:rPr lang="en-US" b="1" dirty="0"/>
              <a:t>Nested parallelism enables a hierarchical structure of parallelism.</a:t>
            </a:r>
          </a:p>
          <a:p>
            <a:pPr algn="just"/>
            <a:r>
              <a:rPr lang="en-US" dirty="0"/>
              <a:t>Nested parallelism can potentially improve the utilization of computing resources.</a:t>
            </a:r>
          </a:p>
          <a:p>
            <a:pPr algn="just"/>
            <a:r>
              <a:rPr lang="en-IN" b="1" dirty="0"/>
              <a:t>You need to turn on nested parallelism by setting OMP_NESTED or </a:t>
            </a:r>
            <a:r>
              <a:rPr lang="en-IN" b="1" dirty="0" err="1"/>
              <a:t>omp_set_nested</a:t>
            </a:r>
            <a:r>
              <a:rPr lang="en-IN" dirty="0"/>
              <a:t> because many implementations turn off this feature by default.</a:t>
            </a:r>
            <a:endParaRPr lang="en-US" dirty="0"/>
          </a:p>
          <a:p>
            <a:pPr algn="just"/>
            <a:r>
              <a:rPr lang="en-IN" b="1" dirty="0"/>
              <a:t>If nested parallelism is disabled, </a:t>
            </a:r>
            <a:r>
              <a:rPr lang="en-IN" dirty="0"/>
              <a:t>then the new team created by a thread encountering a parallel construct inside a parallel region consists only of the encountering thread. </a:t>
            </a:r>
          </a:p>
          <a:p>
            <a:pPr algn="just"/>
            <a:r>
              <a:rPr lang="en-IN" dirty="0"/>
              <a:t>If nested parallelism is enabled, then the new team may consist of more than one thread.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77D81-9ADC-D1A8-ED49-F6A1708E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617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D4F7-4C4F-9C6E-2673-96173FE34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4550"/>
          </a:xfrm>
        </p:spPr>
        <p:txBody>
          <a:bodyPr/>
          <a:lstStyle/>
          <a:p>
            <a:r>
              <a:rPr lang="en-US" b="1" u="sng"/>
              <a:t>Creation of nested parallel regions</a:t>
            </a:r>
            <a:endParaRPr 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60C36-5BE3-D7E4-E2D6-89FDB05CE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5257800"/>
          </a:xfrm>
        </p:spPr>
        <p:txBody>
          <a:bodyPr/>
          <a:lstStyle/>
          <a:p>
            <a:pPr algn="just"/>
            <a:r>
              <a:rPr lang="en-US" dirty="0"/>
              <a:t>Nested parallel regions are created by encountering additional parallel constructs (</a:t>
            </a:r>
            <a:r>
              <a:rPr lang="en-US" b="1" dirty="0"/>
              <a:t>#pragma </a:t>
            </a:r>
            <a:r>
              <a:rPr lang="en-US" b="1" dirty="0" err="1"/>
              <a:t>omp</a:t>
            </a:r>
            <a:r>
              <a:rPr lang="en-US" b="1" dirty="0"/>
              <a:t> parallel</a:t>
            </a:r>
            <a:r>
              <a:rPr lang="en-US" dirty="0"/>
              <a:t>) within an existing parallel region.</a:t>
            </a:r>
          </a:p>
          <a:p>
            <a:pPr algn="just"/>
            <a:r>
              <a:rPr lang="en-US" dirty="0"/>
              <a:t>When a thread encounters a nested parallel construct, it creates a team of threads to execute the nested parallel region.</a:t>
            </a:r>
          </a:p>
          <a:p>
            <a:pPr algn="just"/>
            <a:r>
              <a:rPr lang="en-US" dirty="0"/>
              <a:t>The number of threads created for the nested parallel region may be determined by the </a:t>
            </a:r>
            <a:r>
              <a:rPr lang="en-US" dirty="0" err="1"/>
              <a:t>num_threads</a:t>
            </a:r>
            <a:r>
              <a:rPr lang="en-US" dirty="0"/>
              <a:t> clause or the environment settings.</a:t>
            </a:r>
          </a:p>
          <a:p>
            <a:pPr algn="just"/>
            <a:r>
              <a:rPr lang="en-US" b="1" dirty="0"/>
              <a:t>Nested parallelism uses the concept of spawning. It refers to the action of creating a new, independent thread that can run concurrently with the original thread.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6924F-0D08-EFA2-DA5B-B487E83C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33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4A31-EC06-7664-5BCF-D219AED86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5125"/>
            <a:ext cx="11382376" cy="892175"/>
          </a:xfrm>
        </p:spPr>
        <p:txBody>
          <a:bodyPr/>
          <a:lstStyle/>
          <a:p>
            <a:r>
              <a:rPr lang="en-US" b="1" u="sng" dirty="0"/>
              <a:t>Example code 1– Nested Parallelism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9B833C-17CC-FDCB-884C-1B5A7188D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670049"/>
            <a:ext cx="7412017" cy="450215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1C2EC4-916D-B451-23C7-49BB414DC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017" y="2677318"/>
            <a:ext cx="4156324" cy="195738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E62FA7-AB55-9B9B-F824-1631D24B1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98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DF09-45D8-5981-2FBC-F096A38B4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7226"/>
          </a:xfrm>
        </p:spPr>
        <p:txBody>
          <a:bodyPr/>
          <a:lstStyle/>
          <a:p>
            <a:r>
              <a:rPr lang="en-IN" b="1" u="sng" dirty="0"/>
              <a:t>Why Schedule Clause?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93AC-7B37-ABEB-ECC2-D50D1E3F3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915"/>
            <a:ext cx="10515600" cy="4831048"/>
          </a:xfrm>
        </p:spPr>
        <p:txBody>
          <a:bodyPr/>
          <a:lstStyle/>
          <a:p>
            <a:pPr algn="just"/>
            <a:r>
              <a:rPr lang="en-IN" dirty="0"/>
              <a:t>A parallel region has at least one barrier, at its end, and may have additional barriers within it. </a:t>
            </a:r>
          </a:p>
          <a:p>
            <a:pPr algn="just"/>
            <a:r>
              <a:rPr lang="en-IN" dirty="0"/>
              <a:t>At each barrier, the other members of the team must wait for the last thread to arrive. </a:t>
            </a:r>
          </a:p>
          <a:p>
            <a:pPr algn="just"/>
            <a:r>
              <a:rPr lang="en-IN" b="1" dirty="0"/>
              <a:t>To minimize this wait time, shared work should be distributed so that all threads arrive at the barrier at about the same time. </a:t>
            </a:r>
          </a:p>
          <a:p>
            <a:pPr algn="just"/>
            <a:r>
              <a:rPr lang="en-IN" dirty="0"/>
              <a:t>If some of that shared work is contained in for constructs, the schedule clause can be used for this purpose.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08747-B7CD-6DBE-D0B5-D18B5BAFC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0898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43A4-4F37-8DEB-966A-EC7DD29F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365126"/>
            <a:ext cx="11572875" cy="911224"/>
          </a:xfrm>
        </p:spPr>
        <p:txBody>
          <a:bodyPr>
            <a:normAutofit/>
          </a:bodyPr>
          <a:lstStyle/>
          <a:p>
            <a:r>
              <a:rPr lang="en-US" b="1" u="sng" dirty="0"/>
              <a:t>Explanation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EF09-EDF8-137B-F685-C82479481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510302"/>
            <a:ext cx="11029951" cy="4666662"/>
          </a:xfrm>
        </p:spPr>
        <p:txBody>
          <a:bodyPr/>
          <a:lstStyle/>
          <a:p>
            <a:pPr algn="just"/>
            <a:r>
              <a:rPr lang="en-US" dirty="0"/>
              <a:t>Each thread in the outer parallel region will print its thread ID.</a:t>
            </a:r>
          </a:p>
          <a:p>
            <a:pPr algn="just"/>
            <a:r>
              <a:rPr lang="en-US" dirty="0"/>
              <a:t>Then, each thread in the outer parallel region will enter the inner parallel region. </a:t>
            </a:r>
          </a:p>
          <a:p>
            <a:pPr algn="just"/>
            <a:r>
              <a:rPr lang="en-US" dirty="0"/>
              <a:t>Within the inner parallel region, each thread will print its thread ID again.</a:t>
            </a:r>
          </a:p>
          <a:p>
            <a:pPr algn="just"/>
            <a:r>
              <a:rPr lang="en-US" dirty="0"/>
              <a:t>This demonstrates that each thread in the outer parallel region can spawn threads to execute the inner parallel region.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FD674-F356-D38C-7782-2665433C6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621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DFB1-EA5A-D0CB-2737-1119B5813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870" y="136525"/>
            <a:ext cx="10983930" cy="736779"/>
          </a:xfrm>
        </p:spPr>
        <p:txBody>
          <a:bodyPr>
            <a:normAutofit/>
          </a:bodyPr>
          <a:lstStyle/>
          <a:p>
            <a:r>
              <a:rPr lang="en-IN" b="1" u="sng" dirty="0"/>
              <a:t>Example 2</a:t>
            </a:r>
          </a:p>
        </p:txBody>
      </p:sp>
      <p:pic>
        <p:nvPicPr>
          <p:cNvPr id="6" name="Content Placeholder 5" descr="A screenshot of a computer code">
            <a:extLst>
              <a:ext uri="{FF2B5EF4-FFF2-40B4-BE49-F238E27FC236}">
                <a16:creationId xmlns:a16="http://schemas.microsoft.com/office/drawing/2014/main" id="{E57A6D9F-ECBC-B374-2464-A470815265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24" y="1130157"/>
            <a:ext cx="9657707" cy="54864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1DCCE-B6F9-D4A2-E4D3-A6A144746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953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3341011A-8C24-2856-E77A-947798711D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782" y="431515"/>
            <a:ext cx="10000470" cy="57329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8FC5C-B3B0-E898-DDB5-E5BF8201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589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5957294D-B155-1607-A90C-F98CA8EE32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86" y="382772"/>
            <a:ext cx="9610420" cy="577347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77BDD-697F-1CF5-796F-7BDC0CB62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135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B7FA-87CF-6D91-133E-A8B0245E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05467"/>
          </a:xfrm>
        </p:spPr>
        <p:txBody>
          <a:bodyPr>
            <a:normAutofit/>
          </a:bodyPr>
          <a:lstStyle/>
          <a:p>
            <a:r>
              <a:rPr lang="en-IN" b="1" u="sng" dirty="0"/>
              <a:t>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AC7DD-393C-5A10-3811-9F557D8E7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dirty="0"/>
              <a:t>Nested parallelism disabled </a:t>
            </a:r>
            <a:r>
              <a:rPr lang="en-IN" dirty="0"/>
              <a:t>→ Inner #pragma </a:t>
            </a:r>
            <a:r>
              <a:rPr lang="en-IN" dirty="0" err="1"/>
              <a:t>omp</a:t>
            </a:r>
            <a:r>
              <a:rPr lang="en-IN" dirty="0"/>
              <a:t> parallel does not create new threads; </a:t>
            </a:r>
            <a:r>
              <a:rPr lang="en-IN" b="1" dirty="0"/>
              <a:t>only the encountering thread runs it sequentially.</a:t>
            </a:r>
          </a:p>
          <a:p>
            <a:pPr algn="just"/>
            <a:r>
              <a:rPr lang="en-IN" b="1" dirty="0"/>
              <a:t>Nested parallelism enabled </a:t>
            </a:r>
            <a:r>
              <a:rPr lang="en-IN" dirty="0"/>
              <a:t>→ Each thread in the outer region can create a full new team in the inner region.</a:t>
            </a:r>
          </a:p>
          <a:p>
            <a:pPr algn="just"/>
            <a:r>
              <a:rPr lang="en-IN" b="1" dirty="0" err="1"/>
              <a:t>omp_get_num_threads</a:t>
            </a:r>
            <a:r>
              <a:rPr lang="en-IN" b="1" dirty="0"/>
              <a:t> </a:t>
            </a:r>
            <a:r>
              <a:rPr lang="en-IN" dirty="0"/>
              <a:t>-&gt; returns the number of threads currently active within the parallel region where it is called.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848D4-650F-7215-6140-48B35F4A3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2602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2151-2A1A-6E68-DB59-DB7FAE08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699" y="365126"/>
            <a:ext cx="11610975" cy="1196546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Performance Considerations in Nested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1B1EC-7BE3-0CC6-6077-C3E5489F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699" y="1849347"/>
            <a:ext cx="11391901" cy="4327615"/>
          </a:xfrm>
        </p:spPr>
        <p:txBody>
          <a:bodyPr/>
          <a:lstStyle/>
          <a:p>
            <a:pPr algn="just"/>
            <a:r>
              <a:rPr lang="en-US" dirty="0"/>
              <a:t>Nested parallelism allows for more granular control over thread allocation and resource utilization.</a:t>
            </a:r>
          </a:p>
          <a:p>
            <a:pPr algn="just"/>
            <a:r>
              <a:rPr lang="en-US" dirty="0"/>
              <a:t>The threads from outer parallel regions can be reused or allocated to execute inner parallel regions.</a:t>
            </a:r>
          </a:p>
          <a:p>
            <a:pPr algn="just"/>
            <a:r>
              <a:rPr lang="en-US" dirty="0"/>
              <a:t>While nested parallelism can potentially improve performance by exploiting additional parallelism, </a:t>
            </a:r>
            <a:r>
              <a:rPr lang="en-US" b="1" dirty="0"/>
              <a:t>it can also introduce overhead due to thread management and synchronization.</a:t>
            </a:r>
          </a:p>
          <a:p>
            <a:pPr algn="just"/>
            <a:r>
              <a:rPr lang="en-US" dirty="0"/>
              <a:t>Excessive nesting may </a:t>
            </a:r>
            <a:r>
              <a:rPr lang="en-US" b="1" dirty="0"/>
              <a:t>lead to diminishing returns or increased overhead.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052C5-91E3-0EA4-7421-00631544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4212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CB000-CB85-0C7D-7C22-5940936A1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" y="184151"/>
            <a:ext cx="11991975" cy="787400"/>
          </a:xfrm>
        </p:spPr>
        <p:txBody>
          <a:bodyPr/>
          <a:lstStyle/>
          <a:p>
            <a:r>
              <a:rPr lang="en-US" b="1" u="sng" dirty="0"/>
              <a:t>Thread private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AC977-E622-6594-A7B0-C8C36831C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025" y="1104900"/>
            <a:ext cx="11496675" cy="5353050"/>
          </a:xfrm>
        </p:spPr>
        <p:txBody>
          <a:bodyPr/>
          <a:lstStyle/>
          <a:p>
            <a:pPr algn="just"/>
            <a:r>
              <a:rPr lang="en-US" dirty="0"/>
              <a:t>Used to declare variables that should have private instances for each thread in a parallel region.</a:t>
            </a:r>
          </a:p>
          <a:p>
            <a:pPr algn="just"/>
            <a:r>
              <a:rPr lang="en-US" dirty="0"/>
              <a:t>Variables declared with the "</a:t>
            </a:r>
            <a:r>
              <a:rPr lang="en-US" b="1" dirty="0"/>
              <a:t>thread private</a:t>
            </a:r>
            <a:r>
              <a:rPr lang="en-US" dirty="0"/>
              <a:t>" directive have private instances for each thread in a parallel region.</a:t>
            </a:r>
          </a:p>
          <a:p>
            <a:pPr algn="just"/>
            <a:r>
              <a:rPr lang="en-US" dirty="0"/>
              <a:t>Syntax : </a:t>
            </a:r>
            <a:r>
              <a:rPr lang="en-US" b="1" dirty="0"/>
              <a:t>#pragma </a:t>
            </a:r>
            <a:r>
              <a:rPr lang="en-US" b="1" dirty="0" err="1"/>
              <a:t>omp</a:t>
            </a:r>
            <a:r>
              <a:rPr lang="en-US" b="1" dirty="0"/>
              <a:t> </a:t>
            </a:r>
            <a:r>
              <a:rPr lang="en-US" b="1" dirty="0" err="1"/>
              <a:t>threadprivate</a:t>
            </a:r>
            <a:r>
              <a:rPr lang="en-US" b="1" dirty="0"/>
              <a:t>(</a:t>
            </a:r>
            <a:r>
              <a:rPr lang="en-US" b="1" dirty="0" err="1"/>
              <a:t>variable_list</a:t>
            </a:r>
            <a:r>
              <a:rPr lang="en-US" b="1" dirty="0"/>
              <a:t>) </a:t>
            </a:r>
          </a:p>
          <a:p>
            <a:pPr lvl="1" algn="just"/>
            <a:r>
              <a:rPr lang="en-US" sz="2800" dirty="0"/>
              <a:t>where </a:t>
            </a:r>
            <a:r>
              <a:rPr lang="en-US" sz="2800" dirty="0" err="1"/>
              <a:t>variable_list</a:t>
            </a:r>
            <a:r>
              <a:rPr lang="en-US" sz="2800" dirty="0"/>
              <a:t> is a comma-separated list of variables that should have private instances for each thread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225309-DBCF-6311-9EA3-0727DD56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801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61AF8-CD30-4E15-4913-F67CC77D9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204254"/>
            <a:ext cx="11191875" cy="654049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Scope and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5FF37-22B3-01ED-DC4A-8A8F06FAA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057274"/>
            <a:ext cx="11458575" cy="5267325"/>
          </a:xfrm>
        </p:spPr>
        <p:txBody>
          <a:bodyPr/>
          <a:lstStyle/>
          <a:p>
            <a:pPr algn="just"/>
            <a:r>
              <a:rPr lang="en-US" b="1" dirty="0"/>
              <a:t>Scope</a:t>
            </a:r>
            <a:r>
              <a:rPr lang="en-US" dirty="0"/>
              <a:t> : </a:t>
            </a:r>
          </a:p>
          <a:p>
            <a:pPr lvl="1" algn="just"/>
            <a:r>
              <a:rPr lang="en-US" dirty="0"/>
              <a:t>The "thread private" directive typically appears outside of parallel regions, often at the global or file scope.</a:t>
            </a:r>
          </a:p>
          <a:p>
            <a:pPr lvl="1" algn="just"/>
            <a:r>
              <a:rPr lang="en-US" dirty="0"/>
              <a:t>Specifies that the listed variables should be treated as thread-private for all subsequent parallel regions.</a:t>
            </a:r>
          </a:p>
          <a:p>
            <a:pPr algn="just"/>
            <a:r>
              <a:rPr lang="en-US" b="1" dirty="0"/>
              <a:t>Initialization</a:t>
            </a:r>
            <a:r>
              <a:rPr lang="en-US" dirty="0"/>
              <a:t> :</a:t>
            </a:r>
          </a:p>
          <a:p>
            <a:pPr lvl="1" algn="just"/>
            <a:r>
              <a:rPr lang="en-US" dirty="0"/>
              <a:t>Thread-private variables are initialized once at the beginning of the program execution.</a:t>
            </a:r>
          </a:p>
          <a:p>
            <a:pPr lvl="1" algn="just"/>
            <a:r>
              <a:rPr lang="en-US" dirty="0"/>
              <a:t>The initial values are shared across all threads but are independent of the initial values of variables in other threads.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45227-E3DF-97A3-C868-068728CB5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67598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8C001-6B3A-A228-4EAD-7373E388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107951"/>
            <a:ext cx="11677650" cy="692150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Usage and memory overhead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24625-A576-A021-1CBE-C3906EE98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075" y="1047750"/>
            <a:ext cx="11401425" cy="5410200"/>
          </a:xfrm>
        </p:spPr>
        <p:txBody>
          <a:bodyPr/>
          <a:lstStyle/>
          <a:p>
            <a:pPr algn="just"/>
            <a:r>
              <a:rPr lang="en-US" b="1" dirty="0"/>
              <a:t>Usage</a:t>
            </a:r>
            <a:r>
              <a:rPr lang="en-US" dirty="0"/>
              <a:t> : Commonly used for global variables or variables declared at file scope that need to be shared across multiple parallel regions but have private instances for each thread.</a:t>
            </a:r>
          </a:p>
          <a:p>
            <a:pPr algn="just"/>
            <a:r>
              <a:rPr lang="en-US" b="1" dirty="0"/>
              <a:t>Memory Overhead </a:t>
            </a:r>
            <a:r>
              <a:rPr lang="en-US" dirty="0"/>
              <a:t>: </a:t>
            </a:r>
          </a:p>
          <a:p>
            <a:pPr lvl="1" algn="just"/>
            <a:r>
              <a:rPr lang="en-US" dirty="0"/>
              <a:t>Using the "thread private" directive incurs memory overhead, as each thread maintains its own private copy of the variable.</a:t>
            </a:r>
          </a:p>
          <a:p>
            <a:pPr lvl="1" algn="just"/>
            <a:r>
              <a:rPr lang="en-US" dirty="0"/>
              <a:t>Hence, it should be used judiciously, especially for large variables or in scenarios with a large number of threads.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8A2E3-3CC2-DB39-8E84-E9C9F5323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58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CED9-5A70-34CD-D4C3-3F0DF70D8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46050"/>
            <a:ext cx="11553825" cy="739775"/>
          </a:xfrm>
        </p:spPr>
        <p:txBody>
          <a:bodyPr/>
          <a:lstStyle/>
          <a:p>
            <a:r>
              <a:rPr lang="en-US" b="1" u="sng" dirty="0"/>
              <a:t>Example code of thread private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5E00-E8B9-40B2-FE6B-11F54A8E5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5" y="1038224"/>
            <a:ext cx="7762661" cy="567372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4800" b="1" dirty="0"/>
              <a:t>#include &lt;</a:t>
            </a:r>
            <a:r>
              <a:rPr lang="en-US" sz="4800" b="1" dirty="0" err="1"/>
              <a:t>stdio.h</a:t>
            </a:r>
            <a:r>
              <a:rPr lang="en-US" sz="4800" b="1" dirty="0"/>
              <a:t>&gt;</a:t>
            </a:r>
          </a:p>
          <a:p>
            <a:pPr marL="0" indent="0">
              <a:buNone/>
            </a:pPr>
            <a:r>
              <a:rPr lang="en-US" sz="4800" b="1" dirty="0"/>
              <a:t>#include &lt;</a:t>
            </a:r>
            <a:r>
              <a:rPr lang="en-US" sz="4800" b="1" dirty="0" err="1"/>
              <a:t>omp.h</a:t>
            </a:r>
            <a:r>
              <a:rPr lang="en-US" sz="4800" b="1" dirty="0"/>
              <a:t>&gt;</a:t>
            </a:r>
          </a:p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#pragma </a:t>
            </a:r>
            <a:r>
              <a:rPr lang="en-US" sz="4800" b="1" dirty="0" err="1"/>
              <a:t>omp</a:t>
            </a:r>
            <a:r>
              <a:rPr lang="en-US" sz="4800" b="1" dirty="0"/>
              <a:t> </a:t>
            </a:r>
            <a:r>
              <a:rPr lang="en-US" sz="4800" b="1" dirty="0" err="1"/>
              <a:t>threadprivate</a:t>
            </a:r>
            <a:r>
              <a:rPr lang="en-US" sz="4800" b="1" dirty="0"/>
              <a:t>(</a:t>
            </a:r>
            <a:r>
              <a:rPr lang="en-US" sz="4800" b="1" dirty="0" err="1"/>
              <a:t>global_var</a:t>
            </a:r>
            <a:r>
              <a:rPr lang="en-US" sz="4800" b="1" dirty="0"/>
              <a:t>)</a:t>
            </a:r>
          </a:p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int </a:t>
            </a:r>
            <a:r>
              <a:rPr lang="en-US" sz="4800" b="1" dirty="0" err="1"/>
              <a:t>global_var</a:t>
            </a:r>
            <a:r>
              <a:rPr lang="en-US" sz="4800" b="1" dirty="0"/>
              <a:t> = 0;</a:t>
            </a:r>
          </a:p>
          <a:p>
            <a:pPr marL="0" indent="0">
              <a:buNone/>
            </a:pPr>
            <a:endParaRPr lang="en-US" sz="4800" b="1" dirty="0"/>
          </a:p>
          <a:p>
            <a:pPr marL="0" indent="0">
              <a:buNone/>
            </a:pPr>
            <a:r>
              <a:rPr lang="en-US" sz="4800" b="1" dirty="0"/>
              <a:t>int main() {</a:t>
            </a:r>
          </a:p>
          <a:p>
            <a:pPr marL="0" indent="0">
              <a:buNone/>
            </a:pPr>
            <a:r>
              <a:rPr lang="en-US" sz="4800" b="1" dirty="0"/>
              <a:t>    // Parallel region with two threads</a:t>
            </a:r>
          </a:p>
          <a:p>
            <a:pPr marL="0" indent="0">
              <a:buNone/>
            </a:pPr>
            <a:r>
              <a:rPr lang="en-US" sz="4800" b="1" dirty="0"/>
              <a:t>    #pragma </a:t>
            </a:r>
            <a:r>
              <a:rPr lang="en-US" sz="4800" b="1" dirty="0" err="1"/>
              <a:t>omp</a:t>
            </a:r>
            <a:r>
              <a:rPr lang="en-US" sz="4800" b="1" dirty="0"/>
              <a:t> parallel </a:t>
            </a:r>
            <a:r>
              <a:rPr lang="en-US" sz="4800" b="1" dirty="0" err="1"/>
              <a:t>num_threads</a:t>
            </a:r>
            <a:r>
              <a:rPr lang="en-US" sz="4800" b="1" dirty="0"/>
              <a:t>(2)</a:t>
            </a:r>
          </a:p>
          <a:p>
            <a:pPr marL="0" indent="0">
              <a:buNone/>
            </a:pPr>
            <a:r>
              <a:rPr lang="en-US" sz="4800" b="1" dirty="0"/>
              <a:t>    {</a:t>
            </a:r>
          </a:p>
          <a:p>
            <a:pPr marL="0" indent="0">
              <a:buNone/>
            </a:pPr>
            <a:r>
              <a:rPr lang="en-US" sz="4800" b="1" dirty="0"/>
              <a:t>        // Assign </a:t>
            </a:r>
            <a:r>
              <a:rPr lang="en-US" sz="4800" b="1" dirty="0" err="1"/>
              <a:t>global_var</a:t>
            </a:r>
            <a:r>
              <a:rPr lang="en-US" sz="4800" b="1" dirty="0"/>
              <a:t> within the parallel region</a:t>
            </a:r>
          </a:p>
          <a:p>
            <a:pPr marL="0" indent="0">
              <a:buNone/>
            </a:pPr>
            <a:r>
              <a:rPr lang="en-US" sz="4800" b="1" dirty="0"/>
              <a:t>        </a:t>
            </a:r>
            <a:r>
              <a:rPr lang="en-US" sz="4800" b="1" dirty="0" err="1"/>
              <a:t>global_var</a:t>
            </a:r>
            <a:r>
              <a:rPr lang="en-US" sz="4800" b="1" dirty="0"/>
              <a:t> = </a:t>
            </a:r>
            <a:r>
              <a:rPr lang="en-US" sz="4800" b="1" dirty="0" err="1"/>
              <a:t>omp_get_thread_num</a:t>
            </a:r>
            <a:r>
              <a:rPr lang="en-US" sz="4800" b="1" dirty="0"/>
              <a:t>();</a:t>
            </a:r>
          </a:p>
          <a:p>
            <a:pPr marL="0" indent="0">
              <a:buNone/>
            </a:pPr>
            <a:r>
              <a:rPr lang="en-US" sz="4800" b="1" dirty="0"/>
              <a:t>        </a:t>
            </a:r>
          </a:p>
          <a:p>
            <a:pPr marL="0" indent="0">
              <a:buNone/>
            </a:pPr>
            <a:r>
              <a:rPr lang="en-US" sz="4800" b="1" dirty="0"/>
              <a:t>        // Each thread prints its own thread-private value of the global variable</a:t>
            </a:r>
          </a:p>
          <a:p>
            <a:pPr marL="0" indent="0">
              <a:buNone/>
            </a:pPr>
            <a:r>
              <a:rPr lang="en-US" sz="4800" b="1" dirty="0"/>
              <a:t>        </a:t>
            </a:r>
            <a:r>
              <a:rPr lang="en-US" sz="4800" b="1" dirty="0" err="1"/>
              <a:t>printf</a:t>
            </a:r>
            <a:r>
              <a:rPr lang="en-US" sz="4800" b="1" dirty="0"/>
              <a:t>("Thread %d: Global Variable = %d\n", </a:t>
            </a:r>
            <a:r>
              <a:rPr lang="en-US" sz="4800" b="1" dirty="0" err="1"/>
              <a:t>omp_get_thread_num</a:t>
            </a:r>
            <a:r>
              <a:rPr lang="en-US" sz="4800" b="1" dirty="0"/>
              <a:t>(), </a:t>
            </a:r>
            <a:r>
              <a:rPr lang="en-US" sz="4800" b="1" dirty="0" err="1"/>
              <a:t>global_var</a:t>
            </a:r>
            <a:r>
              <a:rPr lang="en-US" sz="4800" b="1" dirty="0"/>
              <a:t>);</a:t>
            </a:r>
          </a:p>
          <a:p>
            <a:pPr marL="0" indent="0">
              <a:buNone/>
            </a:pPr>
            <a:r>
              <a:rPr lang="en-US" sz="4800" b="1" dirty="0"/>
              <a:t>    }</a:t>
            </a:r>
          </a:p>
          <a:p>
            <a:pPr marL="0" indent="0">
              <a:buNone/>
            </a:pPr>
            <a:r>
              <a:rPr lang="en-US" sz="4800" b="1" dirty="0"/>
              <a:t>    return 0;</a:t>
            </a:r>
          </a:p>
          <a:p>
            <a:pPr marL="0" indent="0">
              <a:buNone/>
            </a:pPr>
            <a:r>
              <a:rPr lang="en-US" sz="4800" b="1" dirty="0"/>
              <a:t>}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C4E29E-E766-ACBD-F5F1-FEA5D3EA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2943225"/>
            <a:ext cx="3629024" cy="8191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BC70F-7FCD-8A56-08D3-990A5A9C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0514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C620-F51B-2D8A-4EEF-5B37202F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337" y="123290"/>
            <a:ext cx="10891463" cy="557747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Static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0E795-54A2-E23D-27B6-FF4858E7D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93134"/>
            <a:ext cx="10997629" cy="5841575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is static</a:t>
            </a:r>
          </a:p>
          <a:p>
            <a:pPr algn="just"/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iterations 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divided into pieces of size chunk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then statically assigned to threads. </a:t>
            </a:r>
          </a:p>
          <a:p>
            <a:pPr algn="just"/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Chunk is a contiguous group of iterations within a loop that are assigned to a single thread to execute simultaneously in parallel processing. </a:t>
            </a:r>
          </a:p>
          <a:p>
            <a:pPr algn="just"/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chunk size specifies how many iterations should be included in each chunk assigned to a thread.</a:t>
            </a:r>
          </a:p>
          <a:p>
            <a:pPr algn="just"/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chunk is not specified, the iteration are evenly (if possible) divided contiguously among the threads. </a:t>
            </a:r>
          </a:p>
          <a:p>
            <a:pPr algn="just"/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a chunk, denoted as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chunk_size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must be 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positive integer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thread is assigned a contiguous range of indices in order of thread number called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 robin and is known as block cyclic scheduling</a:t>
            </a:r>
          </a:p>
          <a:p>
            <a:pPr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indices assigned to each thread is as equal as possible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4A1C65-9F43-BB8A-425F-094A0F67B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886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FCD99-9F07-BFEA-3D0E-E50FA4B35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12" y="150812"/>
            <a:ext cx="11610975" cy="530225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Code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4404C-9C3F-7938-D7F4-72B328EF2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12" y="990600"/>
            <a:ext cx="11482388" cy="5716588"/>
          </a:xfrm>
        </p:spPr>
        <p:txBody>
          <a:bodyPr/>
          <a:lstStyle/>
          <a:p>
            <a:pPr algn="just"/>
            <a:r>
              <a:rPr lang="en-US" dirty="0"/>
              <a:t>The global variable </a:t>
            </a:r>
            <a:r>
              <a:rPr lang="en-US" b="1" dirty="0" err="1"/>
              <a:t>global_var</a:t>
            </a:r>
            <a:r>
              <a:rPr lang="en-US" b="1" dirty="0"/>
              <a:t> </a:t>
            </a:r>
            <a:r>
              <a:rPr lang="en-US" dirty="0"/>
              <a:t>is marked as </a:t>
            </a:r>
            <a:r>
              <a:rPr lang="en-US" b="1" dirty="0" err="1"/>
              <a:t>threadprivate</a:t>
            </a:r>
            <a:r>
              <a:rPr lang="en-US" dirty="0"/>
              <a:t>, so each thread has its own private instance of this variable.</a:t>
            </a:r>
          </a:p>
          <a:p>
            <a:pPr algn="just"/>
            <a:r>
              <a:rPr lang="en-US" dirty="0"/>
              <a:t>Before entering the parallel region, the main thread sets the value of </a:t>
            </a:r>
            <a:r>
              <a:rPr lang="en-US" b="1" dirty="0" err="1"/>
              <a:t>global_var</a:t>
            </a:r>
            <a:r>
              <a:rPr lang="en-US" b="1" dirty="0"/>
              <a:t> </a:t>
            </a:r>
            <a:r>
              <a:rPr lang="en-US" dirty="0"/>
              <a:t>to its 0.</a:t>
            </a:r>
          </a:p>
          <a:p>
            <a:pPr algn="just"/>
            <a:r>
              <a:rPr lang="en-US" dirty="0"/>
              <a:t>Within the parallel region, there are two threads.</a:t>
            </a:r>
          </a:p>
          <a:p>
            <a:pPr algn="just"/>
            <a:r>
              <a:rPr lang="en-US" b="1" dirty="0"/>
              <a:t>Thread 0</a:t>
            </a:r>
            <a:r>
              <a:rPr lang="en-US" dirty="0"/>
              <a:t> prints its own private instance of </a:t>
            </a:r>
            <a:r>
              <a:rPr lang="en-US" b="1" dirty="0" err="1"/>
              <a:t>global_var</a:t>
            </a:r>
            <a:r>
              <a:rPr lang="en-US" dirty="0"/>
              <a:t>, which retains the value set outside the parallel region (0).</a:t>
            </a:r>
          </a:p>
          <a:p>
            <a:pPr algn="just"/>
            <a:r>
              <a:rPr lang="en-US" b="1" dirty="0"/>
              <a:t>Thread 1</a:t>
            </a:r>
            <a:r>
              <a:rPr lang="en-US" dirty="0"/>
              <a:t> also prints its own private instance of </a:t>
            </a:r>
            <a:r>
              <a:rPr lang="en-US" b="1" dirty="0" err="1"/>
              <a:t>global_var</a:t>
            </a:r>
            <a:r>
              <a:rPr lang="en-US" dirty="0"/>
              <a:t>, </a:t>
            </a:r>
            <a:r>
              <a:rPr lang="en-US" dirty="0" err="1"/>
              <a:t>ie</a:t>
            </a:r>
            <a:r>
              <a:rPr lang="en-US" dirty="0"/>
              <a:t> (1).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5E23D-5C65-C34D-BEAE-92D4AD47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5844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ACE35-8FAA-2B9A-5610-65C03B956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E81D-14A3-8BC0-7820-247067003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365126"/>
          </a:xfrm>
        </p:spPr>
        <p:txBody>
          <a:bodyPr>
            <a:noAutofit/>
          </a:bodyPr>
          <a:lstStyle/>
          <a:p>
            <a:r>
              <a:rPr lang="en-IN" sz="3200" b="1" u="sng" dirty="0"/>
              <a:t>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3E47F-66B9-4E54-14F4-3FDF51FEF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41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C79A89-B0EC-D713-4F08-F7EE0A34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9852"/>
            <a:ext cx="10515600" cy="605162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omp.h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a, b, </a:t>
            </a:r>
            <a:r>
              <a:rPr lang="en-IN" dirty="0" err="1"/>
              <a:t>i</a:t>
            </a:r>
            <a:r>
              <a:rPr lang="en-IN" dirty="0"/>
              <a:t>, </a:t>
            </a:r>
            <a:r>
              <a:rPr lang="en-IN" dirty="0" err="1"/>
              <a:t>tid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float x;</a:t>
            </a:r>
          </a:p>
          <a:p>
            <a:pPr marL="0" indent="0">
              <a:buNone/>
            </a:pPr>
            <a:r>
              <a:rPr lang="en-IN" dirty="0"/>
              <a:t>// Declare a and x as thread-private variables</a:t>
            </a:r>
          </a:p>
          <a:p>
            <a:pPr marL="0" indent="0">
              <a:buNone/>
            </a:pPr>
            <a:r>
              <a:rPr lang="en-IN" dirty="0"/>
              <a:t>#pragma </a:t>
            </a:r>
            <a:r>
              <a:rPr lang="en-IN" dirty="0" err="1"/>
              <a:t>omp</a:t>
            </a:r>
            <a:r>
              <a:rPr lang="en-IN" dirty="0"/>
              <a:t> </a:t>
            </a:r>
            <a:r>
              <a:rPr lang="en-IN" dirty="0" err="1"/>
              <a:t>threadprivate</a:t>
            </a:r>
            <a:r>
              <a:rPr lang="en-IN" dirty="0"/>
              <a:t>(a, x)</a:t>
            </a:r>
          </a:p>
          <a:p>
            <a:pPr marL="0" indent="0">
              <a:buNone/>
            </a:pPr>
            <a:r>
              <a:rPr lang="en-IN" dirty="0"/>
              <a:t>int main() {</a:t>
            </a:r>
          </a:p>
          <a:p>
            <a:pPr marL="0" indent="0">
              <a:buNone/>
            </a:pPr>
            <a:r>
              <a:rPr lang="en-IN" dirty="0"/>
              <a:t>    /* Explicitly turn off dynamic threads */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omp_set_dynamic</a:t>
            </a:r>
            <a:r>
              <a:rPr lang="en-IN" dirty="0"/>
              <a:t>(0);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("1st Parallel Region:\n");    </a:t>
            </a:r>
          </a:p>
          <a:p>
            <a:pPr marL="0" indent="0">
              <a:buNone/>
            </a:pPr>
            <a:r>
              <a:rPr lang="en-IN" dirty="0"/>
              <a:t>    #pragma </a:t>
            </a:r>
            <a:r>
              <a:rPr lang="en-IN" dirty="0" err="1"/>
              <a:t>omp</a:t>
            </a:r>
            <a:r>
              <a:rPr lang="en-IN" dirty="0"/>
              <a:t> parallel private(b, </a:t>
            </a:r>
            <a:r>
              <a:rPr lang="en-IN" dirty="0" err="1"/>
              <a:t>tid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tid</a:t>
            </a:r>
            <a:r>
              <a:rPr lang="en-IN" dirty="0"/>
              <a:t> = </a:t>
            </a:r>
            <a:r>
              <a:rPr lang="en-IN" dirty="0" err="1"/>
              <a:t>omp_get_thread_num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a = </a:t>
            </a:r>
            <a:r>
              <a:rPr lang="en-IN" dirty="0" err="1"/>
              <a:t>tid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b = </a:t>
            </a:r>
            <a:r>
              <a:rPr lang="en-IN" dirty="0" err="1"/>
              <a:t>tid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        x = 1.1 * </a:t>
            </a:r>
            <a:r>
              <a:rPr lang="en-IN" dirty="0" err="1"/>
              <a:t>tid</a:t>
            </a:r>
            <a:r>
              <a:rPr lang="en-IN" dirty="0"/>
              <a:t> + 1.0;        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("Thread %d: a = %d, b = %d, x = %f\n", </a:t>
            </a:r>
            <a:r>
              <a:rPr lang="en-IN" dirty="0" err="1"/>
              <a:t>tid</a:t>
            </a:r>
            <a:r>
              <a:rPr lang="en-IN" dirty="0"/>
              <a:t>, a, b, x);</a:t>
            </a:r>
          </a:p>
          <a:p>
            <a:pPr marL="0" indent="0">
              <a:buNone/>
            </a:pPr>
            <a:r>
              <a:rPr lang="en-IN" dirty="0"/>
              <a:t>    }  /* End of 1st parallel region */</a:t>
            </a:r>
          </a:p>
        </p:txBody>
      </p:sp>
    </p:spTree>
    <p:extLst>
      <p:ext uri="{BB962C8B-B14F-4D97-AF65-F5344CB8AC3E}">
        <p14:creationId xmlns:p14="http://schemas.microsoft.com/office/powerpoint/2010/main" val="42691537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F2163-C18A-D2FA-B8E1-D09DD5FD5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E15C-8D50-8543-1D8B-90804328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6"/>
            <a:ext cx="10515600" cy="365126"/>
          </a:xfrm>
        </p:spPr>
        <p:txBody>
          <a:bodyPr>
            <a:normAutofit fontScale="90000"/>
          </a:bodyPr>
          <a:lstStyle/>
          <a:p>
            <a:r>
              <a:rPr lang="en-IN" b="1" u="sng" dirty="0"/>
              <a:t>Example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143EA-EE12-BBD7-FEBA-6B1B0AEF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42</a:t>
            </a:fld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824C1A-3471-CA9A-8D56-CA880E46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4279"/>
            <a:ext cx="10515600" cy="54326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("************************************\n");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("Master thread doing serial work here\n");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("************************************\n");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("2nd Parallel Region:\n");</a:t>
            </a:r>
          </a:p>
          <a:p>
            <a:pPr marL="0" indent="0">
              <a:buNone/>
            </a:pPr>
            <a:r>
              <a:rPr lang="en-IN" dirty="0"/>
              <a:t>    #pragma </a:t>
            </a:r>
            <a:r>
              <a:rPr lang="en-IN" dirty="0" err="1"/>
              <a:t>omp</a:t>
            </a:r>
            <a:r>
              <a:rPr lang="en-IN" dirty="0"/>
              <a:t> parallel private(</a:t>
            </a:r>
            <a:r>
              <a:rPr lang="en-IN" dirty="0" err="1"/>
              <a:t>tid</a:t>
            </a:r>
            <a:r>
              <a:rPr lang="en-IN" dirty="0"/>
              <a:t>) </a:t>
            </a:r>
            <a:r>
              <a:rPr lang="en-IN" dirty="0" err="1"/>
              <a:t>firstprivate</a:t>
            </a:r>
            <a:r>
              <a:rPr lang="en-IN" dirty="0"/>
              <a:t>(b)</a:t>
            </a:r>
          </a:p>
          <a:p>
            <a:pPr marL="0" indent="0">
              <a:buNone/>
            </a:pPr>
            <a:r>
              <a:rPr lang="en-IN" dirty="0"/>
              <a:t>    {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tid</a:t>
            </a:r>
            <a:r>
              <a:rPr lang="en-IN" dirty="0"/>
              <a:t> = </a:t>
            </a:r>
            <a:r>
              <a:rPr lang="en-IN" dirty="0" err="1"/>
              <a:t>omp_get_thread_num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printf</a:t>
            </a:r>
            <a:r>
              <a:rPr lang="en-IN" dirty="0"/>
              <a:t>("Thread %d: a = %d, b = %d, x = %f\n", </a:t>
            </a:r>
            <a:r>
              <a:rPr lang="en-IN" dirty="0" err="1"/>
              <a:t>tid</a:t>
            </a:r>
            <a:r>
              <a:rPr lang="en-IN" dirty="0"/>
              <a:t>, a, b, x);</a:t>
            </a:r>
          </a:p>
          <a:p>
            <a:pPr marL="0" indent="0">
              <a:buNone/>
            </a:pPr>
            <a:r>
              <a:rPr lang="en-IN" dirty="0"/>
              <a:t>    }  /* End of 2nd parallel region */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return 0;</a:t>
            </a:r>
          </a:p>
        </p:txBody>
      </p:sp>
    </p:spTree>
    <p:extLst>
      <p:ext uri="{BB962C8B-B14F-4D97-AF65-F5344CB8AC3E}">
        <p14:creationId xmlns:p14="http://schemas.microsoft.com/office/powerpoint/2010/main" val="16827864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FC62BB8-80C5-8B72-074F-95136C3D26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09" y="520995"/>
            <a:ext cx="8389089" cy="562372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6ED1A-2EA5-0704-8C93-8CC32D4BC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2359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3C65-41F7-E2EB-B215-FF32473DB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953"/>
            <a:ext cx="10515600" cy="5061098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pPr algn="just"/>
            <a:r>
              <a:rPr lang="en-IN" dirty="0"/>
              <a:t>Data in </a:t>
            </a:r>
            <a:r>
              <a:rPr lang="en-IN" b="1" dirty="0"/>
              <a:t>THREADPRIVATE objects is guaranteed to persist only if the dynamic threads mechanism is “turned off” </a:t>
            </a:r>
            <a:r>
              <a:rPr lang="en-IN" dirty="0"/>
              <a:t>and the number of threads in different parallel regions remains constant. </a:t>
            </a:r>
            <a:r>
              <a:rPr lang="en-IN" b="1" dirty="0"/>
              <a:t>The default setting of dynamic threads is undefined.</a:t>
            </a:r>
          </a:p>
          <a:p>
            <a:pPr algn="just"/>
            <a:endParaRPr lang="en-IN" dirty="0"/>
          </a:p>
          <a:p>
            <a:pPr algn="just"/>
            <a:r>
              <a:rPr lang="en-IN" dirty="0"/>
              <a:t>The THREADPRIVATE directive must appear after every declaration of a thread private variable/common block.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89411-C1E8-0B58-CE60-42B70A6F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44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6047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A677-2AF6-9862-540C-C20CC683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365125"/>
            <a:ext cx="11630025" cy="815975"/>
          </a:xfrm>
        </p:spPr>
        <p:txBody>
          <a:bodyPr/>
          <a:lstStyle/>
          <a:p>
            <a:r>
              <a:rPr lang="en-US" b="1" u="sng" dirty="0"/>
              <a:t>Difference between private and thread private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78E7-48E9-0E37-6D32-50F19F3F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104900"/>
            <a:ext cx="11630025" cy="5753100"/>
          </a:xfrm>
        </p:spPr>
        <p:txBody>
          <a:bodyPr/>
          <a:lstStyle/>
          <a:p>
            <a:pPr algn="just"/>
            <a:r>
              <a:rPr lang="en-US" b="1" dirty="0"/>
              <a:t>Scope</a:t>
            </a:r>
            <a:r>
              <a:rPr lang="en-US" dirty="0"/>
              <a:t> :</a:t>
            </a:r>
          </a:p>
          <a:p>
            <a:pPr lvl="1" algn="just"/>
            <a:r>
              <a:rPr lang="en-US" dirty="0"/>
              <a:t>The "thread private" directive is typically </a:t>
            </a:r>
            <a:r>
              <a:rPr lang="en-US" b="1" dirty="0"/>
              <a:t>used at the global or file scope </a:t>
            </a:r>
            <a:r>
              <a:rPr lang="en-US" dirty="0"/>
              <a:t>and specifies that the listed variables should have private instances for each thread in all subsequent parallel regions.</a:t>
            </a:r>
          </a:p>
          <a:p>
            <a:pPr lvl="1" algn="just"/>
            <a:r>
              <a:rPr lang="en-US" dirty="0"/>
              <a:t>The "private" data scope attribute clause </a:t>
            </a:r>
            <a:r>
              <a:rPr lang="en-US" b="1" dirty="0"/>
              <a:t>is used within parallel constructs </a:t>
            </a:r>
            <a:r>
              <a:rPr lang="en-US" dirty="0"/>
              <a:t>(e.g., parallel, for, sections) to declare private variables and applies only within the specific parallel region where it is used and affects only that region.</a:t>
            </a:r>
          </a:p>
          <a:p>
            <a:pPr algn="just"/>
            <a:r>
              <a:rPr lang="en-US" b="1" dirty="0"/>
              <a:t>Usage</a:t>
            </a:r>
            <a:r>
              <a:rPr lang="en-US" dirty="0"/>
              <a:t> :</a:t>
            </a:r>
          </a:p>
          <a:p>
            <a:pPr lvl="1" algn="just"/>
            <a:r>
              <a:rPr lang="en-US" dirty="0"/>
              <a:t>Thread private directive </a:t>
            </a:r>
            <a:r>
              <a:rPr lang="en-US" b="1" dirty="0"/>
              <a:t>is used for variables that need to be shared across multiple parallel regions but have private instances for each thread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Private data scope attribute clause </a:t>
            </a:r>
            <a:r>
              <a:rPr lang="en-US" b="1" dirty="0"/>
              <a:t>is used to declare private variables within a specific parallel region.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93BB4-1F73-ABF1-B415-B6421F5A4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45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7121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A677-2AF6-9862-540C-C20CC683C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99" y="365125"/>
            <a:ext cx="11630025" cy="425985"/>
          </a:xfrm>
        </p:spPr>
        <p:txBody>
          <a:bodyPr>
            <a:normAutofit/>
          </a:bodyPr>
          <a:lstStyle/>
          <a:p>
            <a:r>
              <a:rPr lang="en-US" sz="2000" b="1" dirty="0"/>
              <a:t>Continued………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778E7-48E9-0E37-6D32-50F19F3FFC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104900"/>
            <a:ext cx="11630025" cy="5753100"/>
          </a:xfrm>
        </p:spPr>
        <p:txBody>
          <a:bodyPr/>
          <a:lstStyle/>
          <a:p>
            <a:r>
              <a:rPr lang="en-US" b="1" dirty="0"/>
              <a:t>Initialization</a:t>
            </a:r>
            <a:r>
              <a:rPr lang="en-US" dirty="0"/>
              <a:t> :</a:t>
            </a:r>
          </a:p>
          <a:p>
            <a:pPr lvl="1" algn="just"/>
            <a:r>
              <a:rPr lang="en-US" dirty="0"/>
              <a:t>Variables declared with the "thread private" directive </a:t>
            </a:r>
            <a:r>
              <a:rPr lang="en-US" b="1" dirty="0"/>
              <a:t>are initialized once at the beginning of the program execution.</a:t>
            </a:r>
          </a:p>
          <a:p>
            <a:pPr lvl="1" algn="just"/>
            <a:r>
              <a:rPr lang="en-US" dirty="0"/>
              <a:t>Private variables declared within a parallel region </a:t>
            </a:r>
            <a:r>
              <a:rPr lang="en-US" b="1" dirty="0"/>
              <a:t>are typically uninitialized </a:t>
            </a:r>
            <a:r>
              <a:rPr lang="en-US" dirty="0"/>
              <a:t>at the start of the region and may retain their previous values if they have been used in an outer scope.</a:t>
            </a:r>
          </a:p>
          <a:p>
            <a:pPr algn="just"/>
            <a:r>
              <a:rPr lang="en-US" b="1" dirty="0"/>
              <a:t>Memory overhead</a:t>
            </a:r>
            <a:r>
              <a:rPr lang="en-US" dirty="0"/>
              <a:t> :</a:t>
            </a:r>
          </a:p>
          <a:p>
            <a:pPr lvl="1" algn="just"/>
            <a:r>
              <a:rPr lang="en-US" dirty="0"/>
              <a:t>Thread private directive </a:t>
            </a:r>
            <a:r>
              <a:rPr lang="en-US" b="1" dirty="0"/>
              <a:t>Incurs memory overhead </a:t>
            </a:r>
            <a:r>
              <a:rPr lang="en-US" dirty="0"/>
              <a:t>as each thread maintains its own private copy of the variable.</a:t>
            </a:r>
          </a:p>
          <a:p>
            <a:pPr lvl="1" algn="just"/>
            <a:r>
              <a:rPr lang="en-US" dirty="0"/>
              <a:t>Private variables declared within a parallel region </a:t>
            </a:r>
            <a:r>
              <a:rPr lang="en-US" b="1" dirty="0"/>
              <a:t>do not incur memory overhead </a:t>
            </a:r>
            <a:r>
              <a:rPr lang="en-US" dirty="0"/>
              <a:t>outside of that region.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399AF-2C04-711A-698C-342C7F02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46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7818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264CC-B509-830A-9FEE-37D5F3F51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050"/>
            <a:ext cx="10515600" cy="53959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3600" b="1" dirty="0"/>
          </a:p>
          <a:p>
            <a:endParaRPr lang="en-IN" sz="3600" b="1" dirty="0"/>
          </a:p>
          <a:p>
            <a:pPr marL="0" indent="0" algn="ctr">
              <a:buNone/>
            </a:pP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End of Module 3</a:t>
            </a:r>
          </a:p>
          <a:p>
            <a:pPr marL="0" indent="0" algn="ctr">
              <a:buNone/>
            </a:pPr>
            <a:r>
              <a:rPr lang="en-IN" sz="3600" b="1" dirty="0">
                <a:solidFill>
                  <a:schemeClr val="accent2">
                    <a:lumMod val="75000"/>
                  </a:schemeClr>
                </a:solidFill>
              </a:rPr>
              <a:t>(THANK YOU)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876B0-EF67-E1A9-2A14-6FF7AD96A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5E4B54-9FBF-4371-A767-DCD0D50C10C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828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5CAE-7B75-F7D5-6F65-35E75BFAB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74261-56A5-D14C-DB25-2EBAECF3B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#pragma </a:t>
            </a:r>
            <a:r>
              <a:rPr lang="en-IN" sz="28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omp</a:t>
            </a:r>
            <a:r>
              <a:rPr lang="en-IN" sz="28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parallel for </a:t>
            </a:r>
            <a:r>
              <a:rPr lang="en-IN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(static,[n])</a:t>
            </a:r>
          </a:p>
          <a:p>
            <a:pPr marL="0" indent="0" algn="just">
              <a:buNone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</a:p>
          <a:p>
            <a:pPr marL="0" indent="0" algn="just">
              <a:buNone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// ...some stuff</a:t>
            </a:r>
          </a:p>
          <a:p>
            <a:pPr marL="0" indent="0" algn="just">
              <a:buNone/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019F3-181A-1933-1F49-0D3BC95D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81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256A28-C27A-175F-2F02-5A68E2804C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6216" y="1530848"/>
            <a:ext cx="6852863" cy="40685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F5478-F778-DD8A-36CE-05A448A5F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1564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838B-DD39-7C19-8A56-4615D746D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Example</a:t>
            </a:r>
          </a:p>
        </p:txBody>
      </p:sp>
      <p:pic>
        <p:nvPicPr>
          <p:cNvPr id="6" name="Content Placeholder 5" descr="A white screen with black and red text">
            <a:extLst>
              <a:ext uri="{FF2B5EF4-FFF2-40B4-BE49-F238E27FC236}">
                <a16:creationId xmlns:a16="http://schemas.microsoft.com/office/drawing/2014/main" id="{60E9753C-B3CB-5793-4BF7-A9B8ABEE8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598" y="1690688"/>
            <a:ext cx="9516803" cy="441216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CA7793-2375-B6D6-F39A-EC407F44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237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 program">
            <a:extLst>
              <a:ext uri="{FF2B5EF4-FFF2-40B4-BE49-F238E27FC236}">
                <a16:creationId xmlns:a16="http://schemas.microsoft.com/office/drawing/2014/main" id="{F3D42A50-818E-FB05-620C-E78B36FF3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139" y="256854"/>
            <a:ext cx="6277509" cy="592010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F9105-0E3D-C22E-BD12-C44728D4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3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graph">
            <a:extLst>
              <a:ext uri="{FF2B5EF4-FFF2-40B4-BE49-F238E27FC236}">
                <a16:creationId xmlns:a16="http://schemas.microsoft.com/office/drawing/2014/main" id="{02872F07-3DAE-1320-2F29-F928E4047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68512"/>
            <a:ext cx="10515600" cy="492132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9C761-8A2F-B58A-8A94-4F149D5E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47D92-D355-45B5-865A-6B6EDC068D6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21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2789</Words>
  <Application>Microsoft Office PowerPoint</Application>
  <PresentationFormat>Widescreen</PresentationFormat>
  <Paragraphs>293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5" baseType="lpstr">
      <vt:lpstr>Arial</vt:lpstr>
      <vt:lpstr>Calibri</vt:lpstr>
      <vt:lpstr>Calibri Light</vt:lpstr>
      <vt:lpstr>CIDFont+F1</vt:lpstr>
      <vt:lpstr>Courier New</vt:lpstr>
      <vt:lpstr>Söhne</vt:lpstr>
      <vt:lpstr>Times New Roman</vt:lpstr>
      <vt:lpstr>Office Theme</vt:lpstr>
      <vt:lpstr>DS3202:                                       PARALLEL PROGRAMMING   </vt:lpstr>
      <vt:lpstr>Advanced OpenMP Constructs</vt:lpstr>
      <vt:lpstr>Why Schedule Clause?</vt:lpstr>
      <vt:lpstr>Static Clause</vt:lpstr>
      <vt:lpstr>Syntax</vt:lpstr>
      <vt:lpstr>PowerPoint Presentation</vt:lpstr>
      <vt:lpstr>Example</vt:lpstr>
      <vt:lpstr>PowerPoint Presentation</vt:lpstr>
      <vt:lpstr>PowerPoint Presentation</vt:lpstr>
      <vt:lpstr>Dynamic Clause</vt:lpstr>
      <vt:lpstr>PowerPoint Presentation</vt:lpstr>
      <vt:lpstr>Example</vt:lpstr>
      <vt:lpstr>PowerPoint Presentation</vt:lpstr>
      <vt:lpstr>Guided Clause</vt:lpstr>
      <vt:lpstr>PowerPoint Presentation</vt:lpstr>
      <vt:lpstr>Example</vt:lpstr>
      <vt:lpstr>PowerPoint Presentation</vt:lpstr>
      <vt:lpstr>Runtime Clause</vt:lpstr>
      <vt:lpstr>Auto Clause</vt:lpstr>
      <vt:lpstr>Flush Directive</vt:lpstr>
      <vt:lpstr>PowerPoint Presentation</vt:lpstr>
      <vt:lpstr>Usage of flush directive</vt:lpstr>
      <vt:lpstr>PowerPoint Presentation</vt:lpstr>
      <vt:lpstr>Memory ordering using flush directive</vt:lpstr>
      <vt:lpstr>Example Code-Flush Directive </vt:lpstr>
      <vt:lpstr>Explanation of code</vt:lpstr>
      <vt:lpstr>Nested Parallelism</vt:lpstr>
      <vt:lpstr>Creation of nested parallel regions</vt:lpstr>
      <vt:lpstr>Example code 1– Nested Parallelism</vt:lpstr>
      <vt:lpstr>Explanation of Code</vt:lpstr>
      <vt:lpstr>Example 2</vt:lpstr>
      <vt:lpstr>PowerPoint Presentation</vt:lpstr>
      <vt:lpstr>PowerPoint Presentation</vt:lpstr>
      <vt:lpstr>Explanation</vt:lpstr>
      <vt:lpstr>Performance Considerations in Nested Parallelism</vt:lpstr>
      <vt:lpstr>Thread private directive</vt:lpstr>
      <vt:lpstr>Scope and initialization</vt:lpstr>
      <vt:lpstr>Usage and memory overhead</vt:lpstr>
      <vt:lpstr>Example code of thread private</vt:lpstr>
      <vt:lpstr>Code explanation</vt:lpstr>
      <vt:lpstr>Example 2</vt:lpstr>
      <vt:lpstr>Example 2</vt:lpstr>
      <vt:lpstr>PowerPoint Presentation</vt:lpstr>
      <vt:lpstr>PowerPoint Presentation</vt:lpstr>
      <vt:lpstr>Difference between private and thread private</vt:lpstr>
      <vt:lpstr>Continued………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DS3202:                                       PARALLEL PROGRAMMING   </dc:title>
  <dc:creator>Dr. Anju Susan George [MU - Jaipur]</dc:creator>
  <cp:lastModifiedBy>Dr. Anju Susan George [MU - Jaipur]</cp:lastModifiedBy>
  <cp:revision>162</cp:revision>
  <dcterms:created xsi:type="dcterms:W3CDTF">2024-02-04T10:40:58Z</dcterms:created>
  <dcterms:modified xsi:type="dcterms:W3CDTF">2025-02-13T04:37:14Z</dcterms:modified>
</cp:coreProperties>
</file>