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01"/>
  </p:notesMasterIdLst>
  <p:sldIdLst>
    <p:sldId id="259" r:id="rId3"/>
    <p:sldId id="609" r:id="rId4"/>
    <p:sldId id="611" r:id="rId5"/>
    <p:sldId id="610" r:id="rId6"/>
    <p:sldId id="313" r:id="rId7"/>
    <p:sldId id="297" r:id="rId8"/>
    <p:sldId id="593" r:id="rId9"/>
    <p:sldId id="624" r:id="rId10"/>
    <p:sldId id="623" r:id="rId11"/>
    <p:sldId id="612" r:id="rId12"/>
    <p:sldId id="613" r:id="rId13"/>
    <p:sldId id="614" r:id="rId14"/>
    <p:sldId id="622" r:id="rId15"/>
    <p:sldId id="615" r:id="rId16"/>
    <p:sldId id="616" r:id="rId17"/>
    <p:sldId id="617" r:id="rId18"/>
    <p:sldId id="618" r:id="rId19"/>
    <p:sldId id="293" r:id="rId20"/>
    <p:sldId id="317" r:id="rId21"/>
    <p:sldId id="650" r:id="rId22"/>
    <p:sldId id="641" r:id="rId23"/>
    <p:sldId id="648" r:id="rId24"/>
    <p:sldId id="639" r:id="rId25"/>
    <p:sldId id="625" r:id="rId26"/>
    <p:sldId id="627" r:id="rId27"/>
    <p:sldId id="642" r:id="rId28"/>
    <p:sldId id="649" r:id="rId29"/>
    <p:sldId id="645" r:id="rId30"/>
    <p:sldId id="634" r:id="rId31"/>
    <p:sldId id="647" r:id="rId32"/>
    <p:sldId id="296" r:id="rId33"/>
    <p:sldId id="632" r:id="rId34"/>
    <p:sldId id="635" r:id="rId35"/>
    <p:sldId id="633" r:id="rId36"/>
    <p:sldId id="638" r:id="rId37"/>
    <p:sldId id="597" r:id="rId38"/>
    <p:sldId id="596" r:id="rId39"/>
    <p:sldId id="598" r:id="rId40"/>
    <p:sldId id="600" r:id="rId41"/>
    <p:sldId id="601" r:id="rId42"/>
    <p:sldId id="656" r:id="rId43"/>
    <p:sldId id="654" r:id="rId44"/>
    <p:sldId id="653" r:id="rId45"/>
    <p:sldId id="702" r:id="rId46"/>
    <p:sldId id="696" r:id="rId47"/>
    <p:sldId id="690" r:id="rId48"/>
    <p:sldId id="709" r:id="rId49"/>
    <p:sldId id="651" r:id="rId50"/>
    <p:sldId id="602" r:id="rId51"/>
    <p:sldId id="657" r:id="rId52"/>
    <p:sldId id="658" r:id="rId53"/>
    <p:sldId id="681" r:id="rId54"/>
    <p:sldId id="704" r:id="rId55"/>
    <p:sldId id="693" r:id="rId56"/>
    <p:sldId id="705" r:id="rId57"/>
    <p:sldId id="706" r:id="rId58"/>
    <p:sldId id="707" r:id="rId59"/>
    <p:sldId id="703" r:id="rId60"/>
    <p:sldId id="682" r:id="rId61"/>
    <p:sldId id="686" r:id="rId62"/>
    <p:sldId id="687" r:id="rId63"/>
    <p:sldId id="735" r:id="rId64"/>
    <p:sldId id="736" r:id="rId65"/>
    <p:sldId id="737" r:id="rId66"/>
    <p:sldId id="738" r:id="rId67"/>
    <p:sldId id="739" r:id="rId68"/>
    <p:sldId id="599" r:id="rId69"/>
    <p:sldId id="710" r:id="rId70"/>
    <p:sldId id="700" r:id="rId71"/>
    <p:sldId id="673" r:id="rId72"/>
    <p:sldId id="664" r:id="rId73"/>
    <p:sldId id="671" r:id="rId74"/>
    <p:sldId id="329" r:id="rId75"/>
    <p:sldId id="330" r:id="rId76"/>
    <p:sldId id="666" r:id="rId77"/>
    <p:sldId id="675" r:id="rId78"/>
    <p:sldId id="729" r:id="rId79"/>
    <p:sldId id="697" r:id="rId80"/>
    <p:sldId id="340" r:id="rId81"/>
    <p:sldId id="711" r:id="rId82"/>
    <p:sldId id="712" r:id="rId83"/>
    <p:sldId id="734" r:id="rId84"/>
    <p:sldId id="713" r:id="rId85"/>
    <p:sldId id="715" r:id="rId86"/>
    <p:sldId id="341" r:id="rId87"/>
    <p:sldId id="699" r:id="rId88"/>
    <p:sldId id="716" r:id="rId89"/>
    <p:sldId id="348" r:id="rId90"/>
    <p:sldId id="342" r:id="rId91"/>
    <p:sldId id="339" r:id="rId92"/>
    <p:sldId id="338" r:id="rId93"/>
    <p:sldId id="352" r:id="rId94"/>
    <p:sldId id="353" r:id="rId95"/>
    <p:sldId id="354" r:id="rId96"/>
    <p:sldId id="355" r:id="rId97"/>
    <p:sldId id="356" r:id="rId98"/>
    <p:sldId id="741" r:id="rId99"/>
    <p:sldId id="592" r:id="rId10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F66FFF-92B8-46AC-A424-F00CB8AC7721}" v="6" dt="2025-04-01T17:43:14.55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0" d="100"/>
          <a:sy n="60" d="100"/>
        </p:scale>
        <p:origin x="88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microsoft.com/office/2015/10/relationships/revisionInfo" Target="revisionInfo.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presProps" Target="presProps.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microsoft.com/office/2016/11/relationships/changesInfo" Target="changesInfos/changesInfo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theme" Target="theme/theme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ju Susan George [MU - Jaipur]" userId="70824c1d-57a7-46b3-b5af-c3967b1ed203" providerId="ADAL" clId="{FDF66FFF-92B8-46AC-A424-F00CB8AC7721}"/>
    <pc:docChg chg="undo redo custSel addSld delSld modSld">
      <pc:chgData name="Dr. Anju Susan George [MU - Jaipur]" userId="70824c1d-57a7-46b3-b5af-c3967b1ed203" providerId="ADAL" clId="{FDF66FFF-92B8-46AC-A424-F00CB8AC7721}" dt="2025-04-01T17:50:44.463" v="748" actId="47"/>
      <pc:docMkLst>
        <pc:docMk/>
      </pc:docMkLst>
      <pc:sldChg chg="modSp mod">
        <pc:chgData name="Dr. Anju Susan George [MU - Jaipur]" userId="70824c1d-57a7-46b3-b5af-c3967b1ed203" providerId="ADAL" clId="{FDF66FFF-92B8-46AC-A424-F00CB8AC7721}" dt="2025-03-25T08:10:52.544" v="238" actId="113"/>
        <pc:sldMkLst>
          <pc:docMk/>
          <pc:sldMk cId="320391412" sldId="330"/>
        </pc:sldMkLst>
        <pc:spChg chg="mod">
          <ac:chgData name="Dr. Anju Susan George [MU - Jaipur]" userId="70824c1d-57a7-46b3-b5af-c3967b1ed203" providerId="ADAL" clId="{FDF66FFF-92B8-46AC-A424-F00CB8AC7721}" dt="2025-03-25T08:10:52.544" v="238" actId="113"/>
          <ac:spMkLst>
            <pc:docMk/>
            <pc:sldMk cId="320391412" sldId="330"/>
            <ac:spMk id="3" creationId="{B2AE4BB6-F184-FDF0-F299-999376BDB803}"/>
          </ac:spMkLst>
        </pc:spChg>
      </pc:sldChg>
      <pc:sldChg chg="modSp mod">
        <pc:chgData name="Dr. Anju Susan George [MU - Jaipur]" userId="70824c1d-57a7-46b3-b5af-c3967b1ed203" providerId="ADAL" clId="{FDF66FFF-92B8-46AC-A424-F00CB8AC7721}" dt="2025-04-01T06:38:31.473" v="366" actId="113"/>
        <pc:sldMkLst>
          <pc:docMk/>
          <pc:sldMk cId="3506411736" sldId="342"/>
        </pc:sldMkLst>
        <pc:spChg chg="mod">
          <ac:chgData name="Dr. Anju Susan George [MU - Jaipur]" userId="70824c1d-57a7-46b3-b5af-c3967b1ed203" providerId="ADAL" clId="{FDF66FFF-92B8-46AC-A424-F00CB8AC7721}" dt="2025-04-01T06:38:31.473" v="366" actId="113"/>
          <ac:spMkLst>
            <pc:docMk/>
            <pc:sldMk cId="3506411736" sldId="342"/>
            <ac:spMk id="3" creationId="{BAC4ACA8-173E-6C4E-23A8-A212E3D25EBB}"/>
          </ac:spMkLst>
        </pc:spChg>
      </pc:sldChg>
      <pc:sldChg chg="modSp mod">
        <pc:chgData name="Dr. Anju Susan George [MU - Jaipur]" userId="70824c1d-57a7-46b3-b5af-c3967b1ed203" providerId="ADAL" clId="{FDF66FFF-92B8-46AC-A424-F00CB8AC7721}" dt="2025-03-26T05:35:51.228" v="347" actId="113"/>
        <pc:sldMkLst>
          <pc:docMk/>
          <pc:sldMk cId="4206735065" sldId="352"/>
        </pc:sldMkLst>
        <pc:spChg chg="mod">
          <ac:chgData name="Dr. Anju Susan George [MU - Jaipur]" userId="70824c1d-57a7-46b3-b5af-c3967b1ed203" providerId="ADAL" clId="{FDF66FFF-92B8-46AC-A424-F00CB8AC7721}" dt="2025-03-26T05:35:51.228" v="347" actId="113"/>
          <ac:spMkLst>
            <pc:docMk/>
            <pc:sldMk cId="4206735065" sldId="352"/>
            <ac:spMk id="3" creationId="{EEA37389-9B98-0440-E6C3-779758913C58}"/>
          </ac:spMkLst>
        </pc:spChg>
      </pc:sldChg>
      <pc:sldChg chg="modSp mod">
        <pc:chgData name="Dr. Anju Susan George [MU - Jaipur]" userId="70824c1d-57a7-46b3-b5af-c3967b1ed203" providerId="ADAL" clId="{FDF66FFF-92B8-46AC-A424-F00CB8AC7721}" dt="2025-03-26T05:36:10.255" v="350" actId="113"/>
        <pc:sldMkLst>
          <pc:docMk/>
          <pc:sldMk cId="171273143" sldId="353"/>
        </pc:sldMkLst>
        <pc:spChg chg="mod">
          <ac:chgData name="Dr. Anju Susan George [MU - Jaipur]" userId="70824c1d-57a7-46b3-b5af-c3967b1ed203" providerId="ADAL" clId="{FDF66FFF-92B8-46AC-A424-F00CB8AC7721}" dt="2025-03-26T05:36:10.255" v="350" actId="113"/>
          <ac:spMkLst>
            <pc:docMk/>
            <pc:sldMk cId="171273143" sldId="353"/>
            <ac:spMk id="3" creationId="{96B5F1AB-BA55-ECD7-F9DD-549E41D3694E}"/>
          </ac:spMkLst>
        </pc:spChg>
      </pc:sldChg>
      <pc:sldChg chg="modSp mod">
        <pc:chgData name="Dr. Anju Susan George [MU - Jaipur]" userId="70824c1d-57a7-46b3-b5af-c3967b1ed203" providerId="ADAL" clId="{FDF66FFF-92B8-46AC-A424-F00CB8AC7721}" dt="2025-03-26T05:36:33.823" v="355" actId="113"/>
        <pc:sldMkLst>
          <pc:docMk/>
          <pc:sldMk cId="1256829743" sldId="354"/>
        </pc:sldMkLst>
        <pc:spChg chg="mod">
          <ac:chgData name="Dr. Anju Susan George [MU - Jaipur]" userId="70824c1d-57a7-46b3-b5af-c3967b1ed203" providerId="ADAL" clId="{FDF66FFF-92B8-46AC-A424-F00CB8AC7721}" dt="2025-03-26T05:36:33.823" v="355" actId="113"/>
          <ac:spMkLst>
            <pc:docMk/>
            <pc:sldMk cId="1256829743" sldId="354"/>
            <ac:spMk id="3" creationId="{9EF51C3E-F70A-A47F-25F4-E0559251D638}"/>
          </ac:spMkLst>
        </pc:spChg>
      </pc:sldChg>
      <pc:sldChg chg="modSp mod">
        <pc:chgData name="Dr. Anju Susan George [MU - Jaipur]" userId="70824c1d-57a7-46b3-b5af-c3967b1ed203" providerId="ADAL" clId="{FDF66FFF-92B8-46AC-A424-F00CB8AC7721}" dt="2025-03-21T04:42:12.594" v="2" actId="14100"/>
        <pc:sldMkLst>
          <pc:docMk/>
          <pc:sldMk cId="2212318662" sldId="624"/>
        </pc:sldMkLst>
        <pc:picChg chg="mod">
          <ac:chgData name="Dr. Anju Susan George [MU - Jaipur]" userId="70824c1d-57a7-46b3-b5af-c3967b1ed203" providerId="ADAL" clId="{FDF66FFF-92B8-46AC-A424-F00CB8AC7721}" dt="2025-03-21T04:42:12.594" v="2" actId="14100"/>
          <ac:picMkLst>
            <pc:docMk/>
            <pc:sldMk cId="2212318662" sldId="624"/>
            <ac:picMk id="5" creationId="{9A58D649-37E1-772E-0220-987A42A62350}"/>
          </ac:picMkLst>
        </pc:picChg>
      </pc:sldChg>
      <pc:sldChg chg="modSp mod">
        <pc:chgData name="Dr. Anju Susan George [MU - Jaipur]" userId="70824c1d-57a7-46b3-b5af-c3967b1ed203" providerId="ADAL" clId="{FDF66FFF-92B8-46AC-A424-F00CB8AC7721}" dt="2025-03-25T08:12:08.782" v="241" actId="113"/>
        <pc:sldMkLst>
          <pc:docMk/>
          <pc:sldMk cId="2146839212" sldId="666"/>
        </pc:sldMkLst>
        <pc:spChg chg="mod">
          <ac:chgData name="Dr. Anju Susan George [MU - Jaipur]" userId="70824c1d-57a7-46b3-b5af-c3967b1ed203" providerId="ADAL" clId="{FDF66FFF-92B8-46AC-A424-F00CB8AC7721}" dt="2025-03-25T08:12:08.782" v="241" actId="113"/>
          <ac:spMkLst>
            <pc:docMk/>
            <pc:sldMk cId="2146839212" sldId="666"/>
            <ac:spMk id="3" creationId="{5AE236BA-8775-2B53-C9E0-090AED9D32F2}"/>
          </ac:spMkLst>
        </pc:spChg>
      </pc:sldChg>
      <pc:sldChg chg="del">
        <pc:chgData name="Dr. Anju Susan George [MU - Jaipur]" userId="70824c1d-57a7-46b3-b5af-c3967b1ed203" providerId="ADAL" clId="{FDF66FFF-92B8-46AC-A424-F00CB8AC7721}" dt="2025-03-26T05:35:28.652" v="345" actId="47"/>
        <pc:sldMkLst>
          <pc:docMk/>
          <pc:sldMk cId="3140276067" sldId="688"/>
        </pc:sldMkLst>
      </pc:sldChg>
      <pc:sldChg chg="modSp mod">
        <pc:chgData name="Dr. Anju Susan George [MU - Jaipur]" userId="70824c1d-57a7-46b3-b5af-c3967b1ed203" providerId="ADAL" clId="{FDF66FFF-92B8-46AC-A424-F00CB8AC7721}" dt="2025-03-21T05:33:39.408" v="3" actId="113"/>
        <pc:sldMkLst>
          <pc:docMk/>
          <pc:sldMk cId="829761608" sldId="702"/>
        </pc:sldMkLst>
        <pc:spChg chg="mod">
          <ac:chgData name="Dr. Anju Susan George [MU - Jaipur]" userId="70824c1d-57a7-46b3-b5af-c3967b1ed203" providerId="ADAL" clId="{FDF66FFF-92B8-46AC-A424-F00CB8AC7721}" dt="2025-03-21T05:33:39.408" v="3" actId="113"/>
          <ac:spMkLst>
            <pc:docMk/>
            <pc:sldMk cId="829761608" sldId="702"/>
            <ac:spMk id="3" creationId="{2FE20391-CEF6-B3C7-1BAB-858B18324174}"/>
          </ac:spMkLst>
        </pc:spChg>
      </pc:sldChg>
      <pc:sldChg chg="del">
        <pc:chgData name="Dr. Anju Susan George [MU - Jaipur]" userId="70824c1d-57a7-46b3-b5af-c3967b1ed203" providerId="ADAL" clId="{FDF66FFF-92B8-46AC-A424-F00CB8AC7721}" dt="2025-03-26T05:35:30.564" v="346" actId="47"/>
        <pc:sldMkLst>
          <pc:docMk/>
          <pc:sldMk cId="56760983" sldId="708"/>
        </pc:sldMkLst>
      </pc:sldChg>
      <pc:sldChg chg="modSp mod">
        <pc:chgData name="Dr. Anju Susan George [MU - Jaipur]" userId="70824c1d-57a7-46b3-b5af-c3967b1ed203" providerId="ADAL" clId="{FDF66FFF-92B8-46AC-A424-F00CB8AC7721}" dt="2025-03-25T06:17:20.499" v="65" actId="113"/>
        <pc:sldMkLst>
          <pc:docMk/>
          <pc:sldMk cId="3548820806" sldId="710"/>
        </pc:sldMkLst>
        <pc:spChg chg="mod">
          <ac:chgData name="Dr. Anju Susan George [MU - Jaipur]" userId="70824c1d-57a7-46b3-b5af-c3967b1ed203" providerId="ADAL" clId="{FDF66FFF-92B8-46AC-A424-F00CB8AC7721}" dt="2025-03-25T06:17:20.499" v="65" actId="113"/>
          <ac:spMkLst>
            <pc:docMk/>
            <pc:sldMk cId="3548820806" sldId="710"/>
            <ac:spMk id="3" creationId="{823A0C7D-8EFC-A9DC-BF8E-D5805EEE4322}"/>
          </ac:spMkLst>
        </pc:spChg>
      </pc:sldChg>
      <pc:sldChg chg="modSp mod">
        <pc:chgData name="Dr. Anju Susan George [MU - Jaipur]" userId="70824c1d-57a7-46b3-b5af-c3967b1ed203" providerId="ADAL" clId="{FDF66FFF-92B8-46AC-A424-F00CB8AC7721}" dt="2025-03-25T18:22:18.478" v="242" actId="1076"/>
        <pc:sldMkLst>
          <pc:docMk/>
          <pc:sldMk cId="3107666786" sldId="712"/>
        </pc:sldMkLst>
        <pc:picChg chg="mod">
          <ac:chgData name="Dr. Anju Susan George [MU - Jaipur]" userId="70824c1d-57a7-46b3-b5af-c3967b1ed203" providerId="ADAL" clId="{FDF66FFF-92B8-46AC-A424-F00CB8AC7721}" dt="2025-03-25T18:22:18.478" v="242" actId="1076"/>
          <ac:picMkLst>
            <pc:docMk/>
            <pc:sldMk cId="3107666786" sldId="712"/>
            <ac:picMk id="6" creationId="{B58343A9-D61F-25D5-8A4A-F572471BADC3}"/>
          </ac:picMkLst>
        </pc:picChg>
      </pc:sldChg>
      <pc:sldChg chg="modSp mod">
        <pc:chgData name="Dr. Anju Susan George [MU - Jaipur]" userId="70824c1d-57a7-46b3-b5af-c3967b1ed203" providerId="ADAL" clId="{FDF66FFF-92B8-46AC-A424-F00CB8AC7721}" dt="2025-03-25T18:50:23.371" v="344" actId="207"/>
        <pc:sldMkLst>
          <pc:docMk/>
          <pc:sldMk cId="1073807936" sldId="716"/>
        </pc:sldMkLst>
        <pc:spChg chg="mod">
          <ac:chgData name="Dr. Anju Susan George [MU - Jaipur]" userId="70824c1d-57a7-46b3-b5af-c3967b1ed203" providerId="ADAL" clId="{FDF66FFF-92B8-46AC-A424-F00CB8AC7721}" dt="2025-03-25T18:50:23.371" v="344" actId="207"/>
          <ac:spMkLst>
            <pc:docMk/>
            <pc:sldMk cId="1073807936" sldId="716"/>
            <ac:spMk id="3" creationId="{EB618A6B-9683-FA32-236F-97C7515F06B9}"/>
          </ac:spMkLst>
        </pc:spChg>
      </pc:sldChg>
      <pc:sldChg chg="modSp del mod">
        <pc:chgData name="Dr. Anju Susan George [MU - Jaipur]" userId="70824c1d-57a7-46b3-b5af-c3967b1ed203" providerId="ADAL" clId="{FDF66FFF-92B8-46AC-A424-F00CB8AC7721}" dt="2025-03-26T05:36:46.442" v="356" actId="47"/>
        <pc:sldMkLst>
          <pc:docMk/>
          <pc:sldMk cId="1060309957" sldId="731"/>
        </pc:sldMkLst>
      </pc:sldChg>
      <pc:sldChg chg="modSp del mod">
        <pc:chgData name="Dr. Anju Susan George [MU - Jaipur]" userId="70824c1d-57a7-46b3-b5af-c3967b1ed203" providerId="ADAL" clId="{FDF66FFF-92B8-46AC-A424-F00CB8AC7721}" dt="2025-03-26T05:36:46.899" v="357" actId="47"/>
        <pc:sldMkLst>
          <pc:docMk/>
          <pc:sldMk cId="3170609039" sldId="732"/>
        </pc:sldMkLst>
      </pc:sldChg>
      <pc:sldChg chg="modSp del mod">
        <pc:chgData name="Dr. Anju Susan George [MU - Jaipur]" userId="70824c1d-57a7-46b3-b5af-c3967b1ed203" providerId="ADAL" clId="{FDF66FFF-92B8-46AC-A424-F00CB8AC7721}" dt="2025-03-26T05:36:47.954" v="358" actId="47"/>
        <pc:sldMkLst>
          <pc:docMk/>
          <pc:sldMk cId="3668624276" sldId="733"/>
        </pc:sldMkLst>
      </pc:sldChg>
      <pc:sldChg chg="modSp new mod">
        <pc:chgData name="Dr. Anju Susan George [MU - Jaipur]" userId="70824c1d-57a7-46b3-b5af-c3967b1ed203" providerId="ADAL" clId="{FDF66FFF-92B8-46AC-A424-F00CB8AC7721}" dt="2025-03-25T18:25:20.383" v="277" actId="6549"/>
        <pc:sldMkLst>
          <pc:docMk/>
          <pc:sldMk cId="2478432860" sldId="734"/>
        </pc:sldMkLst>
        <pc:spChg chg="mod">
          <ac:chgData name="Dr. Anju Susan George [MU - Jaipur]" userId="70824c1d-57a7-46b3-b5af-c3967b1ed203" providerId="ADAL" clId="{FDF66FFF-92B8-46AC-A424-F00CB8AC7721}" dt="2025-03-25T18:24:29.617" v="265" actId="122"/>
          <ac:spMkLst>
            <pc:docMk/>
            <pc:sldMk cId="2478432860" sldId="734"/>
            <ac:spMk id="2" creationId="{06BC9A45-3CBD-CCA8-DA68-3D1B894294AD}"/>
          </ac:spMkLst>
        </pc:spChg>
        <pc:spChg chg="mod">
          <ac:chgData name="Dr. Anju Susan George [MU - Jaipur]" userId="70824c1d-57a7-46b3-b5af-c3967b1ed203" providerId="ADAL" clId="{FDF66FFF-92B8-46AC-A424-F00CB8AC7721}" dt="2025-03-25T18:25:20.383" v="277" actId="6549"/>
          <ac:spMkLst>
            <pc:docMk/>
            <pc:sldMk cId="2478432860" sldId="734"/>
            <ac:spMk id="3" creationId="{FDA3B6DC-FD39-D5BD-8A1D-13A8ED70B325}"/>
          </ac:spMkLst>
        </pc:spChg>
      </pc:sldChg>
      <pc:sldChg chg="modSp mod">
        <pc:chgData name="Dr. Anju Susan George [MU - Jaipur]" userId="70824c1d-57a7-46b3-b5af-c3967b1ed203" providerId="ADAL" clId="{FDF66FFF-92B8-46AC-A424-F00CB8AC7721}" dt="2025-03-26T05:55:11.314" v="365" actId="14100"/>
        <pc:sldMkLst>
          <pc:docMk/>
          <pc:sldMk cId="4004627032" sldId="739"/>
        </pc:sldMkLst>
        <pc:spChg chg="mod">
          <ac:chgData name="Dr. Anju Susan George [MU - Jaipur]" userId="70824c1d-57a7-46b3-b5af-c3967b1ed203" providerId="ADAL" clId="{FDF66FFF-92B8-46AC-A424-F00CB8AC7721}" dt="2025-03-26T05:55:11.314" v="365" actId="14100"/>
          <ac:spMkLst>
            <pc:docMk/>
            <pc:sldMk cId="4004627032" sldId="739"/>
            <ac:spMk id="3" creationId="{A9640E58-B8CD-F46C-B969-DC9ED8FD29AB}"/>
          </ac:spMkLst>
        </pc:spChg>
      </pc:sldChg>
      <pc:sldChg chg="addSp delSp modSp new del mod setBg">
        <pc:chgData name="Dr. Anju Susan George [MU - Jaipur]" userId="70824c1d-57a7-46b3-b5af-c3967b1ed203" providerId="ADAL" clId="{FDF66FFF-92B8-46AC-A424-F00CB8AC7721}" dt="2025-04-01T17:50:44.463" v="748" actId="47"/>
        <pc:sldMkLst>
          <pc:docMk/>
          <pc:sldMk cId="3214456421" sldId="740"/>
        </pc:sldMkLst>
        <pc:spChg chg="del">
          <ac:chgData name="Dr. Anju Susan George [MU - Jaipur]" userId="70824c1d-57a7-46b3-b5af-c3967b1ed203" providerId="ADAL" clId="{FDF66FFF-92B8-46AC-A424-F00CB8AC7721}" dt="2025-04-01T17:43:22.047" v="371" actId="26606"/>
          <ac:spMkLst>
            <pc:docMk/>
            <pc:sldMk cId="3214456421" sldId="740"/>
            <ac:spMk id="2" creationId="{2CD4315E-BCA3-18EA-3E57-A9A63C90CAE1}"/>
          </ac:spMkLst>
        </pc:spChg>
        <pc:spChg chg="del">
          <ac:chgData name="Dr. Anju Susan George [MU - Jaipur]" userId="70824c1d-57a7-46b3-b5af-c3967b1ed203" providerId="ADAL" clId="{FDF66FFF-92B8-46AC-A424-F00CB8AC7721}" dt="2025-04-01T17:43:14.553" v="368"/>
          <ac:spMkLst>
            <pc:docMk/>
            <pc:sldMk cId="3214456421" sldId="740"/>
            <ac:spMk id="3" creationId="{AFEA9ECB-D7D3-32FF-7145-C72F1E3C6E9C}"/>
          </ac:spMkLst>
        </pc:spChg>
        <pc:spChg chg="mod">
          <ac:chgData name="Dr. Anju Susan George [MU - Jaipur]" userId="70824c1d-57a7-46b3-b5af-c3967b1ed203" providerId="ADAL" clId="{FDF66FFF-92B8-46AC-A424-F00CB8AC7721}" dt="2025-04-01T17:43:22.047" v="371" actId="26606"/>
          <ac:spMkLst>
            <pc:docMk/>
            <pc:sldMk cId="3214456421" sldId="740"/>
            <ac:spMk id="4" creationId="{5C8E6AA0-7866-22A9-A914-864872230F58}"/>
          </ac:spMkLst>
        </pc:spChg>
        <pc:spChg chg="add">
          <ac:chgData name="Dr. Anju Susan George [MU - Jaipur]" userId="70824c1d-57a7-46b3-b5af-c3967b1ed203" providerId="ADAL" clId="{FDF66FFF-92B8-46AC-A424-F00CB8AC7721}" dt="2025-04-01T17:43:22.047" v="371" actId="26606"/>
          <ac:spMkLst>
            <pc:docMk/>
            <pc:sldMk cId="3214456421" sldId="740"/>
            <ac:spMk id="11" creationId="{42A4FC2C-047E-45A5-965D-8E1E3BF09BC6}"/>
          </ac:spMkLst>
        </pc:spChg>
        <pc:picChg chg="add mod">
          <ac:chgData name="Dr. Anju Susan George [MU - Jaipur]" userId="70824c1d-57a7-46b3-b5af-c3967b1ed203" providerId="ADAL" clId="{FDF66FFF-92B8-46AC-A424-F00CB8AC7721}" dt="2025-04-01T17:43:22.047" v="371" actId="26606"/>
          <ac:picMkLst>
            <pc:docMk/>
            <pc:sldMk cId="3214456421" sldId="740"/>
            <ac:picMk id="6" creationId="{922693A6-737B-183B-C1EE-386CFBE64526}"/>
          </ac:picMkLst>
        </pc:picChg>
      </pc:sldChg>
      <pc:sldChg chg="modSp new mod">
        <pc:chgData name="Dr. Anju Susan George [MU - Jaipur]" userId="70824c1d-57a7-46b3-b5af-c3967b1ed203" providerId="ADAL" clId="{FDF66FFF-92B8-46AC-A424-F00CB8AC7721}" dt="2025-04-01T17:47:49.046" v="747" actId="122"/>
        <pc:sldMkLst>
          <pc:docMk/>
          <pc:sldMk cId="2188419260" sldId="741"/>
        </pc:sldMkLst>
        <pc:spChg chg="mod">
          <ac:chgData name="Dr. Anju Susan George [MU - Jaipur]" userId="70824c1d-57a7-46b3-b5af-c3967b1ed203" providerId="ADAL" clId="{FDF66FFF-92B8-46AC-A424-F00CB8AC7721}" dt="2025-04-01T17:47:49.046" v="747" actId="122"/>
          <ac:spMkLst>
            <pc:docMk/>
            <pc:sldMk cId="2188419260" sldId="741"/>
            <ac:spMk id="2" creationId="{79B38FF5-C4D2-A55C-DFEB-D100D9EACE6A}"/>
          </ac:spMkLst>
        </pc:spChg>
        <pc:spChg chg="mod">
          <ac:chgData name="Dr. Anju Susan George [MU - Jaipur]" userId="70824c1d-57a7-46b3-b5af-c3967b1ed203" providerId="ADAL" clId="{FDF66FFF-92B8-46AC-A424-F00CB8AC7721}" dt="2025-04-01T17:47:41.390" v="744" actId="20577"/>
          <ac:spMkLst>
            <pc:docMk/>
            <pc:sldMk cId="2188419260" sldId="741"/>
            <ac:spMk id="3" creationId="{8BDF291E-37E2-DCCF-B82E-1E65289FE91B}"/>
          </ac:spMkLst>
        </pc:spChg>
      </pc:sldChg>
    </pc:docChg>
  </pc:docChgLst>
  <pc:docChgLst>
    <pc:chgData name="Dr. Anju Susan George [MU - Jaipur]" userId="70824c1d-57a7-46b3-b5af-c3967b1ed203" providerId="ADAL" clId="{9F974231-A436-405C-A284-8E049D344838}"/>
    <pc:docChg chg="custSel modSld">
      <pc:chgData name="Dr. Anju Susan George [MU - Jaipur]" userId="70824c1d-57a7-46b3-b5af-c3967b1ed203" providerId="ADAL" clId="{9F974231-A436-405C-A284-8E049D344838}" dt="2025-02-20T08:26:18.738" v="138" actId="1036"/>
      <pc:docMkLst>
        <pc:docMk/>
      </pc:docMkLst>
      <pc:sldChg chg="modSp mod">
        <pc:chgData name="Dr. Anju Susan George [MU - Jaipur]" userId="70824c1d-57a7-46b3-b5af-c3967b1ed203" providerId="ADAL" clId="{9F974231-A436-405C-A284-8E049D344838}" dt="2025-02-20T08:26:18.738" v="138" actId="1036"/>
        <pc:sldMkLst>
          <pc:docMk/>
          <pc:sldMk cId="3459857036" sldId="313"/>
        </pc:sldMkLst>
        <pc:picChg chg="mod">
          <ac:chgData name="Dr. Anju Susan George [MU - Jaipur]" userId="70824c1d-57a7-46b3-b5af-c3967b1ed203" providerId="ADAL" clId="{9F974231-A436-405C-A284-8E049D344838}" dt="2025-02-20T08:26:18.738" v="138" actId="1036"/>
          <ac:picMkLst>
            <pc:docMk/>
            <pc:sldMk cId="3459857036" sldId="313"/>
            <ac:picMk id="5" creationId="{7FE86D04-76A2-DC03-80E0-6EB4C0D11F16}"/>
          </ac:picMkLst>
        </pc:picChg>
      </pc:sldChg>
      <pc:sldChg chg="modSp mod">
        <pc:chgData name="Dr. Anju Susan George [MU - Jaipur]" userId="70824c1d-57a7-46b3-b5af-c3967b1ed203" providerId="ADAL" clId="{9F974231-A436-405C-A284-8E049D344838}" dt="2025-02-18T08:06:15.169" v="136" actId="113"/>
        <pc:sldMkLst>
          <pc:docMk/>
          <pc:sldMk cId="2234119416" sldId="609"/>
        </pc:sldMkLst>
        <pc:spChg chg="mod">
          <ac:chgData name="Dr. Anju Susan George [MU - Jaipur]" userId="70824c1d-57a7-46b3-b5af-c3967b1ed203" providerId="ADAL" clId="{9F974231-A436-405C-A284-8E049D344838}" dt="2025-02-18T08:06:15.169" v="136" actId="113"/>
          <ac:spMkLst>
            <pc:docMk/>
            <pc:sldMk cId="2234119416" sldId="609"/>
            <ac:spMk id="3" creationId="{5455E33D-649E-8087-7903-5217064483A9}"/>
          </ac:spMkLst>
        </pc:spChg>
      </pc:sldChg>
    </pc:docChg>
  </pc:docChgLst>
  <pc:docChgLst>
    <pc:chgData name="Dr. Anju Susan George [MU - Jaipur]" userId="70824c1d-57a7-46b3-b5af-c3967b1ed203" providerId="ADAL" clId="{64799702-41BC-408F-9EDD-940438D76523}"/>
    <pc:docChg chg="undo redo custSel addSld delSld modSld sldOrd">
      <pc:chgData name="Dr. Anju Susan George [MU - Jaipur]" userId="70824c1d-57a7-46b3-b5af-c3967b1ed203" providerId="ADAL" clId="{64799702-41BC-408F-9EDD-940438D76523}" dt="2024-04-01T06:51:44.417" v="3807" actId="123"/>
      <pc:docMkLst>
        <pc:docMk/>
      </pc:docMkLst>
      <pc:sldChg chg="modSp mod">
        <pc:chgData name="Dr. Anju Susan George [MU - Jaipur]" userId="70824c1d-57a7-46b3-b5af-c3967b1ed203" providerId="ADAL" clId="{64799702-41BC-408F-9EDD-940438D76523}" dt="2024-02-18T18:56:14.553" v="599" actId="20577"/>
        <pc:sldMkLst>
          <pc:docMk/>
          <pc:sldMk cId="3651557709" sldId="259"/>
        </pc:sldMkLst>
      </pc:sldChg>
      <pc:sldChg chg="del">
        <pc:chgData name="Dr. Anju Susan George [MU - Jaipur]" userId="70824c1d-57a7-46b3-b5af-c3967b1ed203" providerId="ADAL" clId="{64799702-41BC-408F-9EDD-940438D76523}" dt="2024-02-18T09:45:30.010" v="3" actId="47"/>
        <pc:sldMkLst>
          <pc:docMk/>
          <pc:sldMk cId="2701742580" sldId="260"/>
        </pc:sldMkLst>
      </pc:sldChg>
      <pc:sldChg chg="del">
        <pc:chgData name="Dr. Anju Susan George [MU - Jaipur]" userId="70824c1d-57a7-46b3-b5af-c3967b1ed203" providerId="ADAL" clId="{64799702-41BC-408F-9EDD-940438D76523}" dt="2024-02-18T09:45:35.552" v="28" actId="47"/>
        <pc:sldMkLst>
          <pc:docMk/>
          <pc:sldMk cId="596533802" sldId="261"/>
        </pc:sldMkLst>
      </pc:sldChg>
      <pc:sldChg chg="del">
        <pc:chgData name="Dr. Anju Susan George [MU - Jaipur]" userId="70824c1d-57a7-46b3-b5af-c3967b1ed203" providerId="ADAL" clId="{64799702-41BC-408F-9EDD-940438D76523}" dt="2024-02-18T09:45:36.917" v="34" actId="47"/>
        <pc:sldMkLst>
          <pc:docMk/>
          <pc:sldMk cId="2841421203" sldId="262"/>
        </pc:sldMkLst>
      </pc:sldChg>
      <pc:sldChg chg="del">
        <pc:chgData name="Dr. Anju Susan George [MU - Jaipur]" userId="70824c1d-57a7-46b3-b5af-c3967b1ed203" providerId="ADAL" clId="{64799702-41BC-408F-9EDD-940438D76523}" dt="2024-02-18T09:45:35.780" v="29" actId="47"/>
        <pc:sldMkLst>
          <pc:docMk/>
          <pc:sldMk cId="1333988791" sldId="263"/>
        </pc:sldMkLst>
      </pc:sldChg>
      <pc:sldChg chg="del">
        <pc:chgData name="Dr. Anju Susan George [MU - Jaipur]" userId="70824c1d-57a7-46b3-b5af-c3967b1ed203" providerId="ADAL" clId="{64799702-41BC-408F-9EDD-940438D76523}" dt="2024-02-18T09:45:36.005" v="30" actId="47"/>
        <pc:sldMkLst>
          <pc:docMk/>
          <pc:sldMk cId="2662621729" sldId="264"/>
        </pc:sldMkLst>
      </pc:sldChg>
      <pc:sldChg chg="del">
        <pc:chgData name="Dr. Anju Susan George [MU - Jaipur]" userId="70824c1d-57a7-46b3-b5af-c3967b1ed203" providerId="ADAL" clId="{64799702-41BC-408F-9EDD-940438D76523}" dt="2024-02-18T09:45:30.500" v="5" actId="47"/>
        <pc:sldMkLst>
          <pc:docMk/>
          <pc:sldMk cId="2705886048" sldId="268"/>
        </pc:sldMkLst>
      </pc:sldChg>
      <pc:sldChg chg="del">
        <pc:chgData name="Dr. Anju Susan George [MU - Jaipur]" userId="70824c1d-57a7-46b3-b5af-c3967b1ed203" providerId="ADAL" clId="{64799702-41BC-408F-9EDD-940438D76523}" dt="2024-02-18T09:45:31.580" v="10" actId="47"/>
        <pc:sldMkLst>
          <pc:docMk/>
          <pc:sldMk cId="968692138" sldId="269"/>
        </pc:sldMkLst>
      </pc:sldChg>
      <pc:sldChg chg="del">
        <pc:chgData name="Dr. Anju Susan George [MU - Jaipur]" userId="70824c1d-57a7-46b3-b5af-c3967b1ed203" providerId="ADAL" clId="{64799702-41BC-408F-9EDD-940438D76523}" dt="2024-02-18T09:45:30.713" v="6" actId="47"/>
        <pc:sldMkLst>
          <pc:docMk/>
          <pc:sldMk cId="3251564102" sldId="270"/>
        </pc:sldMkLst>
      </pc:sldChg>
      <pc:sldChg chg="del">
        <pc:chgData name="Dr. Anju Susan George [MU - Jaipur]" userId="70824c1d-57a7-46b3-b5af-c3967b1ed203" providerId="ADAL" clId="{64799702-41BC-408F-9EDD-940438D76523}" dt="2024-02-18T09:45:31.819" v="11" actId="47"/>
        <pc:sldMkLst>
          <pc:docMk/>
          <pc:sldMk cId="2782045475" sldId="271"/>
        </pc:sldMkLst>
      </pc:sldChg>
      <pc:sldChg chg="del">
        <pc:chgData name="Dr. Anju Susan George [MU - Jaipur]" userId="70824c1d-57a7-46b3-b5af-c3967b1ed203" providerId="ADAL" clId="{64799702-41BC-408F-9EDD-940438D76523}" dt="2024-02-18T09:45:32.440" v="14" actId="47"/>
        <pc:sldMkLst>
          <pc:docMk/>
          <pc:sldMk cId="4009557780" sldId="272"/>
        </pc:sldMkLst>
      </pc:sldChg>
      <pc:sldChg chg="del">
        <pc:chgData name="Dr. Anju Susan George [MU - Jaipur]" userId="70824c1d-57a7-46b3-b5af-c3967b1ed203" providerId="ADAL" clId="{64799702-41BC-408F-9EDD-940438D76523}" dt="2024-02-18T09:45:33.316" v="18" actId="47"/>
        <pc:sldMkLst>
          <pc:docMk/>
          <pc:sldMk cId="3505074765" sldId="273"/>
        </pc:sldMkLst>
      </pc:sldChg>
      <pc:sldChg chg="del">
        <pc:chgData name="Dr. Anju Susan George [MU - Jaipur]" userId="70824c1d-57a7-46b3-b5af-c3967b1ed203" providerId="ADAL" clId="{64799702-41BC-408F-9EDD-940438D76523}" dt="2024-02-18T09:45:30.924" v="7" actId="47"/>
        <pc:sldMkLst>
          <pc:docMk/>
          <pc:sldMk cId="1754237890" sldId="274"/>
        </pc:sldMkLst>
      </pc:sldChg>
      <pc:sldChg chg="del">
        <pc:chgData name="Dr. Anju Susan George [MU - Jaipur]" userId="70824c1d-57a7-46b3-b5af-c3967b1ed203" providerId="ADAL" clId="{64799702-41BC-408F-9EDD-940438D76523}" dt="2024-02-18T09:45:31.140" v="8" actId="47"/>
        <pc:sldMkLst>
          <pc:docMk/>
          <pc:sldMk cId="4236736971" sldId="275"/>
        </pc:sldMkLst>
      </pc:sldChg>
      <pc:sldChg chg="del">
        <pc:chgData name="Dr. Anju Susan George [MU - Jaipur]" userId="70824c1d-57a7-46b3-b5af-c3967b1ed203" providerId="ADAL" clId="{64799702-41BC-408F-9EDD-940438D76523}" dt="2024-02-18T09:45:31.380" v="9" actId="47"/>
        <pc:sldMkLst>
          <pc:docMk/>
          <pc:sldMk cId="2858211445" sldId="276"/>
        </pc:sldMkLst>
      </pc:sldChg>
      <pc:sldChg chg="del">
        <pc:chgData name="Dr. Anju Susan George [MU - Jaipur]" userId="70824c1d-57a7-46b3-b5af-c3967b1ed203" providerId="ADAL" clId="{64799702-41BC-408F-9EDD-940438D76523}" dt="2024-02-18T09:45:32.006" v="12" actId="47"/>
        <pc:sldMkLst>
          <pc:docMk/>
          <pc:sldMk cId="695900654" sldId="277"/>
        </pc:sldMkLst>
      </pc:sldChg>
      <pc:sldChg chg="del">
        <pc:chgData name="Dr. Anju Susan George [MU - Jaipur]" userId="70824c1d-57a7-46b3-b5af-c3967b1ed203" providerId="ADAL" clId="{64799702-41BC-408F-9EDD-940438D76523}" dt="2024-02-18T09:45:32.273" v="13" actId="47"/>
        <pc:sldMkLst>
          <pc:docMk/>
          <pc:sldMk cId="1299260740" sldId="278"/>
        </pc:sldMkLst>
      </pc:sldChg>
      <pc:sldChg chg="del">
        <pc:chgData name="Dr. Anju Susan George [MU - Jaipur]" userId="70824c1d-57a7-46b3-b5af-c3967b1ed203" providerId="ADAL" clId="{64799702-41BC-408F-9EDD-940438D76523}" dt="2024-02-18T09:45:32.863" v="16" actId="47"/>
        <pc:sldMkLst>
          <pc:docMk/>
          <pc:sldMk cId="2217820274" sldId="279"/>
        </pc:sldMkLst>
      </pc:sldChg>
      <pc:sldChg chg="del">
        <pc:chgData name="Dr. Anju Susan George [MU - Jaipur]" userId="70824c1d-57a7-46b3-b5af-c3967b1ed203" providerId="ADAL" clId="{64799702-41BC-408F-9EDD-940438D76523}" dt="2024-02-18T09:45:33.106" v="17" actId="47"/>
        <pc:sldMkLst>
          <pc:docMk/>
          <pc:sldMk cId="1160276689" sldId="280"/>
        </pc:sldMkLst>
      </pc:sldChg>
      <pc:sldChg chg="del">
        <pc:chgData name="Dr. Anju Susan George [MU - Jaipur]" userId="70824c1d-57a7-46b3-b5af-c3967b1ed203" providerId="ADAL" clId="{64799702-41BC-408F-9EDD-940438D76523}" dt="2024-02-18T09:45:33.547" v="19" actId="47"/>
        <pc:sldMkLst>
          <pc:docMk/>
          <pc:sldMk cId="3622508556" sldId="281"/>
        </pc:sldMkLst>
      </pc:sldChg>
      <pc:sldChg chg="del">
        <pc:chgData name="Dr. Anju Susan George [MU - Jaipur]" userId="70824c1d-57a7-46b3-b5af-c3967b1ed203" providerId="ADAL" clId="{64799702-41BC-408F-9EDD-940438D76523}" dt="2024-02-18T09:45:32.709" v="15" actId="47"/>
        <pc:sldMkLst>
          <pc:docMk/>
          <pc:sldMk cId="2003535785" sldId="282"/>
        </pc:sldMkLst>
      </pc:sldChg>
      <pc:sldChg chg="del">
        <pc:chgData name="Dr. Anju Susan George [MU - Jaipur]" userId="70824c1d-57a7-46b3-b5af-c3967b1ed203" providerId="ADAL" clId="{64799702-41BC-408F-9EDD-940438D76523}" dt="2024-02-18T09:45:30.251" v="4" actId="47"/>
        <pc:sldMkLst>
          <pc:docMk/>
          <pc:sldMk cId="3939089876" sldId="283"/>
        </pc:sldMkLst>
      </pc:sldChg>
      <pc:sldChg chg="modSp mod">
        <pc:chgData name="Dr. Anju Susan George [MU - Jaipur]" userId="70824c1d-57a7-46b3-b5af-c3967b1ed203" providerId="ADAL" clId="{64799702-41BC-408F-9EDD-940438D76523}" dt="2024-02-19T18:30:21.363" v="778" actId="20577"/>
        <pc:sldMkLst>
          <pc:docMk/>
          <pc:sldMk cId="1640579986" sldId="293"/>
        </pc:sldMkLst>
      </pc:sldChg>
      <pc:sldChg chg="modSp mod">
        <pc:chgData name="Dr. Anju Susan George [MU - Jaipur]" userId="70824c1d-57a7-46b3-b5af-c3967b1ed203" providerId="ADAL" clId="{64799702-41BC-408F-9EDD-940438D76523}" dt="2024-02-28T11:15:40.400" v="1118" actId="20577"/>
        <pc:sldMkLst>
          <pc:docMk/>
          <pc:sldMk cId="3084078025" sldId="297"/>
        </pc:sldMkLst>
      </pc:sldChg>
      <pc:sldChg chg="modSp mod">
        <pc:chgData name="Dr. Anju Susan George [MU - Jaipur]" userId="70824c1d-57a7-46b3-b5af-c3967b1ed203" providerId="ADAL" clId="{64799702-41BC-408F-9EDD-940438D76523}" dt="2024-02-29T05:17:18.847" v="1133" actId="20577"/>
        <pc:sldMkLst>
          <pc:docMk/>
          <pc:sldMk cId="3459857036" sldId="313"/>
        </pc:sldMkLst>
      </pc:sldChg>
      <pc:sldChg chg="del">
        <pc:chgData name="Dr. Anju Susan George [MU - Jaipur]" userId="70824c1d-57a7-46b3-b5af-c3967b1ed203" providerId="ADAL" clId="{64799702-41BC-408F-9EDD-940438D76523}" dt="2024-02-29T06:59:41.229" v="1152" actId="47"/>
        <pc:sldMkLst>
          <pc:docMk/>
          <pc:sldMk cId="2765734170" sldId="315"/>
        </pc:sldMkLst>
      </pc:sldChg>
      <pc:sldChg chg="modSp mod ord">
        <pc:chgData name="Dr. Anju Susan George [MU - Jaipur]" userId="70824c1d-57a7-46b3-b5af-c3967b1ed203" providerId="ADAL" clId="{64799702-41BC-408F-9EDD-940438D76523}" dt="2024-02-29T06:59:22.952" v="1151"/>
        <pc:sldMkLst>
          <pc:docMk/>
          <pc:sldMk cId="2734205813" sldId="317"/>
        </pc:sldMkLst>
      </pc:sldChg>
      <pc:sldChg chg="del">
        <pc:chgData name="Dr. Anju Susan George [MU - Jaipur]" userId="70824c1d-57a7-46b3-b5af-c3967b1ed203" providerId="ADAL" clId="{64799702-41BC-408F-9EDD-940438D76523}" dt="2024-03-31T18:53:10.854" v="3658" actId="47"/>
        <pc:sldMkLst>
          <pc:docMk/>
          <pc:sldMk cId="1968317595" sldId="325"/>
        </pc:sldMkLst>
      </pc:sldChg>
      <pc:sldChg chg="modSp mod">
        <pc:chgData name="Dr. Anju Susan George [MU - Jaipur]" userId="70824c1d-57a7-46b3-b5af-c3967b1ed203" providerId="ADAL" clId="{64799702-41BC-408F-9EDD-940438D76523}" dt="2024-03-31T18:38:38.794" v="3655" actId="115"/>
        <pc:sldMkLst>
          <pc:docMk/>
          <pc:sldMk cId="3082289305" sldId="329"/>
        </pc:sldMkLst>
      </pc:sldChg>
      <pc:sldChg chg="modSp mod">
        <pc:chgData name="Dr. Anju Susan George [MU - Jaipur]" userId="70824c1d-57a7-46b3-b5af-c3967b1ed203" providerId="ADAL" clId="{64799702-41BC-408F-9EDD-940438D76523}" dt="2024-04-01T06:51:44.417" v="3807" actId="123"/>
        <pc:sldMkLst>
          <pc:docMk/>
          <pc:sldMk cId="320391412" sldId="330"/>
        </pc:sldMkLst>
      </pc:sldChg>
      <pc:sldChg chg="modSp mod">
        <pc:chgData name="Dr. Anju Susan George [MU - Jaipur]" userId="70824c1d-57a7-46b3-b5af-c3967b1ed203" providerId="ADAL" clId="{64799702-41BC-408F-9EDD-940438D76523}" dt="2024-04-01T05:31:18.717" v="3706" actId="14100"/>
        <pc:sldMkLst>
          <pc:docMk/>
          <pc:sldMk cId="180108931" sldId="338"/>
        </pc:sldMkLst>
      </pc:sldChg>
      <pc:sldChg chg="del">
        <pc:chgData name="Dr. Anju Susan George [MU - Jaipur]" userId="70824c1d-57a7-46b3-b5af-c3967b1ed203" providerId="ADAL" clId="{64799702-41BC-408F-9EDD-940438D76523}" dt="2024-03-31T18:53:50.447" v="3659" actId="2696"/>
        <pc:sldMkLst>
          <pc:docMk/>
          <pc:sldMk cId="1166014363" sldId="338"/>
        </pc:sldMkLst>
      </pc:sldChg>
      <pc:sldChg chg="del">
        <pc:chgData name="Dr. Anju Susan George [MU - Jaipur]" userId="70824c1d-57a7-46b3-b5af-c3967b1ed203" providerId="ADAL" clId="{64799702-41BC-408F-9EDD-940438D76523}" dt="2024-03-31T18:53:50.447" v="3659" actId="2696"/>
        <pc:sldMkLst>
          <pc:docMk/>
          <pc:sldMk cId="1694079950" sldId="339"/>
        </pc:sldMkLst>
      </pc:sldChg>
      <pc:sldChg chg="modSp mod">
        <pc:chgData name="Dr. Anju Susan George [MU - Jaipur]" userId="70824c1d-57a7-46b3-b5af-c3967b1ed203" providerId="ADAL" clId="{64799702-41BC-408F-9EDD-940438D76523}" dt="2024-04-01T05:31:00.880" v="3704" actId="115"/>
        <pc:sldMkLst>
          <pc:docMk/>
          <pc:sldMk cId="2838723571" sldId="339"/>
        </pc:sldMkLst>
      </pc:sldChg>
      <pc:sldChg chg="modSp mod">
        <pc:chgData name="Dr. Anju Susan George [MU - Jaipur]" userId="70824c1d-57a7-46b3-b5af-c3967b1ed203" providerId="ADAL" clId="{64799702-41BC-408F-9EDD-940438D76523}" dt="2024-04-01T05:24:28.293" v="3695" actId="123"/>
        <pc:sldMkLst>
          <pc:docMk/>
          <pc:sldMk cId="3528942903" sldId="340"/>
        </pc:sldMkLst>
      </pc:sldChg>
      <pc:sldChg chg="del">
        <pc:chgData name="Dr. Anju Susan George [MU - Jaipur]" userId="70824c1d-57a7-46b3-b5af-c3967b1ed203" providerId="ADAL" clId="{64799702-41BC-408F-9EDD-940438D76523}" dt="2024-03-31T18:53:50.447" v="3659" actId="2696"/>
        <pc:sldMkLst>
          <pc:docMk/>
          <pc:sldMk cId="459936233" sldId="341"/>
        </pc:sldMkLst>
      </pc:sldChg>
      <pc:sldChg chg="modSp mod">
        <pc:chgData name="Dr. Anju Susan George [MU - Jaipur]" userId="70824c1d-57a7-46b3-b5af-c3967b1ed203" providerId="ADAL" clId="{64799702-41BC-408F-9EDD-940438D76523}" dt="2024-04-01T05:49:12.891" v="3728" actId="14100"/>
        <pc:sldMkLst>
          <pc:docMk/>
          <pc:sldMk cId="3204211275" sldId="341"/>
        </pc:sldMkLst>
      </pc:sldChg>
      <pc:sldChg chg="modSp mod">
        <pc:chgData name="Dr. Anju Susan George [MU - Jaipur]" userId="70824c1d-57a7-46b3-b5af-c3967b1ed203" providerId="ADAL" clId="{64799702-41BC-408F-9EDD-940438D76523}" dt="2024-04-01T05:29:30.856" v="3702" actId="113"/>
        <pc:sldMkLst>
          <pc:docMk/>
          <pc:sldMk cId="3506411736" sldId="342"/>
        </pc:sldMkLst>
      </pc:sldChg>
      <pc:sldChg chg="del">
        <pc:chgData name="Dr. Anju Susan George [MU - Jaipur]" userId="70824c1d-57a7-46b3-b5af-c3967b1ed203" providerId="ADAL" clId="{64799702-41BC-408F-9EDD-940438D76523}" dt="2024-03-31T18:53:50.447" v="3659" actId="2696"/>
        <pc:sldMkLst>
          <pc:docMk/>
          <pc:sldMk cId="4248687739" sldId="342"/>
        </pc:sldMkLst>
      </pc:sldChg>
      <pc:sldChg chg="modSp del mod">
        <pc:chgData name="Dr. Anju Susan George [MU - Jaipur]" userId="70824c1d-57a7-46b3-b5af-c3967b1ed203" providerId="ADAL" clId="{64799702-41BC-408F-9EDD-940438D76523}" dt="2024-04-01T06:03:57.800" v="3743" actId="47"/>
        <pc:sldMkLst>
          <pc:docMk/>
          <pc:sldMk cId="559238715" sldId="348"/>
        </pc:sldMkLst>
      </pc:sldChg>
      <pc:sldChg chg="del">
        <pc:chgData name="Dr. Anju Susan George [MU - Jaipur]" userId="70824c1d-57a7-46b3-b5af-c3967b1ed203" providerId="ADAL" clId="{64799702-41BC-408F-9EDD-940438D76523}" dt="2024-03-31T18:53:50.447" v="3659" actId="2696"/>
        <pc:sldMkLst>
          <pc:docMk/>
          <pc:sldMk cId="2023522177" sldId="348"/>
        </pc:sldMkLst>
      </pc:sldChg>
      <pc:sldChg chg="modSp mod">
        <pc:chgData name="Dr. Anju Susan George [MU - Jaipur]" userId="70824c1d-57a7-46b3-b5af-c3967b1ed203" providerId="ADAL" clId="{64799702-41BC-408F-9EDD-940438D76523}" dt="2024-04-01T06:06:07.693" v="3750" actId="115"/>
        <pc:sldMkLst>
          <pc:docMk/>
          <pc:sldMk cId="4206735065" sldId="352"/>
        </pc:sldMkLst>
      </pc:sldChg>
      <pc:sldChg chg="modSp mod">
        <pc:chgData name="Dr. Anju Susan George [MU - Jaipur]" userId="70824c1d-57a7-46b3-b5af-c3967b1ed203" providerId="ADAL" clId="{64799702-41BC-408F-9EDD-940438D76523}" dt="2024-04-01T06:09:42.394" v="3753" actId="27636"/>
        <pc:sldMkLst>
          <pc:docMk/>
          <pc:sldMk cId="171273143" sldId="353"/>
        </pc:sldMkLst>
      </pc:sldChg>
      <pc:sldChg chg="modSp mod">
        <pc:chgData name="Dr. Anju Susan George [MU - Jaipur]" userId="70824c1d-57a7-46b3-b5af-c3967b1ed203" providerId="ADAL" clId="{64799702-41BC-408F-9EDD-940438D76523}" dt="2024-04-01T06:14:08.578" v="3768" actId="6549"/>
        <pc:sldMkLst>
          <pc:docMk/>
          <pc:sldMk cId="1256829743" sldId="354"/>
        </pc:sldMkLst>
      </pc:sldChg>
      <pc:sldChg chg="modSp mod">
        <pc:chgData name="Dr. Anju Susan George [MU - Jaipur]" userId="70824c1d-57a7-46b3-b5af-c3967b1ed203" providerId="ADAL" clId="{64799702-41BC-408F-9EDD-940438D76523}" dt="2024-04-01T06:16:18.279" v="3770" actId="123"/>
        <pc:sldMkLst>
          <pc:docMk/>
          <pc:sldMk cId="1936428399" sldId="355"/>
        </pc:sldMkLst>
      </pc:sldChg>
      <pc:sldChg chg="modSp mod">
        <pc:chgData name="Dr. Anju Susan George [MU - Jaipur]" userId="70824c1d-57a7-46b3-b5af-c3967b1ed203" providerId="ADAL" clId="{64799702-41BC-408F-9EDD-940438D76523}" dt="2024-04-01T06:17:12.509" v="3776" actId="255"/>
        <pc:sldMkLst>
          <pc:docMk/>
          <pc:sldMk cId="2924172922" sldId="356"/>
        </pc:sldMkLst>
      </pc:sldChg>
      <pc:sldChg chg="del">
        <pc:chgData name="Dr. Anju Susan George [MU - Jaipur]" userId="70824c1d-57a7-46b3-b5af-c3967b1ed203" providerId="ADAL" clId="{64799702-41BC-408F-9EDD-940438D76523}" dt="2024-02-18T09:45:33.740" v="20" actId="47"/>
        <pc:sldMkLst>
          <pc:docMk/>
          <pc:sldMk cId="767727360" sldId="383"/>
        </pc:sldMkLst>
      </pc:sldChg>
      <pc:sldChg chg="del">
        <pc:chgData name="Dr. Anju Susan George [MU - Jaipur]" userId="70824c1d-57a7-46b3-b5af-c3967b1ed203" providerId="ADAL" clId="{64799702-41BC-408F-9EDD-940438D76523}" dt="2024-02-18T09:45:34.181" v="22" actId="47"/>
        <pc:sldMkLst>
          <pc:docMk/>
          <pc:sldMk cId="3567566259" sldId="384"/>
        </pc:sldMkLst>
      </pc:sldChg>
      <pc:sldChg chg="del">
        <pc:chgData name="Dr. Anju Susan George [MU - Jaipur]" userId="70824c1d-57a7-46b3-b5af-c3967b1ed203" providerId="ADAL" clId="{64799702-41BC-408F-9EDD-940438D76523}" dt="2024-02-18T09:45:34.655" v="24" actId="47"/>
        <pc:sldMkLst>
          <pc:docMk/>
          <pc:sldMk cId="2446158059" sldId="385"/>
        </pc:sldMkLst>
      </pc:sldChg>
      <pc:sldChg chg="del">
        <pc:chgData name="Dr. Anju Susan George [MU - Jaipur]" userId="70824c1d-57a7-46b3-b5af-c3967b1ed203" providerId="ADAL" clId="{64799702-41BC-408F-9EDD-940438D76523}" dt="2024-02-18T09:45:34.894" v="25" actId="47"/>
        <pc:sldMkLst>
          <pc:docMk/>
          <pc:sldMk cId="1002019147" sldId="386"/>
        </pc:sldMkLst>
      </pc:sldChg>
      <pc:sldChg chg="del">
        <pc:chgData name="Dr. Anju Susan George [MU - Jaipur]" userId="70824c1d-57a7-46b3-b5af-c3967b1ed203" providerId="ADAL" clId="{64799702-41BC-408F-9EDD-940438D76523}" dt="2024-02-18T09:45:35.109" v="26" actId="47"/>
        <pc:sldMkLst>
          <pc:docMk/>
          <pc:sldMk cId="3132816907" sldId="387"/>
        </pc:sldMkLst>
      </pc:sldChg>
      <pc:sldChg chg="del">
        <pc:chgData name="Dr. Anju Susan George [MU - Jaipur]" userId="70824c1d-57a7-46b3-b5af-c3967b1ed203" providerId="ADAL" clId="{64799702-41BC-408F-9EDD-940438D76523}" dt="2024-02-18T09:45:34.414" v="23" actId="47"/>
        <pc:sldMkLst>
          <pc:docMk/>
          <pc:sldMk cId="2261762707" sldId="388"/>
        </pc:sldMkLst>
      </pc:sldChg>
      <pc:sldChg chg="del">
        <pc:chgData name="Dr. Anju Susan George [MU - Jaipur]" userId="70824c1d-57a7-46b3-b5af-c3967b1ed203" providerId="ADAL" clId="{64799702-41BC-408F-9EDD-940438D76523}" dt="2024-02-18T09:45:34.009" v="21" actId="47"/>
        <pc:sldMkLst>
          <pc:docMk/>
          <pc:sldMk cId="2841343629" sldId="389"/>
        </pc:sldMkLst>
      </pc:sldChg>
      <pc:sldChg chg="del">
        <pc:chgData name="Dr. Anju Susan George [MU - Jaipur]" userId="70824c1d-57a7-46b3-b5af-c3967b1ed203" providerId="ADAL" clId="{64799702-41BC-408F-9EDD-940438D76523}" dt="2024-02-18T09:45:35.324" v="27" actId="47"/>
        <pc:sldMkLst>
          <pc:docMk/>
          <pc:sldMk cId="2156617631" sldId="390"/>
        </pc:sldMkLst>
      </pc:sldChg>
      <pc:sldChg chg="del">
        <pc:chgData name="Dr. Anju Susan George [MU - Jaipur]" userId="70824c1d-57a7-46b3-b5af-c3967b1ed203" providerId="ADAL" clId="{64799702-41BC-408F-9EDD-940438D76523}" dt="2024-02-18T09:45:36.445" v="32" actId="47"/>
        <pc:sldMkLst>
          <pc:docMk/>
          <pc:sldMk cId="3247589639" sldId="391"/>
        </pc:sldMkLst>
      </pc:sldChg>
      <pc:sldChg chg="del">
        <pc:chgData name="Dr. Anju Susan George [MU - Jaipur]" userId="70824c1d-57a7-46b3-b5af-c3967b1ed203" providerId="ADAL" clId="{64799702-41BC-408F-9EDD-940438D76523}" dt="2024-02-18T09:45:36.672" v="33" actId="47"/>
        <pc:sldMkLst>
          <pc:docMk/>
          <pc:sldMk cId="3842135066" sldId="392"/>
        </pc:sldMkLst>
      </pc:sldChg>
      <pc:sldChg chg="del">
        <pc:chgData name="Dr. Anju Susan George [MU - Jaipur]" userId="70824c1d-57a7-46b3-b5af-c3967b1ed203" providerId="ADAL" clId="{64799702-41BC-408F-9EDD-940438D76523}" dt="2024-02-18T09:45:36.216" v="31" actId="47"/>
        <pc:sldMkLst>
          <pc:docMk/>
          <pc:sldMk cId="1976895333" sldId="393"/>
        </pc:sldMkLst>
      </pc:sldChg>
      <pc:sldChg chg="del">
        <pc:chgData name="Dr. Anju Susan George [MU - Jaipur]" userId="70824c1d-57a7-46b3-b5af-c3967b1ed203" providerId="ADAL" clId="{64799702-41BC-408F-9EDD-940438D76523}" dt="2024-02-18T09:45:37.126" v="35" actId="47"/>
        <pc:sldMkLst>
          <pc:docMk/>
          <pc:sldMk cId="1887801165" sldId="394"/>
        </pc:sldMkLst>
      </pc:sldChg>
      <pc:sldChg chg="del">
        <pc:chgData name="Dr. Anju Susan George [MU - Jaipur]" userId="70824c1d-57a7-46b3-b5af-c3967b1ed203" providerId="ADAL" clId="{64799702-41BC-408F-9EDD-940438D76523}" dt="2024-02-18T09:45:37.355" v="36" actId="47"/>
        <pc:sldMkLst>
          <pc:docMk/>
          <pc:sldMk cId="3776759878" sldId="395"/>
        </pc:sldMkLst>
      </pc:sldChg>
      <pc:sldChg chg="del">
        <pc:chgData name="Dr. Anju Susan George [MU - Jaipur]" userId="70824c1d-57a7-46b3-b5af-c3967b1ed203" providerId="ADAL" clId="{64799702-41BC-408F-9EDD-940438D76523}" dt="2024-02-18T09:45:37.550" v="37" actId="47"/>
        <pc:sldMkLst>
          <pc:docMk/>
          <pc:sldMk cId="1785258922" sldId="396"/>
        </pc:sldMkLst>
      </pc:sldChg>
      <pc:sldChg chg="del">
        <pc:chgData name="Dr. Anju Susan George [MU - Jaipur]" userId="70824c1d-57a7-46b3-b5af-c3967b1ed203" providerId="ADAL" clId="{64799702-41BC-408F-9EDD-940438D76523}" dt="2024-02-18T09:45:37.767" v="38" actId="47"/>
        <pc:sldMkLst>
          <pc:docMk/>
          <pc:sldMk cId="4240514430" sldId="397"/>
        </pc:sldMkLst>
      </pc:sldChg>
      <pc:sldChg chg="del">
        <pc:chgData name="Dr. Anju Susan George [MU - Jaipur]" userId="70824c1d-57a7-46b3-b5af-c3967b1ed203" providerId="ADAL" clId="{64799702-41BC-408F-9EDD-940438D76523}" dt="2024-02-18T09:45:37.968" v="39" actId="47"/>
        <pc:sldMkLst>
          <pc:docMk/>
          <pc:sldMk cId="303584482" sldId="398"/>
        </pc:sldMkLst>
      </pc:sldChg>
      <pc:sldChg chg="del">
        <pc:chgData name="Dr. Anju Susan George [MU - Jaipur]" userId="70824c1d-57a7-46b3-b5af-c3967b1ed203" providerId="ADAL" clId="{64799702-41BC-408F-9EDD-940438D76523}" dt="2024-02-18T09:45:38.792" v="43" actId="47"/>
        <pc:sldMkLst>
          <pc:docMk/>
          <pc:sldMk cId="3073712184" sldId="399"/>
        </pc:sldMkLst>
      </pc:sldChg>
      <pc:sldChg chg="del">
        <pc:chgData name="Dr. Anju Susan George [MU - Jaipur]" userId="70824c1d-57a7-46b3-b5af-c3967b1ed203" providerId="ADAL" clId="{64799702-41BC-408F-9EDD-940438D76523}" dt="2024-02-18T09:45:39.419" v="44" actId="47"/>
        <pc:sldMkLst>
          <pc:docMk/>
          <pc:sldMk cId="1111781819" sldId="400"/>
        </pc:sldMkLst>
      </pc:sldChg>
      <pc:sldChg chg="modSp mod">
        <pc:chgData name="Dr. Anju Susan George [MU - Jaipur]" userId="70824c1d-57a7-46b3-b5af-c3967b1ed203" providerId="ADAL" clId="{64799702-41BC-408F-9EDD-940438D76523}" dt="2024-02-18T09:45:23.758" v="2" actId="20577"/>
        <pc:sldMkLst>
          <pc:docMk/>
          <pc:sldMk cId="593828525" sldId="592"/>
        </pc:sldMkLst>
      </pc:sldChg>
      <pc:sldChg chg="modSp new mod">
        <pc:chgData name="Dr. Anju Susan George [MU - Jaipur]" userId="70824c1d-57a7-46b3-b5af-c3967b1ed203" providerId="ADAL" clId="{64799702-41BC-408F-9EDD-940438D76523}" dt="2024-02-18T18:51:36.771" v="545" actId="20577"/>
        <pc:sldMkLst>
          <pc:docMk/>
          <pc:sldMk cId="182451637" sldId="593"/>
        </pc:sldMkLst>
      </pc:sldChg>
      <pc:sldChg chg="del">
        <pc:chgData name="Dr. Anju Susan George [MU - Jaipur]" userId="70824c1d-57a7-46b3-b5af-c3967b1ed203" providerId="ADAL" clId="{64799702-41BC-408F-9EDD-940438D76523}" dt="2024-02-18T09:45:38.172" v="40" actId="47"/>
        <pc:sldMkLst>
          <pc:docMk/>
          <pc:sldMk cId="1363635785" sldId="593"/>
        </pc:sldMkLst>
      </pc:sldChg>
      <pc:sldChg chg="modSp new mod">
        <pc:chgData name="Dr. Anju Susan George [MU - Jaipur]" userId="70824c1d-57a7-46b3-b5af-c3967b1ed203" providerId="ADAL" clId="{64799702-41BC-408F-9EDD-940438D76523}" dt="2024-02-18T10:14:16.537" v="57"/>
        <pc:sldMkLst>
          <pc:docMk/>
          <pc:sldMk cId="787084994" sldId="594"/>
        </pc:sldMkLst>
      </pc:sldChg>
      <pc:sldChg chg="del">
        <pc:chgData name="Dr. Anju Susan George [MU - Jaipur]" userId="70824c1d-57a7-46b3-b5af-c3967b1ed203" providerId="ADAL" clId="{64799702-41BC-408F-9EDD-940438D76523}" dt="2024-02-18T09:45:38.372" v="41" actId="47"/>
        <pc:sldMkLst>
          <pc:docMk/>
          <pc:sldMk cId="2835235938" sldId="594"/>
        </pc:sldMkLst>
      </pc:sldChg>
      <pc:sldChg chg="modSp new mod">
        <pc:chgData name="Dr. Anju Susan George [MU - Jaipur]" userId="70824c1d-57a7-46b3-b5af-c3967b1ed203" providerId="ADAL" clId="{64799702-41BC-408F-9EDD-940438D76523}" dt="2024-02-18T18:36:15.743" v="487" actId="123"/>
        <pc:sldMkLst>
          <pc:docMk/>
          <pc:sldMk cId="2308639939" sldId="595"/>
        </pc:sldMkLst>
      </pc:sldChg>
      <pc:sldChg chg="del">
        <pc:chgData name="Dr. Anju Susan George [MU - Jaipur]" userId="70824c1d-57a7-46b3-b5af-c3967b1ed203" providerId="ADAL" clId="{64799702-41BC-408F-9EDD-940438D76523}" dt="2024-02-18T09:45:38.584" v="42" actId="47"/>
        <pc:sldMkLst>
          <pc:docMk/>
          <pc:sldMk cId="4294604737" sldId="595"/>
        </pc:sldMkLst>
      </pc:sldChg>
      <pc:sldChg chg="modSp new mod">
        <pc:chgData name="Dr. Anju Susan George [MU - Jaipur]" userId="70824c1d-57a7-46b3-b5af-c3967b1ed203" providerId="ADAL" clId="{64799702-41BC-408F-9EDD-940438D76523}" dt="2024-02-18T10:17:38.933" v="61"/>
        <pc:sldMkLst>
          <pc:docMk/>
          <pc:sldMk cId="675314933" sldId="596"/>
        </pc:sldMkLst>
      </pc:sldChg>
      <pc:sldChg chg="modSp new mod">
        <pc:chgData name="Dr. Anju Susan George [MU - Jaipur]" userId="70824c1d-57a7-46b3-b5af-c3967b1ed203" providerId="ADAL" clId="{64799702-41BC-408F-9EDD-940438D76523}" dt="2024-02-18T10:21:54.737" v="63"/>
        <pc:sldMkLst>
          <pc:docMk/>
          <pc:sldMk cId="2447416119" sldId="597"/>
        </pc:sldMkLst>
      </pc:sldChg>
      <pc:sldChg chg="addSp delSp modSp new mod">
        <pc:chgData name="Dr. Anju Susan George [MU - Jaipur]" userId="70824c1d-57a7-46b3-b5af-c3967b1ed203" providerId="ADAL" clId="{64799702-41BC-408F-9EDD-940438D76523}" dt="2024-02-18T10:32:41.396" v="99" actId="14100"/>
        <pc:sldMkLst>
          <pc:docMk/>
          <pc:sldMk cId="1903477945" sldId="598"/>
        </pc:sldMkLst>
      </pc:sldChg>
      <pc:sldChg chg="modSp new mod ord">
        <pc:chgData name="Dr. Anju Susan George [MU - Jaipur]" userId="70824c1d-57a7-46b3-b5af-c3967b1ed203" providerId="ADAL" clId="{64799702-41BC-408F-9EDD-940438D76523}" dt="2024-03-06T06:15:31.258" v="3239" actId="20577"/>
        <pc:sldMkLst>
          <pc:docMk/>
          <pc:sldMk cId="2587375093" sldId="599"/>
        </pc:sldMkLst>
      </pc:sldChg>
      <pc:sldChg chg="modSp new mod">
        <pc:chgData name="Dr. Anju Susan George [MU - Jaipur]" userId="70824c1d-57a7-46b3-b5af-c3967b1ed203" providerId="ADAL" clId="{64799702-41BC-408F-9EDD-940438D76523}" dt="2024-02-21T07:31:10.413" v="1113" actId="123"/>
        <pc:sldMkLst>
          <pc:docMk/>
          <pc:sldMk cId="1653478033" sldId="600"/>
        </pc:sldMkLst>
      </pc:sldChg>
      <pc:sldChg chg="modSp new mod">
        <pc:chgData name="Dr. Anju Susan George [MU - Jaipur]" userId="70824c1d-57a7-46b3-b5af-c3967b1ed203" providerId="ADAL" clId="{64799702-41BC-408F-9EDD-940438D76523}" dt="2024-03-06T04:10:39.990" v="2055" actId="113"/>
        <pc:sldMkLst>
          <pc:docMk/>
          <pc:sldMk cId="2395719484" sldId="601"/>
        </pc:sldMkLst>
      </pc:sldChg>
      <pc:sldChg chg="modSp new mod">
        <pc:chgData name="Dr. Anju Susan George [MU - Jaipur]" userId="70824c1d-57a7-46b3-b5af-c3967b1ed203" providerId="ADAL" clId="{64799702-41BC-408F-9EDD-940438D76523}" dt="2024-03-05T04:43:04.853" v="1817" actId="20577"/>
        <pc:sldMkLst>
          <pc:docMk/>
          <pc:sldMk cId="1492016856" sldId="602"/>
        </pc:sldMkLst>
      </pc:sldChg>
      <pc:sldChg chg="addSp delSp modSp new del mod">
        <pc:chgData name="Dr. Anju Susan George [MU - Jaipur]" userId="70824c1d-57a7-46b3-b5af-c3967b1ed203" providerId="ADAL" clId="{64799702-41BC-408F-9EDD-940438D76523}" dt="2024-03-06T04:27:33.356" v="2187" actId="47"/>
        <pc:sldMkLst>
          <pc:docMk/>
          <pc:sldMk cId="69349786" sldId="603"/>
        </pc:sldMkLst>
      </pc:sldChg>
      <pc:sldChg chg="modSp new del mod">
        <pc:chgData name="Dr. Anju Susan George [MU - Jaipur]" userId="70824c1d-57a7-46b3-b5af-c3967b1ed203" providerId="ADAL" clId="{64799702-41BC-408F-9EDD-940438D76523}" dt="2024-03-03T18:04:10.816" v="1409" actId="47"/>
        <pc:sldMkLst>
          <pc:docMk/>
          <pc:sldMk cId="4140170936" sldId="604"/>
        </pc:sldMkLst>
      </pc:sldChg>
      <pc:sldChg chg="modSp new mod">
        <pc:chgData name="Dr. Anju Susan George [MU - Jaipur]" userId="70824c1d-57a7-46b3-b5af-c3967b1ed203" providerId="ADAL" clId="{64799702-41BC-408F-9EDD-940438D76523}" dt="2024-02-18T10:56:42.813" v="129"/>
        <pc:sldMkLst>
          <pc:docMk/>
          <pc:sldMk cId="517877137" sldId="605"/>
        </pc:sldMkLst>
      </pc:sldChg>
      <pc:sldChg chg="modSp new mod ord">
        <pc:chgData name="Dr. Anju Susan George [MU - Jaipur]" userId="70824c1d-57a7-46b3-b5af-c3967b1ed203" providerId="ADAL" clId="{64799702-41BC-408F-9EDD-940438D76523}" dt="2024-02-18T18:37:59.416" v="498" actId="113"/>
        <pc:sldMkLst>
          <pc:docMk/>
          <pc:sldMk cId="4047163667" sldId="606"/>
        </pc:sldMkLst>
      </pc:sldChg>
      <pc:sldChg chg="modSp new mod ord">
        <pc:chgData name="Dr. Anju Susan George [MU - Jaipur]" userId="70824c1d-57a7-46b3-b5af-c3967b1ed203" providerId="ADAL" clId="{64799702-41BC-408F-9EDD-940438D76523}" dt="2024-02-19T18:43:49.092" v="922"/>
        <pc:sldMkLst>
          <pc:docMk/>
          <pc:sldMk cId="479923443" sldId="607"/>
        </pc:sldMkLst>
      </pc:sldChg>
      <pc:sldChg chg="new">
        <pc:chgData name="Dr. Anju Susan George [MU - Jaipur]" userId="70824c1d-57a7-46b3-b5af-c3967b1ed203" providerId="ADAL" clId="{64799702-41BC-408F-9EDD-940438D76523}" dt="2024-02-18T10:57:39.432" v="137" actId="680"/>
        <pc:sldMkLst>
          <pc:docMk/>
          <pc:sldMk cId="4250740734" sldId="608"/>
        </pc:sldMkLst>
      </pc:sldChg>
      <pc:sldChg chg="modSp new mod">
        <pc:chgData name="Dr. Anju Susan George [MU - Jaipur]" userId="70824c1d-57a7-46b3-b5af-c3967b1ed203" providerId="ADAL" clId="{64799702-41BC-408F-9EDD-940438D76523}" dt="2024-02-18T19:14:55.976" v="706" actId="115"/>
        <pc:sldMkLst>
          <pc:docMk/>
          <pc:sldMk cId="2234119416" sldId="609"/>
        </pc:sldMkLst>
      </pc:sldChg>
      <pc:sldChg chg="delSp modSp new mod">
        <pc:chgData name="Dr. Anju Susan George [MU - Jaipur]" userId="70824c1d-57a7-46b3-b5af-c3967b1ed203" providerId="ADAL" clId="{64799702-41BC-408F-9EDD-940438D76523}" dt="2024-02-19T18:21:25.602" v="763" actId="27636"/>
        <pc:sldMkLst>
          <pc:docMk/>
          <pc:sldMk cId="1775163323" sldId="610"/>
        </pc:sldMkLst>
      </pc:sldChg>
      <pc:sldChg chg="delSp modSp new mod">
        <pc:chgData name="Dr. Anju Susan George [MU - Jaipur]" userId="70824c1d-57a7-46b3-b5af-c3967b1ed203" providerId="ADAL" clId="{64799702-41BC-408F-9EDD-940438D76523}" dt="2024-02-18T18:49:15.933" v="521" actId="14100"/>
        <pc:sldMkLst>
          <pc:docMk/>
          <pc:sldMk cId="3962039068" sldId="611"/>
        </pc:sldMkLst>
      </pc:sldChg>
      <pc:sldChg chg="modSp new mod">
        <pc:chgData name="Dr. Anju Susan George [MU - Jaipur]" userId="70824c1d-57a7-46b3-b5af-c3967b1ed203" providerId="ADAL" clId="{64799702-41BC-408F-9EDD-940438D76523}" dt="2024-02-18T17:55:31.522" v="317" actId="255"/>
        <pc:sldMkLst>
          <pc:docMk/>
          <pc:sldMk cId="706403110" sldId="612"/>
        </pc:sldMkLst>
      </pc:sldChg>
      <pc:sldChg chg="delSp modSp new mod">
        <pc:chgData name="Dr. Anju Susan George [MU - Jaipur]" userId="70824c1d-57a7-46b3-b5af-c3967b1ed203" providerId="ADAL" clId="{64799702-41BC-408F-9EDD-940438D76523}" dt="2024-02-19T04:42:36.333" v="721" actId="20577"/>
        <pc:sldMkLst>
          <pc:docMk/>
          <pc:sldMk cId="505985634" sldId="613"/>
        </pc:sldMkLst>
      </pc:sldChg>
      <pc:sldChg chg="delSp modSp new mod">
        <pc:chgData name="Dr. Anju Susan George [MU - Jaipur]" userId="70824c1d-57a7-46b3-b5af-c3967b1ed203" providerId="ADAL" clId="{64799702-41BC-408F-9EDD-940438D76523}" dt="2024-02-18T18:22:47.798" v="338" actId="14100"/>
        <pc:sldMkLst>
          <pc:docMk/>
          <pc:sldMk cId="2047187428" sldId="614"/>
        </pc:sldMkLst>
      </pc:sldChg>
      <pc:sldChg chg="modSp new mod">
        <pc:chgData name="Dr. Anju Susan George [MU - Jaipur]" userId="70824c1d-57a7-46b3-b5af-c3967b1ed203" providerId="ADAL" clId="{64799702-41BC-408F-9EDD-940438D76523}" dt="2024-02-18T18:25:39.018" v="372" actId="123"/>
        <pc:sldMkLst>
          <pc:docMk/>
          <pc:sldMk cId="2518290664" sldId="615"/>
        </pc:sldMkLst>
      </pc:sldChg>
      <pc:sldChg chg="delSp modSp new mod">
        <pc:chgData name="Dr. Anju Susan George [MU - Jaipur]" userId="70824c1d-57a7-46b3-b5af-c3967b1ed203" providerId="ADAL" clId="{64799702-41BC-408F-9EDD-940438D76523}" dt="2024-02-18T18:26:01.255" v="382" actId="123"/>
        <pc:sldMkLst>
          <pc:docMk/>
          <pc:sldMk cId="2930317907" sldId="616"/>
        </pc:sldMkLst>
      </pc:sldChg>
      <pc:sldChg chg="delSp modSp new mod">
        <pc:chgData name="Dr. Anju Susan George [MU - Jaipur]" userId="70824c1d-57a7-46b3-b5af-c3967b1ed203" providerId="ADAL" clId="{64799702-41BC-408F-9EDD-940438D76523}" dt="2024-02-18T18:26:18.705" v="387" actId="123"/>
        <pc:sldMkLst>
          <pc:docMk/>
          <pc:sldMk cId="3917214785" sldId="617"/>
        </pc:sldMkLst>
      </pc:sldChg>
      <pc:sldChg chg="modSp new mod">
        <pc:chgData name="Dr. Anju Susan George [MU - Jaipur]" userId="70824c1d-57a7-46b3-b5af-c3967b1ed203" providerId="ADAL" clId="{64799702-41BC-408F-9EDD-940438D76523}" dt="2024-02-18T18:28:35.520" v="450" actId="123"/>
        <pc:sldMkLst>
          <pc:docMk/>
          <pc:sldMk cId="1494479679" sldId="618"/>
        </pc:sldMkLst>
      </pc:sldChg>
      <pc:sldChg chg="modSp new mod">
        <pc:chgData name="Dr. Anju Susan George [MU - Jaipur]" userId="70824c1d-57a7-46b3-b5af-c3967b1ed203" providerId="ADAL" clId="{64799702-41BC-408F-9EDD-940438D76523}" dt="2024-02-18T18:34:29.581" v="453"/>
        <pc:sldMkLst>
          <pc:docMk/>
          <pc:sldMk cId="3827072360" sldId="619"/>
        </pc:sldMkLst>
      </pc:sldChg>
      <pc:sldChg chg="modSp new mod">
        <pc:chgData name="Dr. Anju Susan George [MU - Jaipur]" userId="70824c1d-57a7-46b3-b5af-c3967b1ed203" providerId="ADAL" clId="{64799702-41BC-408F-9EDD-940438D76523}" dt="2024-02-18T18:34:54.776" v="456"/>
        <pc:sldMkLst>
          <pc:docMk/>
          <pc:sldMk cId="1040763996" sldId="620"/>
        </pc:sldMkLst>
      </pc:sldChg>
      <pc:sldChg chg="addSp delSp modSp new del mod">
        <pc:chgData name="Dr. Anju Susan George [MU - Jaipur]" userId="70824c1d-57a7-46b3-b5af-c3967b1ed203" providerId="ADAL" clId="{64799702-41BC-408F-9EDD-940438D76523}" dt="2024-02-18T19:15:23.151" v="707" actId="47"/>
        <pc:sldMkLst>
          <pc:docMk/>
          <pc:sldMk cId="2970674651" sldId="621"/>
        </pc:sldMkLst>
      </pc:sldChg>
      <pc:sldChg chg="addSp delSp modSp new mod ord">
        <pc:chgData name="Dr. Anju Susan George [MU - Jaipur]" userId="70824c1d-57a7-46b3-b5af-c3967b1ed203" providerId="ADAL" clId="{64799702-41BC-408F-9EDD-940438D76523}" dt="2024-02-18T18:52:01.100" v="548" actId="14100"/>
        <pc:sldMkLst>
          <pc:docMk/>
          <pc:sldMk cId="1160781284" sldId="622"/>
        </pc:sldMkLst>
      </pc:sldChg>
      <pc:sldChg chg="addSp delSp modSp new mod">
        <pc:chgData name="Dr. Anju Susan George [MU - Jaipur]" userId="70824c1d-57a7-46b3-b5af-c3967b1ed203" providerId="ADAL" clId="{64799702-41BC-408F-9EDD-940438D76523}" dt="2024-02-21T07:00:45.202" v="1071" actId="20577"/>
        <pc:sldMkLst>
          <pc:docMk/>
          <pc:sldMk cId="1995799499" sldId="623"/>
        </pc:sldMkLst>
      </pc:sldChg>
      <pc:sldChg chg="addSp delSp modSp new mod">
        <pc:chgData name="Dr. Anju Susan George [MU - Jaipur]" userId="70824c1d-57a7-46b3-b5af-c3967b1ed203" providerId="ADAL" clId="{64799702-41BC-408F-9EDD-940438D76523}" dt="2024-02-18T18:55:36.852" v="596" actId="14100"/>
        <pc:sldMkLst>
          <pc:docMk/>
          <pc:sldMk cId="2212318662" sldId="624"/>
        </pc:sldMkLst>
      </pc:sldChg>
      <pc:sldChg chg="modSp new mod">
        <pc:chgData name="Dr. Anju Susan George [MU - Jaipur]" userId="70824c1d-57a7-46b3-b5af-c3967b1ed203" providerId="ADAL" clId="{64799702-41BC-408F-9EDD-940438D76523}" dt="2024-02-19T18:55:02.014" v="961" actId="20577"/>
        <pc:sldMkLst>
          <pc:docMk/>
          <pc:sldMk cId="1945964949" sldId="625"/>
        </pc:sldMkLst>
      </pc:sldChg>
      <pc:sldChg chg="modSp new del mod">
        <pc:chgData name="Dr. Anju Susan George [MU - Jaipur]" userId="70824c1d-57a7-46b3-b5af-c3967b1ed203" providerId="ADAL" clId="{64799702-41BC-408F-9EDD-940438D76523}" dt="2024-02-19T18:33:38.798" v="808" actId="47"/>
        <pc:sldMkLst>
          <pc:docMk/>
          <pc:sldMk cId="2381164620" sldId="626"/>
        </pc:sldMkLst>
      </pc:sldChg>
      <pc:sldChg chg="modSp new mod">
        <pc:chgData name="Dr. Anju Susan George [MU - Jaipur]" userId="70824c1d-57a7-46b3-b5af-c3967b1ed203" providerId="ADAL" clId="{64799702-41BC-408F-9EDD-940438D76523}" dt="2024-02-19T19:00:53.108" v="1009" actId="27636"/>
        <pc:sldMkLst>
          <pc:docMk/>
          <pc:sldMk cId="2676876798" sldId="627"/>
        </pc:sldMkLst>
      </pc:sldChg>
      <pc:sldChg chg="modSp new mod">
        <pc:chgData name="Dr. Anju Susan George [MU - Jaipur]" userId="70824c1d-57a7-46b3-b5af-c3967b1ed203" providerId="ADAL" clId="{64799702-41BC-408F-9EDD-940438D76523}" dt="2024-02-18T19:01:42.923" v="626" actId="27636"/>
        <pc:sldMkLst>
          <pc:docMk/>
          <pc:sldMk cId="474336512" sldId="628"/>
        </pc:sldMkLst>
      </pc:sldChg>
      <pc:sldChg chg="modSp new mod">
        <pc:chgData name="Dr. Anju Susan George [MU - Jaipur]" userId="70824c1d-57a7-46b3-b5af-c3967b1ed203" providerId="ADAL" clId="{64799702-41BC-408F-9EDD-940438D76523}" dt="2024-02-18T19:01:47.671" v="628"/>
        <pc:sldMkLst>
          <pc:docMk/>
          <pc:sldMk cId="3649745492" sldId="629"/>
        </pc:sldMkLst>
      </pc:sldChg>
      <pc:sldChg chg="modSp new mod">
        <pc:chgData name="Dr. Anju Susan George [MU - Jaipur]" userId="70824c1d-57a7-46b3-b5af-c3967b1ed203" providerId="ADAL" clId="{64799702-41BC-408F-9EDD-940438D76523}" dt="2024-02-18T19:02:06.799" v="631" actId="27636"/>
        <pc:sldMkLst>
          <pc:docMk/>
          <pc:sldMk cId="3099130149" sldId="630"/>
        </pc:sldMkLst>
      </pc:sldChg>
      <pc:sldChg chg="modSp new mod">
        <pc:chgData name="Dr. Anju Susan George [MU - Jaipur]" userId="70824c1d-57a7-46b3-b5af-c3967b1ed203" providerId="ADAL" clId="{64799702-41BC-408F-9EDD-940438D76523}" dt="2024-02-18T19:02:21.785" v="634" actId="27636"/>
        <pc:sldMkLst>
          <pc:docMk/>
          <pc:sldMk cId="3916517548" sldId="631"/>
        </pc:sldMkLst>
      </pc:sldChg>
      <pc:sldChg chg="modSp new mod">
        <pc:chgData name="Dr. Anju Susan George [MU - Jaipur]" userId="70824c1d-57a7-46b3-b5af-c3967b1ed203" providerId="ADAL" clId="{64799702-41BC-408F-9EDD-940438D76523}" dt="2024-02-29T07:02:02.554" v="1174" actId="14100"/>
        <pc:sldMkLst>
          <pc:docMk/>
          <pc:sldMk cId="3489898804" sldId="632"/>
        </pc:sldMkLst>
      </pc:sldChg>
      <pc:sldChg chg="addSp delSp modSp new mod">
        <pc:chgData name="Dr. Anju Susan George [MU - Jaipur]" userId="70824c1d-57a7-46b3-b5af-c3967b1ed203" providerId="ADAL" clId="{64799702-41BC-408F-9EDD-940438D76523}" dt="2024-02-18T19:04:15.884" v="647" actId="14100"/>
        <pc:sldMkLst>
          <pc:docMk/>
          <pc:sldMk cId="3193764848" sldId="633"/>
        </pc:sldMkLst>
      </pc:sldChg>
      <pc:sldChg chg="modSp new mod">
        <pc:chgData name="Dr. Anju Susan George [MU - Jaipur]" userId="70824c1d-57a7-46b3-b5af-c3967b1ed203" providerId="ADAL" clId="{64799702-41BC-408F-9EDD-940438D76523}" dt="2024-02-29T07:00:03.360" v="1153" actId="113"/>
        <pc:sldMkLst>
          <pc:docMk/>
          <pc:sldMk cId="2248961199" sldId="634"/>
        </pc:sldMkLst>
      </pc:sldChg>
      <pc:sldChg chg="modSp new mod">
        <pc:chgData name="Dr. Anju Susan George [MU - Jaipur]" userId="70824c1d-57a7-46b3-b5af-c3967b1ed203" providerId="ADAL" clId="{64799702-41BC-408F-9EDD-940438D76523}" dt="2024-02-18T19:05:12.807" v="651"/>
        <pc:sldMkLst>
          <pc:docMk/>
          <pc:sldMk cId="3380812643" sldId="635"/>
        </pc:sldMkLst>
      </pc:sldChg>
      <pc:sldChg chg="modSp new mod">
        <pc:chgData name="Dr. Anju Susan George [MU - Jaipur]" userId="70824c1d-57a7-46b3-b5af-c3967b1ed203" providerId="ADAL" clId="{64799702-41BC-408F-9EDD-940438D76523}" dt="2024-02-18T19:05:29.370" v="654" actId="27636"/>
        <pc:sldMkLst>
          <pc:docMk/>
          <pc:sldMk cId="3215786173" sldId="636"/>
        </pc:sldMkLst>
      </pc:sldChg>
      <pc:sldChg chg="modSp new mod">
        <pc:chgData name="Dr. Anju Susan George [MU - Jaipur]" userId="70824c1d-57a7-46b3-b5af-c3967b1ed203" providerId="ADAL" clId="{64799702-41BC-408F-9EDD-940438D76523}" dt="2024-02-18T19:05:41.774" v="656"/>
        <pc:sldMkLst>
          <pc:docMk/>
          <pc:sldMk cId="1111900604" sldId="637"/>
        </pc:sldMkLst>
      </pc:sldChg>
      <pc:sldChg chg="modSp new mod">
        <pc:chgData name="Dr. Anju Susan George [MU - Jaipur]" userId="70824c1d-57a7-46b3-b5af-c3967b1ed203" providerId="ADAL" clId="{64799702-41BC-408F-9EDD-940438D76523}" dt="2024-02-18T19:07:47.463" v="679" actId="20577"/>
        <pc:sldMkLst>
          <pc:docMk/>
          <pc:sldMk cId="2560664033" sldId="638"/>
        </pc:sldMkLst>
      </pc:sldChg>
      <pc:sldChg chg="delSp modSp new mod ord">
        <pc:chgData name="Dr. Anju Susan George [MU - Jaipur]" userId="70824c1d-57a7-46b3-b5af-c3967b1ed203" providerId="ADAL" clId="{64799702-41BC-408F-9EDD-940438D76523}" dt="2024-02-21T07:13:18.635" v="1075" actId="14100"/>
        <pc:sldMkLst>
          <pc:docMk/>
          <pc:sldMk cId="3832056504" sldId="639"/>
        </pc:sldMkLst>
      </pc:sldChg>
      <pc:sldChg chg="modSp new del mod ord">
        <pc:chgData name="Dr. Anju Susan George [MU - Jaipur]" userId="70824c1d-57a7-46b3-b5af-c3967b1ed203" providerId="ADAL" clId="{64799702-41BC-408F-9EDD-940438D76523}" dt="2024-02-19T19:00:56.181" v="1010" actId="47"/>
        <pc:sldMkLst>
          <pc:docMk/>
          <pc:sldMk cId="1703330894" sldId="640"/>
        </pc:sldMkLst>
      </pc:sldChg>
      <pc:sldChg chg="addSp delSp modSp new mod ord">
        <pc:chgData name="Dr. Anju Susan George [MU - Jaipur]" userId="70824c1d-57a7-46b3-b5af-c3967b1ed203" providerId="ADAL" clId="{64799702-41BC-408F-9EDD-940438D76523}" dt="2024-02-19T18:41:06.693" v="912"/>
        <pc:sldMkLst>
          <pc:docMk/>
          <pc:sldMk cId="3170580242" sldId="641"/>
        </pc:sldMkLst>
      </pc:sldChg>
      <pc:sldChg chg="addSp delSp modSp new mod ord">
        <pc:chgData name="Dr. Anju Susan George [MU - Jaipur]" userId="70824c1d-57a7-46b3-b5af-c3967b1ed203" providerId="ADAL" clId="{64799702-41BC-408F-9EDD-940438D76523}" dt="2024-02-19T18:41:27.796" v="914"/>
        <pc:sldMkLst>
          <pc:docMk/>
          <pc:sldMk cId="3449158660" sldId="642"/>
        </pc:sldMkLst>
      </pc:sldChg>
      <pc:sldChg chg="modSp new del mod">
        <pc:chgData name="Dr. Anju Susan George [MU - Jaipur]" userId="70824c1d-57a7-46b3-b5af-c3967b1ed203" providerId="ADAL" clId="{64799702-41BC-408F-9EDD-940438D76523}" dt="2024-02-19T18:37:07.324" v="851" actId="47"/>
        <pc:sldMkLst>
          <pc:docMk/>
          <pc:sldMk cId="2969917094" sldId="643"/>
        </pc:sldMkLst>
      </pc:sldChg>
      <pc:sldChg chg="modSp new del mod">
        <pc:chgData name="Dr. Anju Susan George [MU - Jaipur]" userId="70824c1d-57a7-46b3-b5af-c3967b1ed203" providerId="ADAL" clId="{64799702-41BC-408F-9EDD-940438D76523}" dt="2024-02-19T18:37:29.395" v="858" actId="47"/>
        <pc:sldMkLst>
          <pc:docMk/>
          <pc:sldMk cId="1280054406" sldId="644"/>
        </pc:sldMkLst>
      </pc:sldChg>
      <pc:sldChg chg="modSp new mod">
        <pc:chgData name="Dr. Anju Susan George [MU - Jaipur]" userId="70824c1d-57a7-46b3-b5af-c3967b1ed203" providerId="ADAL" clId="{64799702-41BC-408F-9EDD-940438D76523}" dt="2024-02-19T19:01:12.342" v="1013" actId="123"/>
        <pc:sldMkLst>
          <pc:docMk/>
          <pc:sldMk cId="1638882015" sldId="645"/>
        </pc:sldMkLst>
      </pc:sldChg>
      <pc:sldChg chg="modSp new del mod">
        <pc:chgData name="Dr. Anju Susan George [MU - Jaipur]" userId="70824c1d-57a7-46b3-b5af-c3967b1ed203" providerId="ADAL" clId="{64799702-41BC-408F-9EDD-940438D76523}" dt="2024-02-19T18:39:54.440" v="902" actId="47"/>
        <pc:sldMkLst>
          <pc:docMk/>
          <pc:sldMk cId="3906006387" sldId="646"/>
        </pc:sldMkLst>
      </pc:sldChg>
      <pc:sldChg chg="modSp new mod">
        <pc:chgData name="Dr. Anju Susan George [MU - Jaipur]" userId="70824c1d-57a7-46b3-b5af-c3967b1ed203" providerId="ADAL" clId="{64799702-41BC-408F-9EDD-940438D76523}" dt="2024-02-19T19:04:41.810" v="1069" actId="14100"/>
        <pc:sldMkLst>
          <pc:docMk/>
          <pc:sldMk cId="2920084846" sldId="647"/>
        </pc:sldMkLst>
      </pc:sldChg>
      <pc:sldChg chg="addSp delSp modSp new mod ord">
        <pc:chgData name="Dr. Anju Susan George [MU - Jaipur]" userId="70824c1d-57a7-46b3-b5af-c3967b1ed203" providerId="ADAL" clId="{64799702-41BC-408F-9EDD-940438D76523}" dt="2024-02-21T07:12:58.301" v="1073" actId="478"/>
        <pc:sldMkLst>
          <pc:docMk/>
          <pc:sldMk cId="930002819" sldId="648"/>
        </pc:sldMkLst>
      </pc:sldChg>
      <pc:sldChg chg="addSp delSp modSp new mod ord">
        <pc:chgData name="Dr. Anju Susan George [MU - Jaipur]" userId="70824c1d-57a7-46b3-b5af-c3967b1ed203" providerId="ADAL" clId="{64799702-41BC-408F-9EDD-940438D76523}" dt="2024-02-19T18:41:35.235" v="916"/>
        <pc:sldMkLst>
          <pc:docMk/>
          <pc:sldMk cId="2910885704" sldId="649"/>
        </pc:sldMkLst>
      </pc:sldChg>
      <pc:sldChg chg="modSp new mod ord">
        <pc:chgData name="Dr. Anju Susan George [MU - Jaipur]" userId="70824c1d-57a7-46b3-b5af-c3967b1ed203" providerId="ADAL" clId="{64799702-41BC-408F-9EDD-940438D76523}" dt="2024-02-19T18:45:40.118" v="934" actId="27636"/>
        <pc:sldMkLst>
          <pc:docMk/>
          <pc:sldMk cId="597466996" sldId="650"/>
        </pc:sldMkLst>
      </pc:sldChg>
      <pc:sldChg chg="ord">
        <pc:chgData name="Dr. Anju Susan George [MU - Jaipur]" userId="70824c1d-57a7-46b3-b5af-c3967b1ed203" providerId="ADAL" clId="{64799702-41BC-408F-9EDD-940438D76523}" dt="2024-03-06T04:34:20.642" v="2638"/>
        <pc:sldMkLst>
          <pc:docMk/>
          <pc:sldMk cId="1210211514" sldId="651"/>
        </pc:sldMkLst>
      </pc:sldChg>
      <pc:sldChg chg="modSp mod">
        <pc:chgData name="Dr. Anju Susan George [MU - Jaipur]" userId="70824c1d-57a7-46b3-b5af-c3967b1ed203" providerId="ADAL" clId="{64799702-41BC-408F-9EDD-940438D76523}" dt="2024-03-06T04:18:45.024" v="2171" actId="113"/>
        <pc:sldMkLst>
          <pc:docMk/>
          <pc:sldMk cId="1586221055" sldId="653"/>
        </pc:sldMkLst>
      </pc:sldChg>
      <pc:sldChg chg="delSp modSp del mod">
        <pc:chgData name="Dr. Anju Susan George [MU - Jaipur]" userId="70824c1d-57a7-46b3-b5af-c3967b1ed203" providerId="ADAL" clId="{64799702-41BC-408F-9EDD-940438D76523}" dt="2024-03-06T04:12:58.715" v="2081" actId="47"/>
        <pc:sldMkLst>
          <pc:docMk/>
          <pc:sldMk cId="1322120172" sldId="655"/>
        </pc:sldMkLst>
      </pc:sldChg>
      <pc:sldChg chg="modSp mod">
        <pc:chgData name="Dr. Anju Susan George [MU - Jaipur]" userId="70824c1d-57a7-46b3-b5af-c3967b1ed203" providerId="ADAL" clId="{64799702-41BC-408F-9EDD-940438D76523}" dt="2024-03-06T04:09:44.011" v="2047" actId="113"/>
        <pc:sldMkLst>
          <pc:docMk/>
          <pc:sldMk cId="2311356497" sldId="656"/>
        </pc:sldMkLst>
      </pc:sldChg>
      <pc:sldChg chg="addSp delSp new del mod">
        <pc:chgData name="Dr. Anju Susan George [MU - Jaipur]" userId="70824c1d-57a7-46b3-b5af-c3967b1ed203" providerId="ADAL" clId="{64799702-41BC-408F-9EDD-940438D76523}" dt="2024-02-29T06:58:56.543" v="1149" actId="47"/>
        <pc:sldMkLst>
          <pc:docMk/>
          <pc:sldMk cId="1814704936" sldId="657"/>
        </pc:sldMkLst>
      </pc:sldChg>
      <pc:sldChg chg="new del">
        <pc:chgData name="Dr. Anju Susan George [MU - Jaipur]" userId="70824c1d-57a7-46b3-b5af-c3967b1ed203" providerId="ADAL" clId="{64799702-41BC-408F-9EDD-940438D76523}" dt="2024-02-28T11:16:28.124" v="1120" actId="47"/>
        <pc:sldMkLst>
          <pc:docMk/>
          <pc:sldMk cId="3146986977" sldId="657"/>
        </pc:sldMkLst>
      </pc:sldChg>
      <pc:sldChg chg="delSp modSp add mod ord">
        <pc:chgData name="Dr. Anju Susan George [MU - Jaipur]" userId="70824c1d-57a7-46b3-b5af-c3967b1ed203" providerId="ADAL" clId="{64799702-41BC-408F-9EDD-940438D76523}" dt="2024-03-05T04:56:25.016" v="1822" actId="20577"/>
        <pc:sldMkLst>
          <pc:docMk/>
          <pc:sldMk cId="3598932105" sldId="657"/>
        </pc:sldMkLst>
      </pc:sldChg>
      <pc:sldChg chg="addSp delSp modSp new mod ord">
        <pc:chgData name="Dr. Anju Susan George [MU - Jaipur]" userId="70824c1d-57a7-46b3-b5af-c3967b1ed203" providerId="ADAL" clId="{64799702-41BC-408F-9EDD-940438D76523}" dt="2024-03-03T19:20:57.476" v="1531" actId="20577"/>
        <pc:sldMkLst>
          <pc:docMk/>
          <pc:sldMk cId="3133482938" sldId="658"/>
        </pc:sldMkLst>
      </pc:sldChg>
      <pc:sldChg chg="modSp new add del mod ord">
        <pc:chgData name="Dr. Anju Susan George [MU - Jaipur]" userId="70824c1d-57a7-46b3-b5af-c3967b1ed203" providerId="ADAL" clId="{64799702-41BC-408F-9EDD-940438D76523}" dt="2024-04-01T06:51:28.213" v="3801" actId="47"/>
        <pc:sldMkLst>
          <pc:docMk/>
          <pc:sldMk cId="1099551026" sldId="659"/>
        </pc:sldMkLst>
      </pc:sldChg>
      <pc:sldChg chg="modSp new del mod">
        <pc:chgData name="Dr. Anju Susan George [MU - Jaipur]" userId="70824c1d-57a7-46b3-b5af-c3967b1ed203" providerId="ADAL" clId="{64799702-41BC-408F-9EDD-940438D76523}" dt="2024-03-05T18:39:11.819" v="1926" actId="47"/>
        <pc:sldMkLst>
          <pc:docMk/>
          <pc:sldMk cId="3031666839" sldId="660"/>
        </pc:sldMkLst>
      </pc:sldChg>
      <pc:sldChg chg="modSp new del mod">
        <pc:chgData name="Dr. Anju Susan George [MU - Jaipur]" userId="70824c1d-57a7-46b3-b5af-c3967b1ed203" providerId="ADAL" clId="{64799702-41BC-408F-9EDD-940438D76523}" dt="2024-03-05T18:39:27.635" v="1927" actId="47"/>
        <pc:sldMkLst>
          <pc:docMk/>
          <pc:sldMk cId="365752270" sldId="661"/>
        </pc:sldMkLst>
      </pc:sldChg>
      <pc:sldChg chg="addSp modSp new del mod">
        <pc:chgData name="Dr. Anju Susan George [MU - Jaipur]" userId="70824c1d-57a7-46b3-b5af-c3967b1ed203" providerId="ADAL" clId="{64799702-41BC-408F-9EDD-940438D76523}" dt="2024-03-05T18:32:50.988" v="1886" actId="47"/>
        <pc:sldMkLst>
          <pc:docMk/>
          <pc:sldMk cId="3315043822" sldId="662"/>
        </pc:sldMkLst>
      </pc:sldChg>
      <pc:sldChg chg="modSp new del mod">
        <pc:chgData name="Dr. Anju Susan George [MU - Jaipur]" userId="70824c1d-57a7-46b3-b5af-c3967b1ed203" providerId="ADAL" clId="{64799702-41BC-408F-9EDD-940438D76523}" dt="2024-03-06T06:16:12.373" v="3241" actId="47"/>
        <pc:sldMkLst>
          <pc:docMk/>
          <pc:sldMk cId="1532083064" sldId="663"/>
        </pc:sldMkLst>
      </pc:sldChg>
      <pc:sldChg chg="modSp new mod">
        <pc:chgData name="Dr. Anju Susan George [MU - Jaipur]" userId="70824c1d-57a7-46b3-b5af-c3967b1ed203" providerId="ADAL" clId="{64799702-41BC-408F-9EDD-940438D76523}" dt="2024-03-06T07:22:52.723" v="3367" actId="20577"/>
        <pc:sldMkLst>
          <pc:docMk/>
          <pc:sldMk cId="3352154624" sldId="664"/>
        </pc:sldMkLst>
      </pc:sldChg>
      <pc:sldChg chg="addSp delSp modSp new del mod ord">
        <pc:chgData name="Dr. Anju Susan George [MU - Jaipur]" userId="70824c1d-57a7-46b3-b5af-c3967b1ed203" providerId="ADAL" clId="{64799702-41BC-408F-9EDD-940438D76523}" dt="2024-03-28T11:16:21.975" v="3606" actId="47"/>
        <pc:sldMkLst>
          <pc:docMk/>
          <pc:sldMk cId="104796607" sldId="665"/>
        </pc:sldMkLst>
      </pc:sldChg>
      <pc:sldChg chg="modSp new mod ord">
        <pc:chgData name="Dr. Anju Susan George [MU - Jaipur]" userId="70824c1d-57a7-46b3-b5af-c3967b1ed203" providerId="ADAL" clId="{64799702-41BC-408F-9EDD-940438D76523}" dt="2024-04-01T05:12:20.150" v="3670" actId="27636"/>
        <pc:sldMkLst>
          <pc:docMk/>
          <pc:sldMk cId="2146839212" sldId="666"/>
        </pc:sldMkLst>
      </pc:sldChg>
      <pc:sldChg chg="addSp delSp modSp new del">
        <pc:chgData name="Dr. Anju Susan George [MU - Jaipur]" userId="70824c1d-57a7-46b3-b5af-c3967b1ed203" providerId="ADAL" clId="{64799702-41BC-408F-9EDD-940438D76523}" dt="2024-03-28T11:17:44.988" v="3609" actId="47"/>
        <pc:sldMkLst>
          <pc:docMk/>
          <pc:sldMk cId="1206359042" sldId="667"/>
        </pc:sldMkLst>
      </pc:sldChg>
      <pc:sldChg chg="modSp new del mod ord">
        <pc:chgData name="Dr. Anju Susan George [MU - Jaipur]" userId="70824c1d-57a7-46b3-b5af-c3967b1ed203" providerId="ADAL" clId="{64799702-41BC-408F-9EDD-940438D76523}" dt="2024-03-06T04:32:29.781" v="2634" actId="47"/>
        <pc:sldMkLst>
          <pc:docMk/>
          <pc:sldMk cId="757222921" sldId="668"/>
        </pc:sldMkLst>
      </pc:sldChg>
      <pc:sldChg chg="modSp new del mod">
        <pc:chgData name="Dr. Anju Susan George [MU - Jaipur]" userId="70824c1d-57a7-46b3-b5af-c3967b1ed203" providerId="ADAL" clId="{64799702-41BC-408F-9EDD-940438D76523}" dt="2024-04-01T06:05:10.885" v="3745" actId="2696"/>
        <pc:sldMkLst>
          <pc:docMk/>
          <pc:sldMk cId="125437392" sldId="669"/>
        </pc:sldMkLst>
      </pc:sldChg>
      <pc:sldChg chg="add">
        <pc:chgData name="Dr. Anju Susan George [MU - Jaipur]" userId="70824c1d-57a7-46b3-b5af-c3967b1ed203" providerId="ADAL" clId="{64799702-41BC-408F-9EDD-940438D76523}" dt="2024-04-01T06:05:16.472" v="3746"/>
        <pc:sldMkLst>
          <pc:docMk/>
          <pc:sldMk cId="2670817173" sldId="669"/>
        </pc:sldMkLst>
      </pc:sldChg>
      <pc:sldChg chg="modSp new del mod">
        <pc:chgData name="Dr. Anju Susan George [MU - Jaipur]" userId="70824c1d-57a7-46b3-b5af-c3967b1ed203" providerId="ADAL" clId="{64799702-41BC-408F-9EDD-940438D76523}" dt="2024-03-05T18:37:30.975" v="1899" actId="47"/>
        <pc:sldMkLst>
          <pc:docMk/>
          <pc:sldMk cId="2626059261" sldId="670"/>
        </pc:sldMkLst>
      </pc:sldChg>
      <pc:sldChg chg="addSp delSp modSp new mod ord setBg">
        <pc:chgData name="Dr. Anju Susan George [MU - Jaipur]" userId="70824c1d-57a7-46b3-b5af-c3967b1ed203" providerId="ADAL" clId="{64799702-41BC-408F-9EDD-940438D76523}" dt="2024-03-05T18:38:22.038" v="1924"/>
        <pc:sldMkLst>
          <pc:docMk/>
          <pc:sldMk cId="1786375558" sldId="671"/>
        </pc:sldMkLst>
      </pc:sldChg>
      <pc:sldChg chg="addSp delSp modSp new del mod">
        <pc:chgData name="Dr. Anju Susan George [MU - Jaipur]" userId="70824c1d-57a7-46b3-b5af-c3967b1ed203" providerId="ADAL" clId="{64799702-41BC-408F-9EDD-940438D76523}" dt="2024-03-05T18:38:45.915" v="1925" actId="47"/>
        <pc:sldMkLst>
          <pc:docMk/>
          <pc:sldMk cId="1050589757" sldId="672"/>
        </pc:sldMkLst>
      </pc:sldChg>
      <pc:sldChg chg="addSp delSp modSp new mod ord">
        <pc:chgData name="Dr. Anju Susan George [MU - Jaipur]" userId="70824c1d-57a7-46b3-b5af-c3967b1ed203" providerId="ADAL" clId="{64799702-41BC-408F-9EDD-940438D76523}" dt="2024-03-31T18:38:11.129" v="3652" actId="478"/>
        <pc:sldMkLst>
          <pc:docMk/>
          <pc:sldMk cId="2314334952" sldId="673"/>
        </pc:sldMkLst>
      </pc:sldChg>
      <pc:sldChg chg="modSp new del mod">
        <pc:chgData name="Dr. Anju Susan George [MU - Jaipur]" userId="70824c1d-57a7-46b3-b5af-c3967b1ed203" providerId="ADAL" clId="{64799702-41BC-408F-9EDD-940438D76523}" dt="2024-03-05T18:40:26.799" v="1930" actId="47"/>
        <pc:sldMkLst>
          <pc:docMk/>
          <pc:sldMk cId="1972018944" sldId="674"/>
        </pc:sldMkLst>
      </pc:sldChg>
      <pc:sldChg chg="modSp add mod ord">
        <pc:chgData name="Dr. Anju Susan George [MU - Jaipur]" userId="70824c1d-57a7-46b3-b5af-c3967b1ed203" providerId="ADAL" clId="{64799702-41BC-408F-9EDD-940438D76523}" dt="2024-03-06T11:31:54.487" v="3476" actId="14100"/>
        <pc:sldMkLst>
          <pc:docMk/>
          <pc:sldMk cId="2924864599" sldId="675"/>
        </pc:sldMkLst>
      </pc:sldChg>
      <pc:sldChg chg="add">
        <pc:chgData name="Dr. Anju Susan George [MU - Jaipur]" userId="70824c1d-57a7-46b3-b5af-c3967b1ed203" providerId="ADAL" clId="{64799702-41BC-408F-9EDD-940438D76523}" dt="2024-04-01T06:05:16.472" v="3746"/>
        <pc:sldMkLst>
          <pc:docMk/>
          <pc:sldMk cId="100244610" sldId="676"/>
        </pc:sldMkLst>
      </pc:sldChg>
      <pc:sldChg chg="addSp delSp modSp new del mod">
        <pc:chgData name="Dr. Anju Susan George [MU - Jaipur]" userId="70824c1d-57a7-46b3-b5af-c3967b1ed203" providerId="ADAL" clId="{64799702-41BC-408F-9EDD-940438D76523}" dt="2024-04-01T06:05:10.885" v="3745" actId="2696"/>
        <pc:sldMkLst>
          <pc:docMk/>
          <pc:sldMk cId="2670424000" sldId="676"/>
        </pc:sldMkLst>
      </pc:sldChg>
      <pc:sldChg chg="add">
        <pc:chgData name="Dr. Anju Susan George [MU - Jaipur]" userId="70824c1d-57a7-46b3-b5af-c3967b1ed203" providerId="ADAL" clId="{64799702-41BC-408F-9EDD-940438D76523}" dt="2024-04-01T06:05:16.472" v="3746"/>
        <pc:sldMkLst>
          <pc:docMk/>
          <pc:sldMk cId="197967869" sldId="677"/>
        </pc:sldMkLst>
      </pc:sldChg>
      <pc:sldChg chg="addSp delSp modSp new del mod">
        <pc:chgData name="Dr. Anju Susan George [MU - Jaipur]" userId="70824c1d-57a7-46b3-b5af-c3967b1ed203" providerId="ADAL" clId="{64799702-41BC-408F-9EDD-940438D76523}" dt="2024-04-01T06:05:10.885" v="3745" actId="2696"/>
        <pc:sldMkLst>
          <pc:docMk/>
          <pc:sldMk cId="3109543438" sldId="677"/>
        </pc:sldMkLst>
      </pc:sldChg>
      <pc:sldChg chg="modSp new mod">
        <pc:chgData name="Dr. Anju Susan George [MU - Jaipur]" userId="70824c1d-57a7-46b3-b5af-c3967b1ed203" providerId="ADAL" clId="{64799702-41BC-408F-9EDD-940438D76523}" dt="2024-04-01T06:20:09.617" v="3796" actId="123"/>
        <pc:sldMkLst>
          <pc:docMk/>
          <pc:sldMk cId="325920680" sldId="678"/>
        </pc:sldMkLst>
      </pc:sldChg>
      <pc:sldChg chg="addSp delSp modSp new mod">
        <pc:chgData name="Dr. Anju Susan George [MU - Jaipur]" userId="70824c1d-57a7-46b3-b5af-c3967b1ed203" providerId="ADAL" clId="{64799702-41BC-408F-9EDD-940438D76523}" dt="2024-03-28T10:59:16.600" v="3587" actId="14100"/>
        <pc:sldMkLst>
          <pc:docMk/>
          <pc:sldMk cId="1434354212" sldId="679"/>
        </pc:sldMkLst>
      </pc:sldChg>
      <pc:sldChg chg="modSp new add del mod">
        <pc:chgData name="Dr. Anju Susan George [MU - Jaipur]" userId="70824c1d-57a7-46b3-b5af-c3967b1ed203" providerId="ADAL" clId="{64799702-41BC-408F-9EDD-940438D76523}" dt="2024-04-01T06:51:28.931" v="3802" actId="47"/>
        <pc:sldMkLst>
          <pc:docMk/>
          <pc:sldMk cId="809499117" sldId="680"/>
        </pc:sldMkLst>
      </pc:sldChg>
      <pc:sldChg chg="addSp delSp modSp new mod">
        <pc:chgData name="Dr. Anju Susan George [MU - Jaipur]" userId="70824c1d-57a7-46b3-b5af-c3967b1ed203" providerId="ADAL" clId="{64799702-41BC-408F-9EDD-940438D76523}" dt="2024-03-03T18:20:38.810" v="1467" actId="14100"/>
        <pc:sldMkLst>
          <pc:docMk/>
          <pc:sldMk cId="398394505" sldId="681"/>
        </pc:sldMkLst>
      </pc:sldChg>
      <pc:sldChg chg="addSp delSp modSp new mod ord">
        <pc:chgData name="Dr. Anju Susan George [MU - Jaipur]" userId="70824c1d-57a7-46b3-b5af-c3967b1ed203" providerId="ADAL" clId="{64799702-41BC-408F-9EDD-940438D76523}" dt="2024-03-04T05:13:18.693" v="1717"/>
        <pc:sldMkLst>
          <pc:docMk/>
          <pc:sldMk cId="4046733572" sldId="682"/>
        </pc:sldMkLst>
      </pc:sldChg>
      <pc:sldChg chg="addSp delSp modSp new del mod">
        <pc:chgData name="Dr. Anju Susan George [MU - Jaipur]" userId="70824c1d-57a7-46b3-b5af-c3967b1ed203" providerId="ADAL" clId="{64799702-41BC-408F-9EDD-940438D76523}" dt="2024-03-04T06:07:52.659" v="1749" actId="47"/>
        <pc:sldMkLst>
          <pc:docMk/>
          <pc:sldMk cId="1420361583" sldId="683"/>
        </pc:sldMkLst>
      </pc:sldChg>
      <pc:sldChg chg="addSp delSp modSp new del mod">
        <pc:chgData name="Dr. Anju Susan George [MU - Jaipur]" userId="70824c1d-57a7-46b3-b5af-c3967b1ed203" providerId="ADAL" clId="{64799702-41BC-408F-9EDD-940438D76523}" dt="2024-03-04T06:07:54.887" v="1750" actId="47"/>
        <pc:sldMkLst>
          <pc:docMk/>
          <pc:sldMk cId="974254033" sldId="684"/>
        </pc:sldMkLst>
      </pc:sldChg>
      <pc:sldChg chg="addSp delSp modSp new del mod ord">
        <pc:chgData name="Dr. Anju Susan George [MU - Jaipur]" userId="70824c1d-57a7-46b3-b5af-c3967b1ed203" providerId="ADAL" clId="{64799702-41BC-408F-9EDD-940438D76523}" dt="2024-03-04T05:15:11.998" v="1734" actId="47"/>
        <pc:sldMkLst>
          <pc:docMk/>
          <pc:sldMk cId="3630796752" sldId="685"/>
        </pc:sldMkLst>
      </pc:sldChg>
      <pc:sldChg chg="addSp delSp modSp new mod">
        <pc:chgData name="Dr. Anju Susan George [MU - Jaipur]" userId="70824c1d-57a7-46b3-b5af-c3967b1ed203" providerId="ADAL" clId="{64799702-41BC-408F-9EDD-940438D76523}" dt="2024-03-04T05:15:27.617" v="1738" actId="14100"/>
        <pc:sldMkLst>
          <pc:docMk/>
          <pc:sldMk cId="3236548565" sldId="686"/>
        </pc:sldMkLst>
      </pc:sldChg>
      <pc:sldChg chg="addSp delSp modSp new mod">
        <pc:chgData name="Dr. Anju Susan George [MU - Jaipur]" userId="70824c1d-57a7-46b3-b5af-c3967b1ed203" providerId="ADAL" clId="{64799702-41BC-408F-9EDD-940438D76523}" dt="2024-03-04T05:17:08.946" v="1748" actId="14100"/>
        <pc:sldMkLst>
          <pc:docMk/>
          <pc:sldMk cId="3962542327" sldId="687"/>
        </pc:sldMkLst>
      </pc:sldChg>
      <pc:sldChg chg="addSp delSp modSp new mod">
        <pc:chgData name="Dr. Anju Susan George [MU - Jaipur]" userId="70824c1d-57a7-46b3-b5af-c3967b1ed203" providerId="ADAL" clId="{64799702-41BC-408F-9EDD-940438D76523}" dt="2024-04-01T05:04:15.354" v="3660" actId="1036"/>
        <pc:sldMkLst>
          <pc:docMk/>
          <pc:sldMk cId="3140276067" sldId="688"/>
        </pc:sldMkLst>
      </pc:sldChg>
      <pc:sldChg chg="addSp delSp modSp new mod">
        <pc:chgData name="Dr. Anju Susan George [MU - Jaipur]" userId="70824c1d-57a7-46b3-b5af-c3967b1ed203" providerId="ADAL" clId="{64799702-41BC-408F-9EDD-940438D76523}" dt="2024-03-04T08:14:13.127" v="1791" actId="113"/>
        <pc:sldMkLst>
          <pc:docMk/>
          <pc:sldMk cId="1957027826" sldId="689"/>
        </pc:sldMkLst>
      </pc:sldChg>
      <pc:sldChg chg="modSp del mod ord">
        <pc:chgData name="Dr. Anju Susan George [MU - Jaipur]" userId="70824c1d-57a7-46b3-b5af-c3967b1ed203" providerId="ADAL" clId="{64799702-41BC-408F-9EDD-940438D76523}" dt="2024-03-06T04:53:03.572" v="2778" actId="47"/>
        <pc:sldMkLst>
          <pc:docMk/>
          <pc:sldMk cId="2011160235" sldId="691"/>
        </pc:sldMkLst>
      </pc:sldChg>
      <pc:sldChg chg="modSp del mod">
        <pc:chgData name="Dr. Anju Susan George [MU - Jaipur]" userId="70824c1d-57a7-46b3-b5af-c3967b1ed203" providerId="ADAL" clId="{64799702-41BC-408F-9EDD-940438D76523}" dt="2024-03-06T04:55:12.010" v="2947" actId="47"/>
        <pc:sldMkLst>
          <pc:docMk/>
          <pc:sldMk cId="2629479536" sldId="692"/>
        </pc:sldMkLst>
      </pc:sldChg>
      <pc:sldChg chg="ord">
        <pc:chgData name="Dr. Anju Susan George [MU - Jaipur]" userId="70824c1d-57a7-46b3-b5af-c3967b1ed203" providerId="ADAL" clId="{64799702-41BC-408F-9EDD-940438D76523}" dt="2024-03-06T04:50:29.518" v="2774"/>
        <pc:sldMkLst>
          <pc:docMk/>
          <pc:sldMk cId="3978033396" sldId="693"/>
        </pc:sldMkLst>
      </pc:sldChg>
      <pc:sldChg chg="del">
        <pc:chgData name="Dr. Anju Susan George [MU - Jaipur]" userId="70824c1d-57a7-46b3-b5af-c3967b1ed203" providerId="ADAL" clId="{64799702-41BC-408F-9EDD-940438D76523}" dt="2024-03-06T04:53:05.502" v="2779" actId="47"/>
        <pc:sldMkLst>
          <pc:docMk/>
          <pc:sldMk cId="3038989607" sldId="694"/>
        </pc:sldMkLst>
      </pc:sldChg>
      <pc:sldChg chg="modSp del mod">
        <pc:chgData name="Dr. Anju Susan George [MU - Jaipur]" userId="70824c1d-57a7-46b3-b5af-c3967b1ed203" providerId="ADAL" clId="{64799702-41BC-408F-9EDD-940438D76523}" dt="2024-03-06T04:53:06.392" v="2780" actId="47"/>
        <pc:sldMkLst>
          <pc:docMk/>
          <pc:sldMk cId="2260550177" sldId="695"/>
        </pc:sldMkLst>
      </pc:sldChg>
      <pc:sldChg chg="addSp delSp modSp new mod">
        <pc:chgData name="Dr. Anju Susan George [MU - Jaipur]" userId="70824c1d-57a7-46b3-b5af-c3967b1ed203" providerId="ADAL" clId="{64799702-41BC-408F-9EDD-940438D76523}" dt="2024-03-05T18:30:57.083" v="1882" actId="123"/>
        <pc:sldMkLst>
          <pc:docMk/>
          <pc:sldMk cId="1608169373" sldId="696"/>
        </pc:sldMkLst>
      </pc:sldChg>
      <pc:sldChg chg="modSp new mod ord">
        <pc:chgData name="Dr. Anju Susan George [MU - Jaipur]" userId="70824c1d-57a7-46b3-b5af-c3967b1ed203" providerId="ADAL" clId="{64799702-41BC-408F-9EDD-940438D76523}" dt="2024-04-01T05:23:51.714" v="3693" actId="255"/>
        <pc:sldMkLst>
          <pc:docMk/>
          <pc:sldMk cId="231898240" sldId="697"/>
        </pc:sldMkLst>
      </pc:sldChg>
      <pc:sldChg chg="modSp new add del mod">
        <pc:chgData name="Dr. Anju Susan George [MU - Jaipur]" userId="70824c1d-57a7-46b3-b5af-c3967b1ed203" providerId="ADAL" clId="{64799702-41BC-408F-9EDD-940438D76523}" dt="2024-04-01T06:51:29.500" v="3803" actId="47"/>
        <pc:sldMkLst>
          <pc:docMk/>
          <pc:sldMk cId="765965767" sldId="698"/>
        </pc:sldMkLst>
      </pc:sldChg>
      <pc:sldChg chg="modSp add mod ord">
        <pc:chgData name="Dr. Anju Susan George [MU - Jaipur]" userId="70824c1d-57a7-46b3-b5af-c3967b1ed203" providerId="ADAL" clId="{64799702-41BC-408F-9EDD-940438D76523}" dt="2024-04-01T06:02:50.216" v="3742"/>
        <pc:sldMkLst>
          <pc:docMk/>
          <pc:sldMk cId="2883749324" sldId="699"/>
        </pc:sldMkLst>
      </pc:sldChg>
      <pc:sldChg chg="addSp delSp modSp new mod">
        <pc:chgData name="Dr. Anju Susan George [MU - Jaipur]" userId="70824c1d-57a7-46b3-b5af-c3967b1ed203" providerId="ADAL" clId="{64799702-41BC-408F-9EDD-940438D76523}" dt="2024-03-06T07:16:03.509" v="3314" actId="14100"/>
        <pc:sldMkLst>
          <pc:docMk/>
          <pc:sldMk cId="2897559967" sldId="700"/>
        </pc:sldMkLst>
      </pc:sldChg>
      <pc:sldChg chg="modSp new del mod">
        <pc:chgData name="Dr. Anju Susan George [MU - Jaipur]" userId="70824c1d-57a7-46b3-b5af-c3967b1ed203" providerId="ADAL" clId="{64799702-41BC-408F-9EDD-940438D76523}" dt="2024-03-06T04:13:06.410" v="2082" actId="47"/>
        <pc:sldMkLst>
          <pc:docMk/>
          <pc:sldMk cId="1256186179" sldId="701"/>
        </pc:sldMkLst>
      </pc:sldChg>
      <pc:sldChg chg="modSp new mod">
        <pc:chgData name="Dr. Anju Susan George [MU - Jaipur]" userId="70824c1d-57a7-46b3-b5af-c3967b1ed203" providerId="ADAL" clId="{64799702-41BC-408F-9EDD-940438D76523}" dt="2024-03-06T04:13:29.431" v="2089" actId="27636"/>
        <pc:sldMkLst>
          <pc:docMk/>
          <pc:sldMk cId="829761608" sldId="702"/>
        </pc:sldMkLst>
      </pc:sldChg>
      <pc:sldChg chg="modSp new mod">
        <pc:chgData name="Dr. Anju Susan George [MU - Jaipur]" userId="70824c1d-57a7-46b3-b5af-c3967b1ed203" providerId="ADAL" clId="{64799702-41BC-408F-9EDD-940438D76523}" dt="2024-03-06T05:57:21.501" v="3214" actId="113"/>
        <pc:sldMkLst>
          <pc:docMk/>
          <pc:sldMk cId="521092932" sldId="703"/>
        </pc:sldMkLst>
      </pc:sldChg>
      <pc:sldChg chg="addSp delSp modSp new mod ord">
        <pc:chgData name="Dr. Anju Susan George [MU - Jaipur]" userId="70824c1d-57a7-46b3-b5af-c3967b1ed203" providerId="ADAL" clId="{64799702-41BC-408F-9EDD-940438D76523}" dt="2024-03-06T04:50:08.922" v="2772"/>
        <pc:sldMkLst>
          <pc:docMk/>
          <pc:sldMk cId="1879708414" sldId="704"/>
        </pc:sldMkLst>
      </pc:sldChg>
      <pc:sldChg chg="add">
        <pc:chgData name="Dr. Anju Susan George [MU - Jaipur]" userId="70824c1d-57a7-46b3-b5af-c3967b1ed203" providerId="ADAL" clId="{64799702-41BC-408F-9EDD-940438D76523}" dt="2024-03-06T04:51:24.550" v="2777"/>
        <pc:sldMkLst>
          <pc:docMk/>
          <pc:sldMk cId="1517240552" sldId="705"/>
        </pc:sldMkLst>
      </pc:sldChg>
      <pc:sldChg chg="add">
        <pc:chgData name="Dr. Anju Susan George [MU - Jaipur]" userId="70824c1d-57a7-46b3-b5af-c3967b1ed203" providerId="ADAL" clId="{64799702-41BC-408F-9EDD-940438D76523}" dt="2024-03-06T04:51:24.550" v="2777"/>
        <pc:sldMkLst>
          <pc:docMk/>
          <pc:sldMk cId="3635621269" sldId="706"/>
        </pc:sldMkLst>
      </pc:sldChg>
      <pc:sldChg chg="add">
        <pc:chgData name="Dr. Anju Susan George [MU - Jaipur]" userId="70824c1d-57a7-46b3-b5af-c3967b1ed203" providerId="ADAL" clId="{64799702-41BC-408F-9EDD-940438D76523}" dt="2024-03-06T04:51:24.550" v="2777"/>
        <pc:sldMkLst>
          <pc:docMk/>
          <pc:sldMk cId="782176508" sldId="707"/>
        </pc:sldMkLst>
      </pc:sldChg>
      <pc:sldChg chg="modSp new mod">
        <pc:chgData name="Dr. Anju Susan George [MU - Jaipur]" userId="70824c1d-57a7-46b3-b5af-c3967b1ed203" providerId="ADAL" clId="{64799702-41BC-408F-9EDD-940438D76523}" dt="2024-03-06T04:58:06.932" v="2949" actId="123"/>
        <pc:sldMkLst>
          <pc:docMk/>
          <pc:sldMk cId="56760983" sldId="708"/>
        </pc:sldMkLst>
      </pc:sldChg>
      <pc:sldChg chg="modSp new mod">
        <pc:chgData name="Dr. Anju Susan George [MU - Jaipur]" userId="70824c1d-57a7-46b3-b5af-c3967b1ed203" providerId="ADAL" clId="{64799702-41BC-408F-9EDD-940438D76523}" dt="2024-03-06T05:16:54.174" v="3180" actId="20577"/>
        <pc:sldMkLst>
          <pc:docMk/>
          <pc:sldMk cId="440101082" sldId="709"/>
        </pc:sldMkLst>
      </pc:sldChg>
      <pc:sldChg chg="modSp add mod">
        <pc:chgData name="Dr. Anju Susan George [MU - Jaipur]" userId="70824c1d-57a7-46b3-b5af-c3967b1ed203" providerId="ADAL" clId="{64799702-41BC-408F-9EDD-940438D76523}" dt="2024-03-06T07:19:42.491" v="3328" actId="14100"/>
        <pc:sldMkLst>
          <pc:docMk/>
          <pc:sldMk cId="3548820806" sldId="710"/>
        </pc:sldMkLst>
      </pc:sldChg>
      <pc:sldChg chg="addSp modSp new mod">
        <pc:chgData name="Dr. Anju Susan George [MU - Jaipur]" userId="70824c1d-57a7-46b3-b5af-c3967b1ed203" providerId="ADAL" clId="{64799702-41BC-408F-9EDD-940438D76523}" dt="2024-03-06T11:02:29.502" v="3408" actId="14100"/>
        <pc:sldMkLst>
          <pc:docMk/>
          <pc:sldMk cId="95406755" sldId="711"/>
        </pc:sldMkLst>
      </pc:sldChg>
      <pc:sldChg chg="addSp delSp modSp new mod">
        <pc:chgData name="Dr. Anju Susan George [MU - Jaipur]" userId="70824c1d-57a7-46b3-b5af-c3967b1ed203" providerId="ADAL" clId="{64799702-41BC-408F-9EDD-940438D76523}" dt="2024-03-06T11:05:29.613" v="3415" actId="14100"/>
        <pc:sldMkLst>
          <pc:docMk/>
          <pc:sldMk cId="3107666786" sldId="712"/>
        </pc:sldMkLst>
      </pc:sldChg>
      <pc:sldChg chg="addSp delSp modSp new mod">
        <pc:chgData name="Dr. Anju Susan George [MU - Jaipur]" userId="70824c1d-57a7-46b3-b5af-c3967b1ed203" providerId="ADAL" clId="{64799702-41BC-408F-9EDD-940438D76523}" dt="2024-03-06T11:06:56.776" v="3424" actId="14100"/>
        <pc:sldMkLst>
          <pc:docMk/>
          <pc:sldMk cId="2074361857" sldId="713"/>
        </pc:sldMkLst>
      </pc:sldChg>
      <pc:sldChg chg="addSp delSp modSp new del mod">
        <pc:chgData name="Dr. Anju Susan George [MU - Jaipur]" userId="70824c1d-57a7-46b3-b5af-c3967b1ed203" providerId="ADAL" clId="{64799702-41BC-408F-9EDD-940438D76523}" dt="2024-03-06T11:10:58.874" v="3449" actId="47"/>
        <pc:sldMkLst>
          <pc:docMk/>
          <pc:sldMk cId="1548438095" sldId="714"/>
        </pc:sldMkLst>
      </pc:sldChg>
      <pc:sldChg chg="addSp delSp modSp new mod ord">
        <pc:chgData name="Dr. Anju Susan George [MU - Jaipur]" userId="70824c1d-57a7-46b3-b5af-c3967b1ed203" providerId="ADAL" clId="{64799702-41BC-408F-9EDD-940438D76523}" dt="2024-04-01T05:54:53.109" v="3732"/>
        <pc:sldMkLst>
          <pc:docMk/>
          <pc:sldMk cId="2901413841" sldId="715"/>
        </pc:sldMkLst>
      </pc:sldChg>
      <pc:sldChg chg="addSp delSp modSp new mod ord">
        <pc:chgData name="Dr. Anju Susan George [MU - Jaipur]" userId="70824c1d-57a7-46b3-b5af-c3967b1ed203" providerId="ADAL" clId="{64799702-41BC-408F-9EDD-940438D76523}" dt="2024-04-01T06:02:04.439" v="3736"/>
        <pc:sldMkLst>
          <pc:docMk/>
          <pc:sldMk cId="1073807936" sldId="716"/>
        </pc:sldMkLst>
      </pc:sldChg>
      <pc:sldChg chg="add">
        <pc:chgData name="Dr. Anju Susan George [MU - Jaipur]" userId="70824c1d-57a7-46b3-b5af-c3967b1ed203" providerId="ADAL" clId="{64799702-41BC-408F-9EDD-940438D76523}" dt="2024-04-01T06:05:16.472" v="3746"/>
        <pc:sldMkLst>
          <pc:docMk/>
          <pc:sldMk cId="1631835839" sldId="717"/>
        </pc:sldMkLst>
      </pc:sldChg>
      <pc:sldChg chg="addSp modSp new del mod">
        <pc:chgData name="Dr. Anju Susan George [MU - Jaipur]" userId="70824c1d-57a7-46b3-b5af-c3967b1ed203" providerId="ADAL" clId="{64799702-41BC-408F-9EDD-940438D76523}" dt="2024-04-01T06:05:10.885" v="3745" actId="2696"/>
        <pc:sldMkLst>
          <pc:docMk/>
          <pc:sldMk cId="3484042987" sldId="717"/>
        </pc:sldMkLst>
      </pc:sldChg>
      <pc:sldChg chg="addSp delSp modSp new del mod ord">
        <pc:chgData name="Dr. Anju Susan George [MU - Jaipur]" userId="70824c1d-57a7-46b3-b5af-c3967b1ed203" providerId="ADAL" clId="{64799702-41BC-408F-9EDD-940438D76523}" dt="2024-04-01T06:04:29.213" v="3744" actId="47"/>
        <pc:sldMkLst>
          <pc:docMk/>
          <pc:sldMk cId="2079062902" sldId="718"/>
        </pc:sldMkLst>
      </pc:sldChg>
      <pc:sldChg chg="modSp new del mod">
        <pc:chgData name="Dr. Anju Susan George [MU - Jaipur]" userId="70824c1d-57a7-46b3-b5af-c3967b1ed203" providerId="ADAL" clId="{64799702-41BC-408F-9EDD-940438D76523}" dt="2024-03-28T10:56:08.134" v="3582" actId="47"/>
        <pc:sldMkLst>
          <pc:docMk/>
          <pc:sldMk cId="2519314870" sldId="719"/>
        </pc:sldMkLst>
      </pc:sldChg>
    </pc:docChg>
  </pc:docChgLst>
  <pc:docChgLst>
    <pc:chgData name="Dr. Anju Susan George [MU - Jaipur]" userId="70824c1d-57a7-46b3-b5af-c3967b1ed203" providerId="ADAL" clId="{385FC5AD-67B6-491D-A5D7-DFAB9496E666}"/>
    <pc:docChg chg="undo custSel addSld delSld modSld sldOrd">
      <pc:chgData name="Dr. Anju Susan George [MU - Jaipur]" userId="70824c1d-57a7-46b3-b5af-c3967b1ed203" providerId="ADAL" clId="{385FC5AD-67B6-491D-A5D7-DFAB9496E666}" dt="2024-04-05T17:34:37.344" v="1390" actId="20577"/>
      <pc:docMkLst>
        <pc:docMk/>
      </pc:docMkLst>
      <pc:sldChg chg="modSp mod">
        <pc:chgData name="Dr. Anju Susan George [MU - Jaipur]" userId="70824c1d-57a7-46b3-b5af-c3967b1ed203" providerId="ADAL" clId="{385FC5AD-67B6-491D-A5D7-DFAB9496E666}" dt="2024-04-03T08:38:26.259" v="1358" actId="14100"/>
        <pc:sldMkLst>
          <pc:docMk/>
          <pc:sldMk cId="180108931" sldId="338"/>
        </pc:sldMkLst>
      </pc:sldChg>
      <pc:sldChg chg="delSp modSp mod">
        <pc:chgData name="Dr. Anju Susan George [MU - Jaipur]" userId="70824c1d-57a7-46b3-b5af-c3967b1ed203" providerId="ADAL" clId="{385FC5AD-67B6-491D-A5D7-DFAB9496E666}" dt="2024-04-03T08:33:18.447" v="1308" actId="20577"/>
        <pc:sldMkLst>
          <pc:docMk/>
          <pc:sldMk cId="3528942903" sldId="340"/>
        </pc:sldMkLst>
      </pc:sldChg>
      <pc:sldChg chg="delSp modSp mod">
        <pc:chgData name="Dr. Anju Susan George [MU - Jaipur]" userId="70824c1d-57a7-46b3-b5af-c3967b1ed203" providerId="ADAL" clId="{385FC5AD-67B6-491D-A5D7-DFAB9496E666}" dt="2024-04-03T08:36:42.923" v="1335" actId="20577"/>
        <pc:sldMkLst>
          <pc:docMk/>
          <pc:sldMk cId="3204211275" sldId="341"/>
        </pc:sldMkLst>
      </pc:sldChg>
      <pc:sldChg chg="modSp add mod">
        <pc:chgData name="Dr. Anju Susan George [MU - Jaipur]" userId="70824c1d-57a7-46b3-b5af-c3967b1ed203" providerId="ADAL" clId="{385FC5AD-67B6-491D-A5D7-DFAB9496E666}" dt="2024-04-01T07:41:45.876" v="8" actId="115"/>
        <pc:sldMkLst>
          <pc:docMk/>
          <pc:sldMk cId="2023522177" sldId="348"/>
        </pc:sldMkLst>
      </pc:sldChg>
      <pc:sldChg chg="modSp mod">
        <pc:chgData name="Dr. Anju Susan George [MU - Jaipur]" userId="70824c1d-57a7-46b3-b5af-c3967b1ed203" providerId="ADAL" clId="{385FC5AD-67B6-491D-A5D7-DFAB9496E666}" dt="2024-04-03T05:29:01.137" v="989" actId="207"/>
        <pc:sldMkLst>
          <pc:docMk/>
          <pc:sldMk cId="4206735065" sldId="352"/>
        </pc:sldMkLst>
      </pc:sldChg>
      <pc:sldChg chg="del">
        <pc:chgData name="Dr. Anju Susan George [MU - Jaipur]" userId="70824c1d-57a7-46b3-b5af-c3967b1ed203" providerId="ADAL" clId="{385FC5AD-67B6-491D-A5D7-DFAB9496E666}" dt="2024-04-01T06:52:17.935" v="3" actId="47"/>
        <pc:sldMkLst>
          <pc:docMk/>
          <pc:sldMk cId="1099551026" sldId="659"/>
        </pc:sldMkLst>
      </pc:sldChg>
      <pc:sldChg chg="del">
        <pc:chgData name="Dr. Anju Susan George [MU - Jaipur]" userId="70824c1d-57a7-46b3-b5af-c3967b1ed203" providerId="ADAL" clId="{385FC5AD-67B6-491D-A5D7-DFAB9496E666}" dt="2024-04-01T06:52:20.303" v="5" actId="47"/>
        <pc:sldMkLst>
          <pc:docMk/>
          <pc:sldMk cId="2670817173" sldId="669"/>
        </pc:sldMkLst>
      </pc:sldChg>
      <pc:sldChg chg="del">
        <pc:chgData name="Dr. Anju Susan George [MU - Jaipur]" userId="70824c1d-57a7-46b3-b5af-c3967b1ed203" providerId="ADAL" clId="{385FC5AD-67B6-491D-A5D7-DFAB9496E666}" dt="2024-04-01T06:52:20.841" v="6" actId="47"/>
        <pc:sldMkLst>
          <pc:docMk/>
          <pc:sldMk cId="100244610" sldId="676"/>
        </pc:sldMkLst>
      </pc:sldChg>
      <pc:sldChg chg="del">
        <pc:chgData name="Dr. Anju Susan George [MU - Jaipur]" userId="70824c1d-57a7-46b3-b5af-c3967b1ed203" providerId="ADAL" clId="{385FC5AD-67B6-491D-A5D7-DFAB9496E666}" dt="2024-04-01T06:52:05.560" v="0" actId="47"/>
        <pc:sldMkLst>
          <pc:docMk/>
          <pc:sldMk cId="197967869" sldId="677"/>
        </pc:sldMkLst>
      </pc:sldChg>
      <pc:sldChg chg="modSp mod">
        <pc:chgData name="Dr. Anju Susan George [MU - Jaipur]" userId="70824c1d-57a7-46b3-b5af-c3967b1ed203" providerId="ADAL" clId="{385FC5AD-67B6-491D-A5D7-DFAB9496E666}" dt="2024-04-03T08:39:48.322" v="1380" actId="115"/>
        <pc:sldMkLst>
          <pc:docMk/>
          <pc:sldMk cId="325920680" sldId="678"/>
        </pc:sldMkLst>
      </pc:sldChg>
      <pc:sldChg chg="del ord">
        <pc:chgData name="Dr. Anju Susan George [MU - Jaipur]" userId="70824c1d-57a7-46b3-b5af-c3967b1ed203" providerId="ADAL" clId="{385FC5AD-67B6-491D-A5D7-DFAB9496E666}" dt="2024-04-03T07:07:53.874" v="1255" actId="47"/>
        <pc:sldMkLst>
          <pc:docMk/>
          <pc:sldMk cId="1434354212" sldId="679"/>
        </pc:sldMkLst>
      </pc:sldChg>
      <pc:sldChg chg="del">
        <pc:chgData name="Dr. Anju Susan George [MU - Jaipur]" userId="70824c1d-57a7-46b3-b5af-c3967b1ed203" providerId="ADAL" clId="{385FC5AD-67B6-491D-A5D7-DFAB9496E666}" dt="2024-04-01T06:52:16.904" v="2" actId="47"/>
        <pc:sldMkLst>
          <pc:docMk/>
          <pc:sldMk cId="809499117" sldId="680"/>
        </pc:sldMkLst>
      </pc:sldChg>
      <pc:sldChg chg="del">
        <pc:chgData name="Dr. Anju Susan George [MU - Jaipur]" userId="70824c1d-57a7-46b3-b5af-c3967b1ed203" providerId="ADAL" clId="{385FC5AD-67B6-491D-A5D7-DFAB9496E666}" dt="2024-04-01T06:52:15.912" v="1" actId="47"/>
        <pc:sldMkLst>
          <pc:docMk/>
          <pc:sldMk cId="765965767" sldId="698"/>
        </pc:sldMkLst>
      </pc:sldChg>
      <pc:sldChg chg="modSp mod">
        <pc:chgData name="Dr. Anju Susan George [MU - Jaipur]" userId="70824c1d-57a7-46b3-b5af-c3967b1ed203" providerId="ADAL" clId="{385FC5AD-67B6-491D-A5D7-DFAB9496E666}" dt="2024-04-01T07:46:05.753" v="57" actId="20577"/>
        <pc:sldMkLst>
          <pc:docMk/>
          <pc:sldMk cId="2883749324" sldId="699"/>
        </pc:sldMkLst>
      </pc:sldChg>
      <pc:sldChg chg="modSp mod">
        <pc:chgData name="Dr. Anju Susan George [MU - Jaipur]" userId="70824c1d-57a7-46b3-b5af-c3967b1ed203" providerId="ADAL" clId="{385FC5AD-67B6-491D-A5D7-DFAB9496E666}" dt="2024-04-03T08:33:50.188" v="1309" actId="6549"/>
        <pc:sldMkLst>
          <pc:docMk/>
          <pc:sldMk cId="95406755" sldId="711"/>
        </pc:sldMkLst>
      </pc:sldChg>
      <pc:sldChg chg="addSp delSp modSp new mod">
        <pc:chgData name="Dr. Anju Susan George [MU - Jaipur]" userId="70824c1d-57a7-46b3-b5af-c3967b1ed203" providerId="ADAL" clId="{385FC5AD-67B6-491D-A5D7-DFAB9496E666}" dt="2024-04-05T17:34:37.344" v="1390" actId="20577"/>
        <pc:sldMkLst>
          <pc:docMk/>
          <pc:sldMk cId="1140843257" sldId="717"/>
        </pc:sldMkLst>
      </pc:sldChg>
      <pc:sldChg chg="del">
        <pc:chgData name="Dr. Anju Susan George [MU - Jaipur]" userId="70824c1d-57a7-46b3-b5af-c3967b1ed203" providerId="ADAL" clId="{385FC5AD-67B6-491D-A5D7-DFAB9496E666}" dt="2024-04-01T06:52:19.249" v="4" actId="47"/>
        <pc:sldMkLst>
          <pc:docMk/>
          <pc:sldMk cId="1631835839" sldId="717"/>
        </pc:sldMkLst>
      </pc:sldChg>
      <pc:sldChg chg="delSp modSp new del mod">
        <pc:chgData name="Dr. Anju Susan George [MU - Jaipur]" userId="70824c1d-57a7-46b3-b5af-c3967b1ed203" providerId="ADAL" clId="{385FC5AD-67B6-491D-A5D7-DFAB9496E666}" dt="2024-04-02T09:13:14.688" v="133" actId="47"/>
        <pc:sldMkLst>
          <pc:docMk/>
          <pc:sldMk cId="510835399" sldId="718"/>
        </pc:sldMkLst>
      </pc:sldChg>
      <pc:sldChg chg="addSp delSp modSp new del mod">
        <pc:chgData name="Dr. Anju Susan George [MU - Jaipur]" userId="70824c1d-57a7-46b3-b5af-c3967b1ed203" providerId="ADAL" clId="{385FC5AD-67B6-491D-A5D7-DFAB9496E666}" dt="2024-04-03T05:23:48.150" v="983" actId="47"/>
        <pc:sldMkLst>
          <pc:docMk/>
          <pc:sldMk cId="3567618692" sldId="718"/>
        </pc:sldMkLst>
      </pc:sldChg>
      <pc:sldChg chg="addSp delSp modSp new del mod">
        <pc:chgData name="Dr. Anju Susan George [MU - Jaipur]" userId="70824c1d-57a7-46b3-b5af-c3967b1ed203" providerId="ADAL" clId="{385FC5AD-67B6-491D-A5D7-DFAB9496E666}" dt="2024-04-02T09:13:16.359" v="134" actId="47"/>
        <pc:sldMkLst>
          <pc:docMk/>
          <pc:sldMk cId="339725305" sldId="719"/>
        </pc:sldMkLst>
      </pc:sldChg>
      <pc:sldChg chg="delSp modSp new del mod">
        <pc:chgData name="Dr. Anju Susan George [MU - Jaipur]" userId="70824c1d-57a7-46b3-b5af-c3967b1ed203" providerId="ADAL" clId="{385FC5AD-67B6-491D-A5D7-DFAB9496E666}" dt="2024-04-03T05:23:52.679" v="984" actId="47"/>
        <pc:sldMkLst>
          <pc:docMk/>
          <pc:sldMk cId="976365624" sldId="719"/>
        </pc:sldMkLst>
      </pc:sldChg>
      <pc:sldChg chg="delSp modSp new del mod">
        <pc:chgData name="Dr. Anju Susan George [MU - Jaipur]" userId="70824c1d-57a7-46b3-b5af-c3967b1ed203" providerId="ADAL" clId="{385FC5AD-67B6-491D-A5D7-DFAB9496E666}" dt="2024-04-03T05:24:01.595" v="985" actId="47"/>
        <pc:sldMkLst>
          <pc:docMk/>
          <pc:sldMk cId="343308601" sldId="720"/>
        </pc:sldMkLst>
      </pc:sldChg>
      <pc:sldChg chg="addSp delSp modSp new del mod">
        <pc:chgData name="Dr. Anju Susan George [MU - Jaipur]" userId="70824c1d-57a7-46b3-b5af-c3967b1ed203" providerId="ADAL" clId="{385FC5AD-67B6-491D-A5D7-DFAB9496E666}" dt="2024-04-02T09:13:18.197" v="135" actId="47"/>
        <pc:sldMkLst>
          <pc:docMk/>
          <pc:sldMk cId="1430911462" sldId="720"/>
        </pc:sldMkLst>
      </pc:sldChg>
      <pc:sldChg chg="addSp delSp modSp new del mod">
        <pc:chgData name="Dr. Anju Susan George [MU - Jaipur]" userId="70824c1d-57a7-46b3-b5af-c3967b1ed203" providerId="ADAL" clId="{385FC5AD-67B6-491D-A5D7-DFAB9496E666}" dt="2024-04-03T05:24:11.564" v="986" actId="47"/>
        <pc:sldMkLst>
          <pc:docMk/>
          <pc:sldMk cId="3961864785" sldId="721"/>
        </pc:sldMkLst>
      </pc:sldChg>
      <pc:sldChg chg="addSp delSp modSp new del mod">
        <pc:chgData name="Dr. Anju Susan George [MU - Jaipur]" userId="70824c1d-57a7-46b3-b5af-c3967b1ed203" providerId="ADAL" clId="{385FC5AD-67B6-491D-A5D7-DFAB9496E666}" dt="2024-04-03T05:24:13.926" v="987" actId="47"/>
        <pc:sldMkLst>
          <pc:docMk/>
          <pc:sldMk cId="1378244550" sldId="722"/>
        </pc:sldMkLst>
      </pc:sldChg>
      <pc:sldChg chg="addSp delSp modSp new del mod">
        <pc:chgData name="Dr. Anju Susan George [MU - Jaipur]" userId="70824c1d-57a7-46b3-b5af-c3967b1ed203" providerId="ADAL" clId="{385FC5AD-67B6-491D-A5D7-DFAB9496E666}" dt="2024-04-03T04:54:45.640" v="725" actId="47"/>
        <pc:sldMkLst>
          <pc:docMk/>
          <pc:sldMk cId="1749895473" sldId="723"/>
        </pc:sldMkLst>
      </pc:sldChg>
      <pc:sldChg chg="add del">
        <pc:chgData name="Dr. Anju Susan George [MU - Jaipur]" userId="70824c1d-57a7-46b3-b5af-c3967b1ed203" providerId="ADAL" clId="{385FC5AD-67B6-491D-A5D7-DFAB9496E666}" dt="2024-04-03T03:59:48.892" v="369" actId="47"/>
        <pc:sldMkLst>
          <pc:docMk/>
          <pc:sldMk cId="4238063685" sldId="723"/>
        </pc:sldMkLst>
      </pc:sldChg>
      <pc:sldChg chg="delSp modSp new mod">
        <pc:chgData name="Dr. Anju Susan George [MU - Jaipur]" userId="70824c1d-57a7-46b3-b5af-c3967b1ed203" providerId="ADAL" clId="{385FC5AD-67B6-491D-A5D7-DFAB9496E666}" dt="2024-04-03T06:04:02.906" v="1078" actId="20577"/>
        <pc:sldMkLst>
          <pc:docMk/>
          <pc:sldMk cId="3974181233" sldId="724"/>
        </pc:sldMkLst>
      </pc:sldChg>
      <pc:sldChg chg="delSp modSp add mod">
        <pc:chgData name="Dr. Anju Susan George [MU - Jaipur]" userId="70824c1d-57a7-46b3-b5af-c3967b1ed203" providerId="ADAL" clId="{385FC5AD-67B6-491D-A5D7-DFAB9496E666}" dt="2024-04-03T06:07:53.868" v="1182" actId="27636"/>
        <pc:sldMkLst>
          <pc:docMk/>
          <pc:sldMk cId="1516500086" sldId="725"/>
        </pc:sldMkLst>
      </pc:sldChg>
      <pc:sldChg chg="delSp modSp new mod">
        <pc:chgData name="Dr. Anju Susan George [MU - Jaipur]" userId="70824c1d-57a7-46b3-b5af-c3967b1ed203" providerId="ADAL" clId="{385FC5AD-67B6-491D-A5D7-DFAB9496E666}" dt="2024-04-03T05:10:48.138" v="851" actId="20577"/>
        <pc:sldMkLst>
          <pc:docMk/>
          <pc:sldMk cId="2511832016" sldId="726"/>
        </pc:sldMkLst>
      </pc:sldChg>
      <pc:sldChg chg="addSp delSp modSp new mod">
        <pc:chgData name="Dr. Anju Susan George [MU - Jaipur]" userId="70824c1d-57a7-46b3-b5af-c3967b1ed203" providerId="ADAL" clId="{385FC5AD-67B6-491D-A5D7-DFAB9496E666}" dt="2024-04-03T06:08:59.228" v="1188" actId="20577"/>
        <pc:sldMkLst>
          <pc:docMk/>
          <pc:sldMk cId="3730828595" sldId="727"/>
        </pc:sldMkLst>
      </pc:sldChg>
      <pc:sldChg chg="addSp delSp modSp new mod">
        <pc:chgData name="Dr. Anju Susan George [MU - Jaipur]" userId="70824c1d-57a7-46b3-b5af-c3967b1ed203" providerId="ADAL" clId="{385FC5AD-67B6-491D-A5D7-DFAB9496E666}" dt="2024-04-03T06:06:22.574" v="1132" actId="20577"/>
        <pc:sldMkLst>
          <pc:docMk/>
          <pc:sldMk cId="2738843318" sldId="728"/>
        </pc:sldMkLst>
      </pc:sldChg>
      <pc:sldChg chg="delSp modSp new mod">
        <pc:chgData name="Dr. Anju Susan George [MU - Jaipur]" userId="70824c1d-57a7-46b3-b5af-c3967b1ed203" providerId="ADAL" clId="{385FC5AD-67B6-491D-A5D7-DFAB9496E666}" dt="2024-04-03T08:30:17.747" v="1300" actId="255"/>
        <pc:sldMkLst>
          <pc:docMk/>
          <pc:sldMk cId="1767984575" sldId="729"/>
        </pc:sldMkLst>
      </pc:sldChg>
    </pc:docChg>
  </pc:docChgLst>
  <pc:docChgLst>
    <pc:chgData name="Dr. Anju Susan George [MU - Jaipur]" userId="70824c1d-57a7-46b3-b5af-c3967b1ed203" providerId="ADAL" clId="{A348041D-C9DA-41F8-8E65-8DADA33905CB}"/>
    <pc:docChg chg="modSld">
      <pc:chgData name="Dr. Anju Susan George [MU - Jaipur]" userId="70824c1d-57a7-46b3-b5af-c3967b1ed203" providerId="ADAL" clId="{A348041D-C9DA-41F8-8E65-8DADA33905CB}" dt="2024-02-09T07:56:41.968" v="2" actId="14100"/>
      <pc:docMkLst>
        <pc:docMk/>
      </pc:docMkLst>
      <pc:sldChg chg="modSp mod">
        <pc:chgData name="Dr. Anju Susan George [MU - Jaipur]" userId="70824c1d-57a7-46b3-b5af-c3967b1ed203" providerId="ADAL" clId="{A348041D-C9DA-41F8-8E65-8DADA33905CB}" dt="2024-02-09T07:56:41.968" v="2" actId="14100"/>
        <pc:sldMkLst>
          <pc:docMk/>
          <pc:sldMk cId="1363635785" sldId="593"/>
        </pc:sldMkLst>
      </pc:sldChg>
    </pc:docChg>
  </pc:docChgLst>
  <pc:docChgLst>
    <pc:chgData name="Dr. Anju Susan George [MU - Jaipur]" userId="70824c1d-57a7-46b3-b5af-c3967b1ed203" providerId="ADAL" clId="{9DDB6988-DA2C-49F7-ACB8-F1E0FEB44A0D}"/>
    <pc:docChg chg="custSel delSld modSld">
      <pc:chgData name="Dr. Anju Susan George [MU - Jaipur]" userId="70824c1d-57a7-46b3-b5af-c3967b1ed203" providerId="ADAL" clId="{9DDB6988-DA2C-49F7-ACB8-F1E0FEB44A0D}" dt="2024-04-07T17:10:34.309" v="14" actId="47"/>
      <pc:docMkLst>
        <pc:docMk/>
      </pc:docMkLst>
      <pc:sldChg chg="del">
        <pc:chgData name="Dr. Anju Susan George [MU - Jaipur]" userId="70824c1d-57a7-46b3-b5af-c3967b1ed203" providerId="ADAL" clId="{9DDB6988-DA2C-49F7-ACB8-F1E0FEB44A0D}" dt="2024-04-07T17:10:31.302" v="8" actId="47"/>
        <pc:sldMkLst>
          <pc:docMk/>
          <pc:sldMk cId="325920680" sldId="678"/>
        </pc:sldMkLst>
      </pc:sldChg>
      <pc:sldChg chg="modSp mod">
        <pc:chgData name="Dr. Anju Susan George [MU - Jaipur]" userId="70824c1d-57a7-46b3-b5af-c3967b1ed203" providerId="ADAL" clId="{9DDB6988-DA2C-49F7-ACB8-F1E0FEB44A0D}" dt="2024-04-07T17:08:00.244" v="4" actId="20577"/>
        <pc:sldMkLst>
          <pc:docMk/>
          <pc:sldMk cId="231898240" sldId="697"/>
        </pc:sldMkLst>
      </pc:sldChg>
      <pc:sldChg chg="delSp modSp mod">
        <pc:chgData name="Dr. Anju Susan George [MU - Jaipur]" userId="70824c1d-57a7-46b3-b5af-c3967b1ed203" providerId="ADAL" clId="{9DDB6988-DA2C-49F7-ACB8-F1E0FEB44A0D}" dt="2024-04-07T17:08:24.059" v="7" actId="14100"/>
        <pc:sldMkLst>
          <pc:docMk/>
          <pc:sldMk cId="95406755" sldId="711"/>
        </pc:sldMkLst>
      </pc:sldChg>
      <pc:sldChg chg="del">
        <pc:chgData name="Dr. Anju Susan George [MU - Jaipur]" userId="70824c1d-57a7-46b3-b5af-c3967b1ed203" providerId="ADAL" clId="{9DDB6988-DA2C-49F7-ACB8-F1E0FEB44A0D}" dt="2024-04-07T17:10:31.822" v="9" actId="47"/>
        <pc:sldMkLst>
          <pc:docMk/>
          <pc:sldMk cId="1140843257" sldId="717"/>
        </pc:sldMkLst>
      </pc:sldChg>
      <pc:sldChg chg="del">
        <pc:chgData name="Dr. Anju Susan George [MU - Jaipur]" userId="70824c1d-57a7-46b3-b5af-c3967b1ed203" providerId="ADAL" clId="{9DDB6988-DA2C-49F7-ACB8-F1E0FEB44A0D}" dt="2024-04-07T17:10:33.272" v="12" actId="47"/>
        <pc:sldMkLst>
          <pc:docMk/>
          <pc:sldMk cId="3974181233" sldId="724"/>
        </pc:sldMkLst>
      </pc:sldChg>
      <pc:sldChg chg="del">
        <pc:chgData name="Dr. Anju Susan George [MU - Jaipur]" userId="70824c1d-57a7-46b3-b5af-c3967b1ed203" providerId="ADAL" clId="{9DDB6988-DA2C-49F7-ACB8-F1E0FEB44A0D}" dt="2024-04-07T17:10:32.269" v="10" actId="47"/>
        <pc:sldMkLst>
          <pc:docMk/>
          <pc:sldMk cId="1516500086" sldId="725"/>
        </pc:sldMkLst>
      </pc:sldChg>
      <pc:sldChg chg="del">
        <pc:chgData name="Dr. Anju Susan George [MU - Jaipur]" userId="70824c1d-57a7-46b3-b5af-c3967b1ed203" providerId="ADAL" clId="{9DDB6988-DA2C-49F7-ACB8-F1E0FEB44A0D}" dt="2024-04-07T17:10:32.763" v="11" actId="47"/>
        <pc:sldMkLst>
          <pc:docMk/>
          <pc:sldMk cId="2511832016" sldId="726"/>
        </pc:sldMkLst>
      </pc:sldChg>
      <pc:sldChg chg="del">
        <pc:chgData name="Dr. Anju Susan George [MU - Jaipur]" userId="70824c1d-57a7-46b3-b5af-c3967b1ed203" providerId="ADAL" clId="{9DDB6988-DA2C-49F7-ACB8-F1E0FEB44A0D}" dt="2024-04-07T17:10:33.737" v="13" actId="47"/>
        <pc:sldMkLst>
          <pc:docMk/>
          <pc:sldMk cId="3730828595" sldId="727"/>
        </pc:sldMkLst>
      </pc:sldChg>
      <pc:sldChg chg="del">
        <pc:chgData name="Dr. Anju Susan George [MU - Jaipur]" userId="70824c1d-57a7-46b3-b5af-c3967b1ed203" providerId="ADAL" clId="{9DDB6988-DA2C-49F7-ACB8-F1E0FEB44A0D}" dt="2024-04-07T17:10:34.309" v="14" actId="47"/>
        <pc:sldMkLst>
          <pc:docMk/>
          <pc:sldMk cId="2738843318" sldId="728"/>
        </pc:sldMkLst>
      </pc:sldChg>
    </pc:docChg>
  </pc:docChgLst>
  <pc:docChgLst>
    <pc:chgData name="Dr. Anju Susan George [MU - Jaipur]" userId="70824c1d-57a7-46b3-b5af-c3967b1ed203" providerId="ADAL" clId="{596A9932-2D09-43B0-A64C-9DD824B76F93}"/>
    <pc:docChg chg="custSel addSld delSld modSld">
      <pc:chgData name="Dr. Anju Susan George [MU - Jaipur]" userId="70824c1d-57a7-46b3-b5af-c3967b1ed203" providerId="ADAL" clId="{596A9932-2D09-43B0-A64C-9DD824B76F93}" dt="2024-04-10T10:44:46.147" v="48" actId="47"/>
      <pc:docMkLst>
        <pc:docMk/>
      </pc:docMkLst>
      <pc:sldChg chg="modSp new del mod">
        <pc:chgData name="Dr. Anju Susan George [MU - Jaipur]" userId="70824c1d-57a7-46b3-b5af-c3967b1ed203" providerId="ADAL" clId="{596A9932-2D09-43B0-A64C-9DD824B76F93}" dt="2024-04-10T10:44:46.147" v="48" actId="47"/>
        <pc:sldMkLst>
          <pc:docMk/>
          <pc:sldMk cId="1022816762" sldId="730"/>
        </pc:sldMkLst>
      </pc:sldChg>
      <pc:sldChg chg="modSp new mod">
        <pc:chgData name="Dr. Anju Susan George [MU - Jaipur]" userId="70824c1d-57a7-46b3-b5af-c3967b1ed203" providerId="ADAL" clId="{596A9932-2D09-43B0-A64C-9DD824B76F93}" dt="2024-04-10T10:44:25.154" v="44" actId="115"/>
        <pc:sldMkLst>
          <pc:docMk/>
          <pc:sldMk cId="1060309957" sldId="731"/>
        </pc:sldMkLst>
      </pc:sldChg>
      <pc:sldChg chg="delSp modSp new mod">
        <pc:chgData name="Dr. Anju Susan George [MU - Jaipur]" userId="70824c1d-57a7-46b3-b5af-c3967b1ed203" providerId="ADAL" clId="{596A9932-2D09-43B0-A64C-9DD824B76F93}" dt="2024-04-10T10:44:34.327" v="45" actId="6549"/>
        <pc:sldMkLst>
          <pc:docMk/>
          <pc:sldMk cId="3170609039" sldId="732"/>
        </pc:sldMkLst>
      </pc:sldChg>
      <pc:sldChg chg="delSp modSp new mod">
        <pc:chgData name="Dr. Anju Susan George [MU - Jaipur]" userId="70824c1d-57a7-46b3-b5af-c3967b1ed203" providerId="ADAL" clId="{596A9932-2D09-43B0-A64C-9DD824B76F93}" dt="2024-04-10T10:44:39.676" v="47" actId="27636"/>
        <pc:sldMkLst>
          <pc:docMk/>
          <pc:sldMk cId="3668624276" sldId="7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8AFCFC-F2B5-4FB2-AF7D-B5AE6158E64B}" type="datetimeFigureOut">
              <a:rPr lang="en-IN" smtClean="0"/>
              <a:t>02-04-2025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EFEE2-776D-45D4-8293-5BD83746E179}" type="slidenum">
              <a:rPr lang="en-IN" smtClean="0"/>
              <a:t>‹#›</a:t>
            </a:fld>
            <a:endParaRPr lang="en-IN"/>
          </a:p>
        </p:txBody>
      </p:sp>
    </p:spTree>
    <p:extLst>
      <p:ext uri="{BB962C8B-B14F-4D97-AF65-F5344CB8AC3E}">
        <p14:creationId xmlns:p14="http://schemas.microsoft.com/office/powerpoint/2010/main" val="3449581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75705-2F91-BFED-46EF-A90ED67F1F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A2F4F56-4C2C-12A9-1143-344A1F5D188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557355-007C-B384-43E2-14577DFDB3CC}"/>
              </a:ext>
            </a:extLst>
          </p:cNvPr>
          <p:cNvSpPr>
            <a:spLocks noGrp="1"/>
          </p:cNvSpPr>
          <p:nvPr>
            <p:ph type="dt" sz="half" idx="10"/>
          </p:nvPr>
        </p:nvSpPr>
        <p:spPr/>
        <p:txBody>
          <a:bodyPr/>
          <a:lstStyle/>
          <a:p>
            <a:fld id="{53592DCF-5B3F-4B8D-8986-E4AE8A36508E}" type="datetime1">
              <a:rPr lang="en-IN" smtClean="0"/>
              <a:t>02-04-2025</a:t>
            </a:fld>
            <a:endParaRPr lang="en-IN"/>
          </a:p>
        </p:txBody>
      </p:sp>
      <p:sp>
        <p:nvSpPr>
          <p:cNvPr id="5" name="Footer Placeholder 4">
            <a:extLst>
              <a:ext uri="{FF2B5EF4-FFF2-40B4-BE49-F238E27FC236}">
                <a16:creationId xmlns:a16="http://schemas.microsoft.com/office/drawing/2014/main" id="{309B28D1-ACF6-F078-CA14-4F778EB90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D400EB-749E-4721-CF06-31C53F014670}"/>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522207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1B14C-59F9-036B-60AC-C6A407DBF6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047C7C-22BB-23C1-3F97-2B53B1F952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82A5993-7BC8-1E20-ABBB-016B80953DC1}"/>
              </a:ext>
            </a:extLst>
          </p:cNvPr>
          <p:cNvSpPr>
            <a:spLocks noGrp="1"/>
          </p:cNvSpPr>
          <p:nvPr>
            <p:ph type="dt" sz="half" idx="10"/>
          </p:nvPr>
        </p:nvSpPr>
        <p:spPr/>
        <p:txBody>
          <a:bodyPr/>
          <a:lstStyle/>
          <a:p>
            <a:fld id="{1E09631A-CC0D-4721-90C0-746E675A6E54}" type="datetime1">
              <a:rPr lang="en-IN" smtClean="0"/>
              <a:t>02-04-2025</a:t>
            </a:fld>
            <a:endParaRPr lang="en-IN"/>
          </a:p>
        </p:txBody>
      </p:sp>
      <p:sp>
        <p:nvSpPr>
          <p:cNvPr id="5" name="Footer Placeholder 4">
            <a:extLst>
              <a:ext uri="{FF2B5EF4-FFF2-40B4-BE49-F238E27FC236}">
                <a16:creationId xmlns:a16="http://schemas.microsoft.com/office/drawing/2014/main" id="{1F8FA713-C079-0C54-224D-BA8C97CAEE1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316751-6394-94EC-82ED-8238FABF0F4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627880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05B58E-9AA8-4F39-6CFC-D1D0C7E9C83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E3E3CE-D076-82E0-02AA-1F18EB23007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7DF6CC-B1C8-5ECB-9195-D91FE78F1336}"/>
              </a:ext>
            </a:extLst>
          </p:cNvPr>
          <p:cNvSpPr>
            <a:spLocks noGrp="1"/>
          </p:cNvSpPr>
          <p:nvPr>
            <p:ph type="dt" sz="half" idx="10"/>
          </p:nvPr>
        </p:nvSpPr>
        <p:spPr/>
        <p:txBody>
          <a:bodyPr/>
          <a:lstStyle/>
          <a:p>
            <a:fld id="{2C5BBA07-0043-4DF3-9B8B-8DB0519B6E69}" type="datetime1">
              <a:rPr lang="en-IN" smtClean="0"/>
              <a:t>02-04-2025</a:t>
            </a:fld>
            <a:endParaRPr lang="en-IN"/>
          </a:p>
        </p:txBody>
      </p:sp>
      <p:sp>
        <p:nvSpPr>
          <p:cNvPr id="5" name="Footer Placeholder 4">
            <a:extLst>
              <a:ext uri="{FF2B5EF4-FFF2-40B4-BE49-F238E27FC236}">
                <a16:creationId xmlns:a16="http://schemas.microsoft.com/office/drawing/2014/main" id="{69183EFE-887B-A567-448C-8002D270DA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E134A3-5458-97E1-C00E-6EF072ECFB4E}"/>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41269347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7A826-76CE-84C8-2CD9-4767BDB72DC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50743-E4A5-5AAF-F764-92BF9A3037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ACD43BA-EAEE-424F-B508-F4AAF8B49679}"/>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9B4AAF71-88FB-F7F7-D57E-D9B2C88D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7DD280-F641-D2C5-3D87-B79CE622E103}"/>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6753296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6CF7D-6C81-DF18-FB6E-00219BDC1E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E4A1CE-1471-8163-063A-86353478621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409C14-8C86-C1D2-4743-543B5BDD2B78}"/>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DA54579C-9F5D-124C-FC6E-DE2CF19E64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244C4F-E903-682C-4CC8-0A1EBAED598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4877363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A450B8-D803-DC6C-AA8E-7ABCB147443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2178F5-1B5A-2F03-5C52-603077471B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D6CB4B-033C-29D1-C0A9-55B9065E1A1D}"/>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CF65249B-C2A1-C692-2CFA-A4E4E46EA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B8190C-E397-9DA5-09D3-D144B107EDC7}"/>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4554190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778E2-4FE8-8CEB-25BF-3C170C130B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5BD049-0050-21DB-ABA7-9C8EAAE04E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DB5865-2126-982C-9952-F0981FAAA9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4409CB-4337-0687-CA60-DC84E22EAF22}"/>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6" name="Footer Placeholder 5">
            <a:extLst>
              <a:ext uri="{FF2B5EF4-FFF2-40B4-BE49-F238E27FC236}">
                <a16:creationId xmlns:a16="http://schemas.microsoft.com/office/drawing/2014/main" id="{24C434FB-2BC0-B3CC-A94D-A99E160724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19C0C-A8CB-5F53-BDC2-993ECE233F5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403543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2F3F-5F72-AB32-1833-F95C55F60C0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55C68E-82DF-7AC7-FDF5-CC47F6F9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A0AA979-1A48-D97D-9ED0-DA382C882D2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B14973B-7366-61F1-F5A4-F38A12ACBC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FF41681-6E09-0E38-BE3E-A121606E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9F4DA-7A79-BC3A-50A7-02C3008C078B}"/>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8" name="Footer Placeholder 7">
            <a:extLst>
              <a:ext uri="{FF2B5EF4-FFF2-40B4-BE49-F238E27FC236}">
                <a16:creationId xmlns:a16="http://schemas.microsoft.com/office/drawing/2014/main" id="{7799ED9F-89B0-7046-949B-78783C6A972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5EC07D-9F1A-91F0-525D-89C6B2664DE9}"/>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179356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418E2-15A1-2954-8BAD-ECE6352383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E989578-84B2-3579-F0C1-B8E2D4D77965}"/>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4" name="Footer Placeholder 3">
            <a:extLst>
              <a:ext uri="{FF2B5EF4-FFF2-40B4-BE49-F238E27FC236}">
                <a16:creationId xmlns:a16="http://schemas.microsoft.com/office/drawing/2014/main" id="{64BF2A3E-F89B-CC18-0A2F-35897EDBF9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029DCBE-04B3-4FC0-3CDB-FAA550A969F6}"/>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8516194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CA6F9B6-07BB-C547-62C2-D0B3BA6F17B9}"/>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3" name="Footer Placeholder 2">
            <a:extLst>
              <a:ext uri="{FF2B5EF4-FFF2-40B4-BE49-F238E27FC236}">
                <a16:creationId xmlns:a16="http://schemas.microsoft.com/office/drawing/2014/main" id="{88D19F4D-CF5B-D7E7-72E3-CEEFDE5613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17A3AE-17CD-E6CC-A687-BF67E02FC49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8301400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15224-9D14-4D04-A630-51C7917807F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D36B91-98B2-E1C3-24D0-86FB7ADD6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A67ED1C-5182-E07B-0F07-4635ED7A3B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2FF1E6-0FED-5310-788A-88E5042826FA}"/>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6" name="Footer Placeholder 5">
            <a:extLst>
              <a:ext uri="{FF2B5EF4-FFF2-40B4-BE49-F238E27FC236}">
                <a16:creationId xmlns:a16="http://schemas.microsoft.com/office/drawing/2014/main" id="{536068C9-EE70-E955-B1B6-1FD3B634CC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31AC99-4A41-024D-93D4-0DAE7115F4F8}"/>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30278768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C2094-38B4-DF90-DF7A-575C293C005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C90E5A-8924-A848-1F51-37E7EEBE89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5C3D43F-377A-A39A-5CF5-10678C6B5D4E}"/>
              </a:ext>
            </a:extLst>
          </p:cNvPr>
          <p:cNvSpPr>
            <a:spLocks noGrp="1"/>
          </p:cNvSpPr>
          <p:nvPr>
            <p:ph type="dt" sz="half" idx="10"/>
          </p:nvPr>
        </p:nvSpPr>
        <p:spPr/>
        <p:txBody>
          <a:bodyPr/>
          <a:lstStyle/>
          <a:p>
            <a:fld id="{8CB86A2C-CBB2-422F-8612-8881D4C27924}" type="datetime1">
              <a:rPr lang="en-IN" smtClean="0"/>
              <a:t>02-04-2025</a:t>
            </a:fld>
            <a:endParaRPr lang="en-IN"/>
          </a:p>
        </p:txBody>
      </p:sp>
      <p:sp>
        <p:nvSpPr>
          <p:cNvPr id="5" name="Footer Placeholder 4">
            <a:extLst>
              <a:ext uri="{FF2B5EF4-FFF2-40B4-BE49-F238E27FC236}">
                <a16:creationId xmlns:a16="http://schemas.microsoft.com/office/drawing/2014/main" id="{C42D06B2-ADBF-C6FA-D0EA-43388BB6DB6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23ECE8-9864-D6E0-622A-E0A0F96515A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5786999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96CDC-6F20-17A6-AD8A-B096B6AAC1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E4006D-B76F-F909-D179-D792FE5F4DD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5CCBB4-FF4F-5290-993C-407FD3B766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7EE5EA-6E07-CFC3-257C-8573207565E6}"/>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6" name="Footer Placeholder 5">
            <a:extLst>
              <a:ext uri="{FF2B5EF4-FFF2-40B4-BE49-F238E27FC236}">
                <a16:creationId xmlns:a16="http://schemas.microsoft.com/office/drawing/2014/main" id="{EA894E24-4263-0663-5202-8431A3D567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7EEC35-3E64-3D41-AC7A-846FEA92281F}"/>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19192284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4F87C-FFFB-6C50-EBD1-8B2CA1AE11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33E464-BA82-F4EA-049E-F60512AF3A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A213DB-BA30-A43F-2983-6FC861F99E28}"/>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AA25AF10-1E5B-5F47-A48A-328E9730B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161BCF-63C3-AD11-2F50-B305E77EFE30}"/>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5646780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DCB413-7F5E-1283-66F6-8437427847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3233A4-12A1-A51D-73CC-94AC7A6317B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0E7C4-7534-403F-3249-21EF19706189}"/>
              </a:ext>
            </a:extLst>
          </p:cNvPr>
          <p:cNvSpPr>
            <a:spLocks noGrp="1"/>
          </p:cNvSpPr>
          <p:nvPr>
            <p:ph type="dt" sz="half" idx="10"/>
          </p:nvPr>
        </p:nvSpPr>
        <p:spPr/>
        <p:txBody>
          <a:body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CABA55CF-932B-79BF-B1ED-558AB2EB01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802BA67-106D-00E8-B6DA-497DEA094901}"/>
              </a:ext>
            </a:extLst>
          </p:cNvPr>
          <p:cNvSpPr>
            <a:spLocks noGrp="1"/>
          </p:cNvSpPr>
          <p:nvPr>
            <p:ph type="sldNum" sz="quarter" idx="12"/>
          </p:nvPr>
        </p:nvSpPr>
        <p:spPr/>
        <p:txBody>
          <a:bodyPr/>
          <a:lstStyle/>
          <a:p>
            <a:fld id="{665E4B54-9FBF-4371-A767-DCD0D50C10CC}" type="slidenum">
              <a:rPr lang="en-US" smtClean="0"/>
              <a:t>‹#›</a:t>
            </a:fld>
            <a:endParaRPr lang="en-US"/>
          </a:p>
        </p:txBody>
      </p:sp>
    </p:spTree>
    <p:extLst>
      <p:ext uri="{BB962C8B-B14F-4D97-AF65-F5344CB8AC3E}">
        <p14:creationId xmlns:p14="http://schemas.microsoft.com/office/powerpoint/2010/main" val="25105666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4C6D9-A55F-B11E-234E-009A6A0524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15AE79E-B407-906B-31E7-9BFB285538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917F83-2785-E5BD-A3CD-EB42F810BE87}"/>
              </a:ext>
            </a:extLst>
          </p:cNvPr>
          <p:cNvSpPr>
            <a:spLocks noGrp="1"/>
          </p:cNvSpPr>
          <p:nvPr>
            <p:ph type="dt" sz="half" idx="10"/>
          </p:nvPr>
        </p:nvSpPr>
        <p:spPr/>
        <p:txBody>
          <a:bodyPr/>
          <a:lstStyle/>
          <a:p>
            <a:fld id="{70AD193F-8B13-4967-A603-28E215B21AE9}" type="datetime1">
              <a:rPr lang="en-IN" smtClean="0"/>
              <a:t>02-04-2025</a:t>
            </a:fld>
            <a:endParaRPr lang="en-IN"/>
          </a:p>
        </p:txBody>
      </p:sp>
      <p:sp>
        <p:nvSpPr>
          <p:cNvPr id="5" name="Footer Placeholder 4">
            <a:extLst>
              <a:ext uri="{FF2B5EF4-FFF2-40B4-BE49-F238E27FC236}">
                <a16:creationId xmlns:a16="http://schemas.microsoft.com/office/drawing/2014/main" id="{FB70F2C6-B9C2-D73E-3B74-64A874AB3A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BA63ACF-A2D2-85F2-5CF4-E109CE477846}"/>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73876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20F21-8C88-D1FD-C484-D9E0841D4F2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E01F6-8203-5076-69CB-8AD4DE9F3E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CD0C039-2941-42BE-53D7-95BC55EFBC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1970042-E51F-7735-F6DE-92741E608BE8}"/>
              </a:ext>
            </a:extLst>
          </p:cNvPr>
          <p:cNvSpPr>
            <a:spLocks noGrp="1"/>
          </p:cNvSpPr>
          <p:nvPr>
            <p:ph type="dt" sz="half" idx="10"/>
          </p:nvPr>
        </p:nvSpPr>
        <p:spPr/>
        <p:txBody>
          <a:bodyPr/>
          <a:lstStyle/>
          <a:p>
            <a:fld id="{C25305AA-728B-4CE6-8BCE-19A2C03C288E}" type="datetime1">
              <a:rPr lang="en-IN" smtClean="0"/>
              <a:t>02-04-2025</a:t>
            </a:fld>
            <a:endParaRPr lang="en-IN"/>
          </a:p>
        </p:txBody>
      </p:sp>
      <p:sp>
        <p:nvSpPr>
          <p:cNvPr id="6" name="Footer Placeholder 5">
            <a:extLst>
              <a:ext uri="{FF2B5EF4-FFF2-40B4-BE49-F238E27FC236}">
                <a16:creationId xmlns:a16="http://schemas.microsoft.com/office/drawing/2014/main" id="{320C23C1-17FA-B1BC-191F-2AD536D2482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04A5B68-0F85-A2A5-72EE-8F284EC11B3E}"/>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689810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6DFD6-69AB-5DB9-0DAA-ACF91B17D81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ED0196-281E-71C0-E41B-53CEECBBB5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58B677-B354-F779-269D-4B5C906AF8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7B45E45-4DED-D078-DC6D-FA2F9184DED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4B8FE7-AC71-2996-0E2A-34E5A69104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3A2624-68E7-7B7E-6F96-B3DFB831BAA8}"/>
              </a:ext>
            </a:extLst>
          </p:cNvPr>
          <p:cNvSpPr>
            <a:spLocks noGrp="1"/>
          </p:cNvSpPr>
          <p:nvPr>
            <p:ph type="dt" sz="half" idx="10"/>
          </p:nvPr>
        </p:nvSpPr>
        <p:spPr/>
        <p:txBody>
          <a:bodyPr/>
          <a:lstStyle/>
          <a:p>
            <a:fld id="{B5BC42EB-DCD5-4AC9-845B-C57DDCEB11B6}" type="datetime1">
              <a:rPr lang="en-IN" smtClean="0"/>
              <a:t>02-04-2025</a:t>
            </a:fld>
            <a:endParaRPr lang="en-IN"/>
          </a:p>
        </p:txBody>
      </p:sp>
      <p:sp>
        <p:nvSpPr>
          <p:cNvPr id="8" name="Footer Placeholder 7">
            <a:extLst>
              <a:ext uri="{FF2B5EF4-FFF2-40B4-BE49-F238E27FC236}">
                <a16:creationId xmlns:a16="http://schemas.microsoft.com/office/drawing/2014/main" id="{C23715F8-5C74-699B-D956-072DDB24BDF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09F5799-41B1-3959-99C1-BDA1BC48C127}"/>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1017076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EB23-371B-F760-7500-978BBC10D3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E737BE-1800-4A87-2177-6661F39096BD}"/>
              </a:ext>
            </a:extLst>
          </p:cNvPr>
          <p:cNvSpPr>
            <a:spLocks noGrp="1"/>
          </p:cNvSpPr>
          <p:nvPr>
            <p:ph type="dt" sz="half" idx="10"/>
          </p:nvPr>
        </p:nvSpPr>
        <p:spPr/>
        <p:txBody>
          <a:bodyPr/>
          <a:lstStyle/>
          <a:p>
            <a:fld id="{3D33A729-3EE7-4890-83D0-51813E672BAA}" type="datetime1">
              <a:rPr lang="en-IN" smtClean="0"/>
              <a:t>02-04-2025</a:t>
            </a:fld>
            <a:endParaRPr lang="en-IN"/>
          </a:p>
        </p:txBody>
      </p:sp>
      <p:sp>
        <p:nvSpPr>
          <p:cNvPr id="4" name="Footer Placeholder 3">
            <a:extLst>
              <a:ext uri="{FF2B5EF4-FFF2-40B4-BE49-F238E27FC236}">
                <a16:creationId xmlns:a16="http://schemas.microsoft.com/office/drawing/2014/main" id="{EDF28AEE-914A-7108-AE40-8930FDFE8E9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D0F96B7-A77B-A1EC-A5B3-FDC0C18DFD7B}"/>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594512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FCF221-6960-2BAB-613B-E4340EDBB1BB}"/>
              </a:ext>
            </a:extLst>
          </p:cNvPr>
          <p:cNvSpPr>
            <a:spLocks noGrp="1"/>
          </p:cNvSpPr>
          <p:nvPr>
            <p:ph type="dt" sz="half" idx="10"/>
          </p:nvPr>
        </p:nvSpPr>
        <p:spPr/>
        <p:txBody>
          <a:bodyPr/>
          <a:lstStyle/>
          <a:p>
            <a:fld id="{EF9B85B4-7AE7-4205-8145-449B5444ABBC}" type="datetime1">
              <a:rPr lang="en-IN" smtClean="0"/>
              <a:t>02-04-2025</a:t>
            </a:fld>
            <a:endParaRPr lang="en-IN"/>
          </a:p>
        </p:txBody>
      </p:sp>
      <p:sp>
        <p:nvSpPr>
          <p:cNvPr id="3" name="Footer Placeholder 2">
            <a:extLst>
              <a:ext uri="{FF2B5EF4-FFF2-40B4-BE49-F238E27FC236}">
                <a16:creationId xmlns:a16="http://schemas.microsoft.com/office/drawing/2014/main" id="{A9DA576E-85F9-AF52-FEC9-AC533AF20F7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FC8E60F-3856-4A32-0C60-4F298BA98BDA}"/>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988972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71CB0-B48D-5EFA-8501-CD8EE76CC8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E87D0F3-F0EC-A866-AA4D-C16925C40A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94F844B-D3B3-2B2A-1D46-557235ED9F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531558-A14D-AECE-BD95-E20E2F0ACCD9}"/>
              </a:ext>
            </a:extLst>
          </p:cNvPr>
          <p:cNvSpPr>
            <a:spLocks noGrp="1"/>
          </p:cNvSpPr>
          <p:nvPr>
            <p:ph type="dt" sz="half" idx="10"/>
          </p:nvPr>
        </p:nvSpPr>
        <p:spPr/>
        <p:txBody>
          <a:bodyPr/>
          <a:lstStyle/>
          <a:p>
            <a:fld id="{8C857CBD-3A96-4D60-B5CE-DCDA02F033B1}" type="datetime1">
              <a:rPr lang="en-IN" smtClean="0"/>
              <a:t>02-04-2025</a:t>
            </a:fld>
            <a:endParaRPr lang="en-IN"/>
          </a:p>
        </p:txBody>
      </p:sp>
      <p:sp>
        <p:nvSpPr>
          <p:cNvPr id="6" name="Footer Placeholder 5">
            <a:extLst>
              <a:ext uri="{FF2B5EF4-FFF2-40B4-BE49-F238E27FC236}">
                <a16:creationId xmlns:a16="http://schemas.microsoft.com/office/drawing/2014/main" id="{24C51E2E-6BD2-5A64-AA93-295D7E2C75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468EBC-E621-EE38-2323-24194945FE18}"/>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2983326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EE6EE-FA15-378D-CC03-BF8941296C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2BBB00A-398A-8E8B-1F26-727FC4E15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2F4EFF2-17A9-238F-807E-17951A524C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02AFE-DCE3-1205-567B-6D2DCDA87CFB}"/>
              </a:ext>
            </a:extLst>
          </p:cNvPr>
          <p:cNvSpPr>
            <a:spLocks noGrp="1"/>
          </p:cNvSpPr>
          <p:nvPr>
            <p:ph type="dt" sz="half" idx="10"/>
          </p:nvPr>
        </p:nvSpPr>
        <p:spPr/>
        <p:txBody>
          <a:bodyPr/>
          <a:lstStyle/>
          <a:p>
            <a:fld id="{E4888A10-8892-4BCA-8C53-456BC5735282}" type="datetime1">
              <a:rPr lang="en-IN" smtClean="0"/>
              <a:t>02-04-2025</a:t>
            </a:fld>
            <a:endParaRPr lang="en-IN"/>
          </a:p>
        </p:txBody>
      </p:sp>
      <p:sp>
        <p:nvSpPr>
          <p:cNvPr id="6" name="Footer Placeholder 5">
            <a:extLst>
              <a:ext uri="{FF2B5EF4-FFF2-40B4-BE49-F238E27FC236}">
                <a16:creationId xmlns:a16="http://schemas.microsoft.com/office/drawing/2014/main" id="{CE7E217E-7088-1D0D-AA9E-BEDD0E9544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007A03C-3455-80F6-F773-808832496A93}"/>
              </a:ext>
            </a:extLst>
          </p:cNvPr>
          <p:cNvSpPr>
            <a:spLocks noGrp="1"/>
          </p:cNvSpPr>
          <p:nvPr>
            <p:ph type="sldNum" sz="quarter" idx="12"/>
          </p:nvPr>
        </p:nvSpPr>
        <p:spPr/>
        <p:txBody>
          <a:bodyPr/>
          <a:lstStyle/>
          <a:p>
            <a:fld id="{B3647D92-D355-45B5-865A-6B6EDC068D6D}" type="slidenum">
              <a:rPr lang="en-IN" smtClean="0"/>
              <a:t>‹#›</a:t>
            </a:fld>
            <a:endParaRPr lang="en-IN"/>
          </a:p>
        </p:txBody>
      </p:sp>
    </p:spTree>
    <p:extLst>
      <p:ext uri="{BB962C8B-B14F-4D97-AF65-F5344CB8AC3E}">
        <p14:creationId xmlns:p14="http://schemas.microsoft.com/office/powerpoint/2010/main" val="3288247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F1BDA6-658A-096F-AB7F-14F072FBE5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583549-E464-6A38-5293-6AD979B39C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7C72823-3EEE-A84A-E3CC-A540824F39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0028E78-506A-4B2F-ADCA-614E929CF2A4}" type="datetime1">
              <a:rPr lang="en-IN" smtClean="0"/>
              <a:t>02-04-2025</a:t>
            </a:fld>
            <a:endParaRPr lang="en-IN"/>
          </a:p>
        </p:txBody>
      </p:sp>
      <p:sp>
        <p:nvSpPr>
          <p:cNvPr id="5" name="Footer Placeholder 4">
            <a:extLst>
              <a:ext uri="{FF2B5EF4-FFF2-40B4-BE49-F238E27FC236}">
                <a16:creationId xmlns:a16="http://schemas.microsoft.com/office/drawing/2014/main" id="{97C5ECA8-CD29-2470-45FD-E999B171CA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6B52678-85A8-C40E-122E-3D2D155377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647D92-D355-45B5-865A-6B6EDC068D6D}" type="slidenum">
              <a:rPr lang="en-IN" smtClean="0"/>
              <a:t>‹#›</a:t>
            </a:fld>
            <a:endParaRPr lang="en-IN"/>
          </a:p>
        </p:txBody>
      </p:sp>
    </p:spTree>
    <p:extLst>
      <p:ext uri="{BB962C8B-B14F-4D97-AF65-F5344CB8AC3E}">
        <p14:creationId xmlns:p14="http://schemas.microsoft.com/office/powerpoint/2010/main" val="4517071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BD328A-5936-22CD-A5F6-A9E378D120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85D5AD-60BC-5794-AC98-17487D8F6C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15CA6D-3FE9-28EC-2D51-0456E0738B6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AA21BD0-C313-488D-A80E-85C0A5A92A89}" type="datetimeFigureOut">
              <a:rPr lang="en-US" smtClean="0"/>
              <a:t>4/2/2025</a:t>
            </a:fld>
            <a:endParaRPr lang="en-US"/>
          </a:p>
        </p:txBody>
      </p:sp>
      <p:sp>
        <p:nvSpPr>
          <p:cNvPr id="5" name="Footer Placeholder 4">
            <a:extLst>
              <a:ext uri="{FF2B5EF4-FFF2-40B4-BE49-F238E27FC236}">
                <a16:creationId xmlns:a16="http://schemas.microsoft.com/office/drawing/2014/main" id="{73C629F1-B718-F284-EA50-6175832280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B23745-BAAE-982A-FEBC-0FC3EAD5C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5E4B54-9FBF-4371-A767-DCD0D50C10CC}" type="slidenum">
              <a:rPr lang="en-US" smtClean="0"/>
              <a:t>‹#›</a:t>
            </a:fld>
            <a:endParaRPr lang="en-US"/>
          </a:p>
        </p:txBody>
      </p:sp>
    </p:spTree>
    <p:extLst>
      <p:ext uri="{BB962C8B-B14F-4D97-AF65-F5344CB8AC3E}">
        <p14:creationId xmlns:p14="http://schemas.microsoft.com/office/powerpoint/2010/main" val="5171789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0DD17-D1AD-BDB9-AC20-CD2543B3F3CF}"/>
              </a:ext>
            </a:extLst>
          </p:cNvPr>
          <p:cNvSpPr>
            <a:spLocks noGrp="1"/>
          </p:cNvSpPr>
          <p:nvPr>
            <p:ph type="ctrTitle"/>
          </p:nvPr>
        </p:nvSpPr>
        <p:spPr>
          <a:xfrm>
            <a:off x="910975" y="184935"/>
            <a:ext cx="10766675" cy="1462890"/>
          </a:xfrm>
        </p:spPr>
        <p:txBody>
          <a:bodyPr>
            <a:normAutofit fontScale="90000"/>
          </a:bodyPr>
          <a:lstStyle/>
          <a:p>
            <a:r>
              <a:rPr lang="en-IN" b="1" u="sng"/>
              <a:t>DS3202:                                       PARALLEL PROGRAMMING   </a:t>
            </a:r>
          </a:p>
        </p:txBody>
      </p:sp>
      <p:sp>
        <p:nvSpPr>
          <p:cNvPr id="3" name="Subtitle 2">
            <a:extLst>
              <a:ext uri="{FF2B5EF4-FFF2-40B4-BE49-F238E27FC236}">
                <a16:creationId xmlns:a16="http://schemas.microsoft.com/office/drawing/2014/main" id="{8BDA6BEE-2056-5519-ACB3-8AF0A1B3D899}"/>
              </a:ext>
            </a:extLst>
          </p:cNvPr>
          <p:cNvSpPr>
            <a:spLocks noGrp="1"/>
          </p:cNvSpPr>
          <p:nvPr>
            <p:ph type="subTitle" idx="1"/>
          </p:nvPr>
        </p:nvSpPr>
        <p:spPr>
          <a:xfrm>
            <a:off x="1523999" y="1943101"/>
            <a:ext cx="9757025" cy="4352924"/>
          </a:xfrm>
        </p:spPr>
        <p:txBody>
          <a:bodyPr>
            <a:noAutofit/>
          </a:bodyPr>
          <a:lstStyle/>
          <a:p>
            <a:r>
              <a:rPr lang="en-IN" sz="3600" b="1" u="sng" dirty="0"/>
              <a:t>MODULE – 4</a:t>
            </a:r>
          </a:p>
          <a:p>
            <a:r>
              <a:rPr lang="en-IN" sz="3600" b="1" u="sng" dirty="0"/>
              <a:t>Introduction to Data Parallelism with CUDA</a:t>
            </a:r>
            <a:endParaRPr lang="en-IN" sz="3600" b="1" dirty="0"/>
          </a:p>
          <a:p>
            <a:pPr algn="r"/>
            <a:endParaRPr lang="en-IN" sz="3600" b="1" dirty="0"/>
          </a:p>
          <a:p>
            <a:pPr algn="r"/>
            <a:r>
              <a:rPr lang="en-IN" sz="3600" b="1" dirty="0"/>
              <a:t>6</a:t>
            </a:r>
            <a:r>
              <a:rPr lang="en-IN" sz="3600" b="1" baseline="30000" dirty="0"/>
              <a:t>th</a:t>
            </a:r>
            <a:r>
              <a:rPr lang="en-IN" sz="3600" b="1" dirty="0"/>
              <a:t> SEM</a:t>
            </a:r>
          </a:p>
          <a:p>
            <a:pPr algn="r"/>
            <a:r>
              <a:rPr lang="en-IN" sz="3600" b="1" dirty="0" err="1"/>
              <a:t>B.Tech</a:t>
            </a:r>
            <a:endParaRPr lang="en-IN" sz="3600" b="1" dirty="0"/>
          </a:p>
          <a:p>
            <a:pPr algn="r"/>
            <a:r>
              <a:rPr lang="en-IN" sz="3600" b="1" dirty="0"/>
              <a:t>DSE</a:t>
            </a:r>
          </a:p>
        </p:txBody>
      </p:sp>
      <p:sp>
        <p:nvSpPr>
          <p:cNvPr id="4" name="Slide Number Placeholder 3">
            <a:extLst>
              <a:ext uri="{FF2B5EF4-FFF2-40B4-BE49-F238E27FC236}">
                <a16:creationId xmlns:a16="http://schemas.microsoft.com/office/drawing/2014/main" id="{8855296F-524B-975F-A913-78854CC7C2AE}"/>
              </a:ext>
            </a:extLst>
          </p:cNvPr>
          <p:cNvSpPr>
            <a:spLocks noGrp="1"/>
          </p:cNvSpPr>
          <p:nvPr>
            <p:ph type="sldNum" sz="quarter" idx="12"/>
          </p:nvPr>
        </p:nvSpPr>
        <p:spPr/>
        <p:txBody>
          <a:bodyPr/>
          <a:lstStyle/>
          <a:p>
            <a:fld id="{B3647D92-D355-45B5-865A-6B6EDC068D6D}" type="slidenum">
              <a:rPr lang="en-IN" smtClean="0"/>
              <a:t>1</a:t>
            </a:fld>
            <a:endParaRPr lang="en-IN"/>
          </a:p>
        </p:txBody>
      </p:sp>
    </p:spTree>
    <p:extLst>
      <p:ext uri="{BB962C8B-B14F-4D97-AF65-F5344CB8AC3E}">
        <p14:creationId xmlns:p14="http://schemas.microsoft.com/office/powerpoint/2010/main" val="3651557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5E68DE-EC09-3158-0090-31B86213C0D9}"/>
              </a:ext>
            </a:extLst>
          </p:cNvPr>
          <p:cNvSpPr>
            <a:spLocks noGrp="1"/>
          </p:cNvSpPr>
          <p:nvPr>
            <p:ph type="title"/>
          </p:nvPr>
        </p:nvSpPr>
        <p:spPr>
          <a:xfrm>
            <a:off x="838200" y="136525"/>
            <a:ext cx="10515600" cy="1127197"/>
          </a:xfrm>
        </p:spPr>
        <p:txBody>
          <a:bodyPr/>
          <a:lstStyle/>
          <a:p>
            <a:r>
              <a:rPr lang="en-IN" b="1" u="sng" dirty="0"/>
              <a:t>How Does Data Parallelism Work?</a:t>
            </a:r>
          </a:p>
        </p:txBody>
      </p:sp>
      <p:sp>
        <p:nvSpPr>
          <p:cNvPr id="3" name="Content Placeholder 2">
            <a:extLst>
              <a:ext uri="{FF2B5EF4-FFF2-40B4-BE49-F238E27FC236}">
                <a16:creationId xmlns:a16="http://schemas.microsoft.com/office/drawing/2014/main" id="{E502DE47-FAAA-5CC9-6690-D94D17BA0F42}"/>
              </a:ext>
            </a:extLst>
          </p:cNvPr>
          <p:cNvSpPr>
            <a:spLocks noGrp="1"/>
          </p:cNvSpPr>
          <p:nvPr>
            <p:ph idx="1"/>
          </p:nvPr>
        </p:nvSpPr>
        <p:spPr>
          <a:xfrm>
            <a:off x="838200" y="1263722"/>
            <a:ext cx="10679130" cy="5457753"/>
          </a:xfrm>
        </p:spPr>
        <p:txBody>
          <a:bodyPr>
            <a:normAutofit/>
          </a:bodyPr>
          <a:lstStyle/>
          <a:p>
            <a:pPr marL="0" indent="0" algn="just">
              <a:buNone/>
            </a:pPr>
            <a:r>
              <a:rPr lang="en-IN" dirty="0"/>
              <a:t>Data parallelism works by:</a:t>
            </a:r>
          </a:p>
          <a:p>
            <a:pPr marL="514350" indent="-514350" algn="just">
              <a:buFont typeface="+mj-lt"/>
              <a:buAutoNum type="arabicPeriod"/>
            </a:pPr>
            <a:r>
              <a:rPr lang="en-IN" dirty="0"/>
              <a:t>    </a:t>
            </a:r>
            <a:r>
              <a:rPr lang="en-IN" b="1" dirty="0"/>
              <a:t>Dividing data into chunks</a:t>
            </a:r>
          </a:p>
          <a:p>
            <a:pPr lvl="1" algn="just"/>
            <a:r>
              <a:rPr lang="en-IN" sz="2600" dirty="0"/>
              <a:t>The first step in data parallelism is breaking down a large data set into smaller, manageable chunks. </a:t>
            </a:r>
          </a:p>
          <a:p>
            <a:pPr lvl="1" algn="just"/>
            <a:r>
              <a:rPr lang="en-IN" sz="2600" dirty="0"/>
              <a:t>This division can be based on various criteria, such as dividing rows of a matrix or segments of an array.</a:t>
            </a:r>
          </a:p>
          <a:p>
            <a:pPr marL="514350" indent="-514350" algn="just">
              <a:buFont typeface="+mj-lt"/>
              <a:buAutoNum type="arabicPeriod" startAt="2"/>
            </a:pPr>
            <a:r>
              <a:rPr lang="en-IN" dirty="0"/>
              <a:t>    </a:t>
            </a:r>
            <a:r>
              <a:rPr lang="en-IN" b="1" dirty="0"/>
              <a:t>Distributed processing</a:t>
            </a:r>
          </a:p>
          <a:p>
            <a:pPr lvl="1" algn="just"/>
            <a:r>
              <a:rPr lang="en-IN" sz="2600" dirty="0"/>
              <a:t>Once the data is divided into chunks, each chunk is assigned to a separate processor or thread. </a:t>
            </a:r>
          </a:p>
          <a:p>
            <a:pPr lvl="1" algn="just"/>
            <a:r>
              <a:rPr lang="en-IN" sz="2600" dirty="0"/>
              <a:t>This distribution allows for parallel processing, with each processor independently working on its allocated portion of the data.</a:t>
            </a:r>
          </a:p>
        </p:txBody>
      </p:sp>
      <p:sp>
        <p:nvSpPr>
          <p:cNvPr id="4" name="Slide Number Placeholder 3">
            <a:extLst>
              <a:ext uri="{FF2B5EF4-FFF2-40B4-BE49-F238E27FC236}">
                <a16:creationId xmlns:a16="http://schemas.microsoft.com/office/drawing/2014/main" id="{CC77EFFB-A577-0D84-65B7-4B927E685BFD}"/>
              </a:ext>
            </a:extLst>
          </p:cNvPr>
          <p:cNvSpPr>
            <a:spLocks noGrp="1"/>
          </p:cNvSpPr>
          <p:nvPr>
            <p:ph type="sldNum" sz="quarter" idx="12"/>
          </p:nvPr>
        </p:nvSpPr>
        <p:spPr/>
        <p:txBody>
          <a:bodyPr/>
          <a:lstStyle/>
          <a:p>
            <a:fld id="{B3647D92-D355-45B5-865A-6B6EDC068D6D}" type="slidenum">
              <a:rPr lang="en-IN" smtClean="0"/>
              <a:t>10</a:t>
            </a:fld>
            <a:endParaRPr lang="en-IN"/>
          </a:p>
        </p:txBody>
      </p:sp>
    </p:spTree>
    <p:extLst>
      <p:ext uri="{BB962C8B-B14F-4D97-AF65-F5344CB8AC3E}">
        <p14:creationId xmlns:p14="http://schemas.microsoft.com/office/powerpoint/2010/main" val="706403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EB4E6F2-80DB-4F2C-2BCF-3608C46A7664}"/>
              </a:ext>
            </a:extLst>
          </p:cNvPr>
          <p:cNvSpPr>
            <a:spLocks noGrp="1"/>
          </p:cNvSpPr>
          <p:nvPr>
            <p:ph idx="1"/>
          </p:nvPr>
        </p:nvSpPr>
        <p:spPr>
          <a:xfrm>
            <a:off x="838200" y="462337"/>
            <a:ext cx="10515600" cy="5714626"/>
          </a:xfrm>
        </p:spPr>
        <p:txBody>
          <a:bodyPr>
            <a:normAutofit/>
          </a:bodyPr>
          <a:lstStyle/>
          <a:p>
            <a:pPr marL="514350" indent="-514350" algn="just">
              <a:buFont typeface="+mj-lt"/>
              <a:buAutoNum type="arabicPeriod" startAt="3"/>
            </a:pPr>
            <a:r>
              <a:rPr lang="en-IN" b="1" dirty="0"/>
              <a:t>Simultaneous processing</a:t>
            </a:r>
          </a:p>
          <a:p>
            <a:pPr lvl="1" algn="just"/>
            <a:r>
              <a:rPr lang="en-IN" dirty="0"/>
              <a:t>Multiple processors or threads work on their respective chunks simultaneously. </a:t>
            </a:r>
          </a:p>
          <a:p>
            <a:pPr lvl="1" algn="just"/>
            <a:r>
              <a:rPr lang="en-IN" dirty="0"/>
              <a:t>This simultaneous processing enables a significant reduction in the overall computation time, as different portions of the data are processed concurrently.</a:t>
            </a:r>
          </a:p>
          <a:p>
            <a:pPr marL="514350" indent="-514350" algn="just">
              <a:buFont typeface="+mj-lt"/>
              <a:buAutoNum type="arabicPeriod" startAt="4"/>
            </a:pPr>
            <a:r>
              <a:rPr lang="en-IN" b="1" dirty="0"/>
              <a:t>Operation replication</a:t>
            </a:r>
          </a:p>
          <a:p>
            <a:pPr lvl="1" algn="just"/>
            <a:r>
              <a:rPr lang="en-IN" dirty="0"/>
              <a:t>The same operation or set of operations is applied to each chunk independently</a:t>
            </a:r>
            <a:r>
              <a:rPr lang="en-IN"/>
              <a:t>. </a:t>
            </a:r>
          </a:p>
          <a:p>
            <a:pPr lvl="1" algn="just"/>
            <a:r>
              <a:rPr lang="en-IN"/>
              <a:t>This </a:t>
            </a:r>
            <a:r>
              <a:rPr lang="en-IN" dirty="0"/>
              <a:t>ensures that the results are consistent across all processed chunks. </a:t>
            </a:r>
          </a:p>
          <a:p>
            <a:pPr lvl="1" algn="just"/>
            <a:r>
              <a:rPr lang="en-IN" dirty="0"/>
              <a:t>Common operations include mathematical computations, transformations, or other tasks that can be parallelized.</a:t>
            </a:r>
          </a:p>
        </p:txBody>
      </p:sp>
      <p:sp>
        <p:nvSpPr>
          <p:cNvPr id="4" name="Slide Number Placeholder 3">
            <a:extLst>
              <a:ext uri="{FF2B5EF4-FFF2-40B4-BE49-F238E27FC236}">
                <a16:creationId xmlns:a16="http://schemas.microsoft.com/office/drawing/2014/main" id="{C2D4A5F3-5483-1762-797D-DF2EDEE4B22B}"/>
              </a:ext>
            </a:extLst>
          </p:cNvPr>
          <p:cNvSpPr>
            <a:spLocks noGrp="1"/>
          </p:cNvSpPr>
          <p:nvPr>
            <p:ph type="sldNum" sz="quarter" idx="12"/>
          </p:nvPr>
        </p:nvSpPr>
        <p:spPr/>
        <p:txBody>
          <a:bodyPr/>
          <a:lstStyle/>
          <a:p>
            <a:fld id="{B3647D92-D355-45B5-865A-6B6EDC068D6D}" type="slidenum">
              <a:rPr lang="en-IN" smtClean="0"/>
              <a:t>11</a:t>
            </a:fld>
            <a:endParaRPr lang="en-IN"/>
          </a:p>
        </p:txBody>
      </p:sp>
    </p:spTree>
    <p:extLst>
      <p:ext uri="{BB962C8B-B14F-4D97-AF65-F5344CB8AC3E}">
        <p14:creationId xmlns:p14="http://schemas.microsoft.com/office/powerpoint/2010/main" val="5059856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4A2F12-0A1C-48FB-A302-9AACBC16EBE5}"/>
              </a:ext>
            </a:extLst>
          </p:cNvPr>
          <p:cNvSpPr>
            <a:spLocks noGrp="1"/>
          </p:cNvSpPr>
          <p:nvPr>
            <p:ph idx="1"/>
          </p:nvPr>
        </p:nvSpPr>
        <p:spPr>
          <a:xfrm>
            <a:off x="838200" y="1017142"/>
            <a:ext cx="10515600" cy="5159821"/>
          </a:xfrm>
        </p:spPr>
        <p:txBody>
          <a:bodyPr/>
          <a:lstStyle/>
          <a:p>
            <a:pPr marL="514350" indent="-514350" algn="just">
              <a:buFont typeface="+mj-lt"/>
              <a:buAutoNum type="arabicPeriod" startAt="5"/>
            </a:pPr>
            <a:r>
              <a:rPr lang="en-IN" b="1" dirty="0"/>
              <a:t>Aggregation</a:t>
            </a:r>
          </a:p>
          <a:p>
            <a:pPr lvl="1" algn="just"/>
            <a:r>
              <a:rPr lang="en-IN" sz="2800" dirty="0"/>
              <a:t>After processing their chunks, the results are aggregated or combined to obtain the final output. </a:t>
            </a:r>
          </a:p>
          <a:p>
            <a:pPr lvl="1" algn="just"/>
            <a:r>
              <a:rPr lang="en-IN" sz="2800" dirty="0"/>
              <a:t>The aggregation step might involve summing, averaging, or otherwise combining the individual results from each processed chunk.</a:t>
            </a:r>
          </a:p>
          <a:p>
            <a:endParaRPr lang="en-IN" dirty="0"/>
          </a:p>
        </p:txBody>
      </p:sp>
      <p:sp>
        <p:nvSpPr>
          <p:cNvPr id="4" name="Slide Number Placeholder 3">
            <a:extLst>
              <a:ext uri="{FF2B5EF4-FFF2-40B4-BE49-F238E27FC236}">
                <a16:creationId xmlns:a16="http://schemas.microsoft.com/office/drawing/2014/main" id="{355D05C5-54D7-4F22-52FE-75707ADC10D9}"/>
              </a:ext>
            </a:extLst>
          </p:cNvPr>
          <p:cNvSpPr>
            <a:spLocks noGrp="1"/>
          </p:cNvSpPr>
          <p:nvPr>
            <p:ph type="sldNum" sz="quarter" idx="12"/>
          </p:nvPr>
        </p:nvSpPr>
        <p:spPr/>
        <p:txBody>
          <a:bodyPr/>
          <a:lstStyle/>
          <a:p>
            <a:fld id="{B3647D92-D355-45B5-865A-6B6EDC068D6D}" type="slidenum">
              <a:rPr lang="en-IN" smtClean="0"/>
              <a:t>12</a:t>
            </a:fld>
            <a:endParaRPr lang="en-IN"/>
          </a:p>
        </p:txBody>
      </p:sp>
    </p:spTree>
    <p:extLst>
      <p:ext uri="{BB962C8B-B14F-4D97-AF65-F5344CB8AC3E}">
        <p14:creationId xmlns:p14="http://schemas.microsoft.com/office/powerpoint/2010/main" val="2047187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25F52B1-3946-5BF8-4A0D-3E0EDB59AD51}"/>
              </a:ext>
            </a:extLst>
          </p:cNvPr>
          <p:cNvPicPr>
            <a:picLocks noGrp="1" noChangeAspect="1"/>
          </p:cNvPicPr>
          <p:nvPr>
            <p:ph idx="1"/>
          </p:nvPr>
        </p:nvPicPr>
        <p:blipFill>
          <a:blip r:embed="rId2"/>
          <a:stretch>
            <a:fillRect/>
          </a:stretch>
        </p:blipFill>
        <p:spPr>
          <a:xfrm>
            <a:off x="1643865" y="136524"/>
            <a:ext cx="8548099" cy="6418387"/>
          </a:xfrm>
          <a:prstGeom prst="rect">
            <a:avLst/>
          </a:prstGeom>
        </p:spPr>
      </p:pic>
      <p:sp>
        <p:nvSpPr>
          <p:cNvPr id="4" name="Slide Number Placeholder 3">
            <a:extLst>
              <a:ext uri="{FF2B5EF4-FFF2-40B4-BE49-F238E27FC236}">
                <a16:creationId xmlns:a16="http://schemas.microsoft.com/office/drawing/2014/main" id="{1FAE2BB5-EADF-B30B-E5B3-A481757C1BDD}"/>
              </a:ext>
            </a:extLst>
          </p:cNvPr>
          <p:cNvSpPr>
            <a:spLocks noGrp="1"/>
          </p:cNvSpPr>
          <p:nvPr>
            <p:ph type="sldNum" sz="quarter" idx="12"/>
          </p:nvPr>
        </p:nvSpPr>
        <p:spPr/>
        <p:txBody>
          <a:bodyPr/>
          <a:lstStyle/>
          <a:p>
            <a:fld id="{B3647D92-D355-45B5-865A-6B6EDC068D6D}" type="slidenum">
              <a:rPr lang="en-IN" smtClean="0"/>
              <a:t>13</a:t>
            </a:fld>
            <a:endParaRPr lang="en-IN"/>
          </a:p>
        </p:txBody>
      </p:sp>
    </p:spTree>
    <p:extLst>
      <p:ext uri="{BB962C8B-B14F-4D97-AF65-F5344CB8AC3E}">
        <p14:creationId xmlns:p14="http://schemas.microsoft.com/office/powerpoint/2010/main" val="11607812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264EF-0270-735D-34E3-33DB25BB9252}"/>
              </a:ext>
            </a:extLst>
          </p:cNvPr>
          <p:cNvSpPr>
            <a:spLocks noGrp="1"/>
          </p:cNvSpPr>
          <p:nvPr>
            <p:ph type="title"/>
          </p:nvPr>
        </p:nvSpPr>
        <p:spPr>
          <a:xfrm>
            <a:off x="838200" y="365125"/>
            <a:ext cx="10515600" cy="919145"/>
          </a:xfrm>
        </p:spPr>
        <p:txBody>
          <a:bodyPr/>
          <a:lstStyle/>
          <a:p>
            <a:r>
              <a:rPr lang="en-IN" b="1" u="sng" dirty="0"/>
              <a:t>Benefits of Data Parallelism</a:t>
            </a:r>
          </a:p>
        </p:txBody>
      </p:sp>
      <p:sp>
        <p:nvSpPr>
          <p:cNvPr id="3" name="Content Placeholder 2">
            <a:extLst>
              <a:ext uri="{FF2B5EF4-FFF2-40B4-BE49-F238E27FC236}">
                <a16:creationId xmlns:a16="http://schemas.microsoft.com/office/drawing/2014/main" id="{8725A637-5298-9B65-BF78-5D1EF497E2B0}"/>
              </a:ext>
            </a:extLst>
          </p:cNvPr>
          <p:cNvSpPr>
            <a:spLocks noGrp="1"/>
          </p:cNvSpPr>
          <p:nvPr>
            <p:ph idx="1"/>
          </p:nvPr>
        </p:nvSpPr>
        <p:spPr>
          <a:xfrm>
            <a:off x="838200" y="1212351"/>
            <a:ext cx="10515600" cy="4964612"/>
          </a:xfrm>
        </p:spPr>
        <p:txBody>
          <a:bodyPr>
            <a:normAutofit/>
          </a:bodyPr>
          <a:lstStyle/>
          <a:p>
            <a:pPr algn="just"/>
            <a:r>
              <a:rPr lang="en-IN" b="1" dirty="0"/>
              <a:t>Improved Performance</a:t>
            </a:r>
          </a:p>
          <a:p>
            <a:pPr lvl="1" algn="just"/>
            <a:r>
              <a:rPr lang="en-IN" dirty="0"/>
              <a:t>Data parallelism leads to a significant performance improvement by allowing multiple processors or threads to work on different chunks of data simultaneously. This parallel processing approach results in faster execution of computations compared to sequential processing.</a:t>
            </a:r>
          </a:p>
          <a:p>
            <a:pPr algn="just"/>
            <a:r>
              <a:rPr lang="en-IN" b="1" dirty="0"/>
              <a:t>Scalability</a:t>
            </a:r>
          </a:p>
          <a:p>
            <a:pPr lvl="1" algn="just"/>
            <a:r>
              <a:rPr lang="en-IN" dirty="0"/>
              <a:t>One of the major advantages of data parallelism is its scalability. As the size of the data set or the complexity of computations increases, data parallelism can scale easily by adding more processors or threads. This makes it well-suited for handling growing workloads without a proportional decrease in performance.</a:t>
            </a:r>
          </a:p>
        </p:txBody>
      </p:sp>
      <p:sp>
        <p:nvSpPr>
          <p:cNvPr id="4" name="Slide Number Placeholder 3">
            <a:extLst>
              <a:ext uri="{FF2B5EF4-FFF2-40B4-BE49-F238E27FC236}">
                <a16:creationId xmlns:a16="http://schemas.microsoft.com/office/drawing/2014/main" id="{66CCB42B-B342-670D-D692-B6467C3E661C}"/>
              </a:ext>
            </a:extLst>
          </p:cNvPr>
          <p:cNvSpPr>
            <a:spLocks noGrp="1"/>
          </p:cNvSpPr>
          <p:nvPr>
            <p:ph type="sldNum" sz="quarter" idx="12"/>
          </p:nvPr>
        </p:nvSpPr>
        <p:spPr/>
        <p:txBody>
          <a:bodyPr/>
          <a:lstStyle/>
          <a:p>
            <a:fld id="{B3647D92-D355-45B5-865A-6B6EDC068D6D}" type="slidenum">
              <a:rPr lang="en-IN" smtClean="0"/>
              <a:t>14</a:t>
            </a:fld>
            <a:endParaRPr lang="en-IN"/>
          </a:p>
        </p:txBody>
      </p:sp>
    </p:spTree>
    <p:extLst>
      <p:ext uri="{BB962C8B-B14F-4D97-AF65-F5344CB8AC3E}">
        <p14:creationId xmlns:p14="http://schemas.microsoft.com/office/powerpoint/2010/main" val="25182906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315F82-79B0-8C8D-E0F3-93C9AB8B4036}"/>
              </a:ext>
            </a:extLst>
          </p:cNvPr>
          <p:cNvSpPr>
            <a:spLocks noGrp="1"/>
          </p:cNvSpPr>
          <p:nvPr>
            <p:ph idx="1"/>
          </p:nvPr>
        </p:nvSpPr>
        <p:spPr>
          <a:xfrm>
            <a:off x="838200" y="534256"/>
            <a:ext cx="10515600" cy="5642707"/>
          </a:xfrm>
        </p:spPr>
        <p:txBody>
          <a:bodyPr>
            <a:normAutofit/>
          </a:bodyPr>
          <a:lstStyle/>
          <a:p>
            <a:pPr algn="just"/>
            <a:r>
              <a:rPr lang="en-IN" b="1" dirty="0"/>
              <a:t>Efficient Resource Usage</a:t>
            </a:r>
          </a:p>
          <a:p>
            <a:pPr lvl="1" algn="just"/>
            <a:r>
              <a:rPr lang="en-IN" dirty="0"/>
              <a:t>By distributing the workload across multiple processors or threads, data parallelism enables efficient use of available resources. This ensures that computing resources, such as CPU cores or GPUs, are fully engaged, leading to better overall system efficiency.</a:t>
            </a:r>
          </a:p>
          <a:p>
            <a:pPr algn="just"/>
            <a:r>
              <a:rPr lang="en-IN" b="1" dirty="0"/>
              <a:t>Handling Large Data Sets</a:t>
            </a:r>
          </a:p>
          <a:p>
            <a:pPr lvl="1" algn="just"/>
            <a:r>
              <a:rPr lang="en-IN" dirty="0"/>
              <a:t>Data parallelism is particularly effective in addressing the challenges posed by large data sets. By dividing the data set into smaller chunks, each processor can independently process its portion, enabling the system to handle massive amounts of data in a more manageable and efficient manner.</a:t>
            </a:r>
          </a:p>
          <a:p>
            <a:pPr algn="just"/>
            <a:r>
              <a:rPr lang="en-IN" b="1" dirty="0"/>
              <a:t>Improved Throughput</a:t>
            </a:r>
          </a:p>
          <a:p>
            <a:pPr lvl="1" algn="just"/>
            <a:r>
              <a:rPr lang="en-IN" dirty="0"/>
              <a:t>Data parallelism enhances system throughput by parallelizing the execution of identical operations on different data chunks. This results in a higher throughput as multiple tasks are processed simultaneously, reducing the overall time required to complete the computations.</a:t>
            </a:r>
          </a:p>
        </p:txBody>
      </p:sp>
      <p:sp>
        <p:nvSpPr>
          <p:cNvPr id="4" name="Slide Number Placeholder 3">
            <a:extLst>
              <a:ext uri="{FF2B5EF4-FFF2-40B4-BE49-F238E27FC236}">
                <a16:creationId xmlns:a16="http://schemas.microsoft.com/office/drawing/2014/main" id="{912B55D5-4050-DC98-B204-F88165915872}"/>
              </a:ext>
            </a:extLst>
          </p:cNvPr>
          <p:cNvSpPr>
            <a:spLocks noGrp="1"/>
          </p:cNvSpPr>
          <p:nvPr>
            <p:ph type="sldNum" sz="quarter" idx="12"/>
          </p:nvPr>
        </p:nvSpPr>
        <p:spPr/>
        <p:txBody>
          <a:bodyPr/>
          <a:lstStyle/>
          <a:p>
            <a:fld id="{B3647D92-D355-45B5-865A-6B6EDC068D6D}" type="slidenum">
              <a:rPr lang="en-IN" smtClean="0"/>
              <a:t>15</a:t>
            </a:fld>
            <a:endParaRPr lang="en-IN"/>
          </a:p>
        </p:txBody>
      </p:sp>
    </p:spTree>
    <p:extLst>
      <p:ext uri="{BB962C8B-B14F-4D97-AF65-F5344CB8AC3E}">
        <p14:creationId xmlns:p14="http://schemas.microsoft.com/office/powerpoint/2010/main" val="29303179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A9AE7E-208A-AAAE-9D4D-3D05E229F926}"/>
              </a:ext>
            </a:extLst>
          </p:cNvPr>
          <p:cNvSpPr>
            <a:spLocks noGrp="1"/>
          </p:cNvSpPr>
          <p:nvPr>
            <p:ph idx="1"/>
          </p:nvPr>
        </p:nvSpPr>
        <p:spPr>
          <a:xfrm>
            <a:off x="838200" y="883578"/>
            <a:ext cx="10515600" cy="5293385"/>
          </a:xfrm>
        </p:spPr>
        <p:txBody>
          <a:bodyPr>
            <a:normAutofit/>
          </a:bodyPr>
          <a:lstStyle/>
          <a:p>
            <a:pPr algn="just"/>
            <a:r>
              <a:rPr lang="en-IN" b="1" dirty="0"/>
              <a:t>Fault Tolerance</a:t>
            </a:r>
          </a:p>
          <a:p>
            <a:pPr lvl="1" algn="just"/>
            <a:r>
              <a:rPr lang="en-IN" dirty="0"/>
              <a:t>In distributed computing environments, data parallelism can contribute to fault tolerance. If one processor or thread encounters an error or failure, the impact is limited to the specific chunk of data it was processing, and other processors can continue their work independently.</a:t>
            </a:r>
          </a:p>
          <a:p>
            <a:pPr algn="just"/>
            <a:r>
              <a:rPr lang="en-IN" b="1" dirty="0"/>
              <a:t>Versatility across Domains</a:t>
            </a:r>
          </a:p>
          <a:p>
            <a:pPr lvl="1" algn="just"/>
            <a:r>
              <a:rPr lang="en-IN" dirty="0"/>
              <a:t>Data parallelism is versatile and applicable across various domains, including scientific research, data analysis, artificial intelligence, and simulation. Its adaptability makes it a valuable approach for a wide range of applications.</a:t>
            </a:r>
          </a:p>
        </p:txBody>
      </p:sp>
      <p:sp>
        <p:nvSpPr>
          <p:cNvPr id="4" name="Slide Number Placeholder 3">
            <a:extLst>
              <a:ext uri="{FF2B5EF4-FFF2-40B4-BE49-F238E27FC236}">
                <a16:creationId xmlns:a16="http://schemas.microsoft.com/office/drawing/2014/main" id="{F7EF7833-A491-A125-086A-6A29B33D56B4}"/>
              </a:ext>
            </a:extLst>
          </p:cNvPr>
          <p:cNvSpPr>
            <a:spLocks noGrp="1"/>
          </p:cNvSpPr>
          <p:nvPr>
            <p:ph type="sldNum" sz="quarter" idx="12"/>
          </p:nvPr>
        </p:nvSpPr>
        <p:spPr/>
        <p:txBody>
          <a:bodyPr/>
          <a:lstStyle/>
          <a:p>
            <a:fld id="{B3647D92-D355-45B5-865A-6B6EDC068D6D}" type="slidenum">
              <a:rPr lang="en-IN" smtClean="0"/>
              <a:t>16</a:t>
            </a:fld>
            <a:endParaRPr lang="en-IN"/>
          </a:p>
        </p:txBody>
      </p:sp>
    </p:spTree>
    <p:extLst>
      <p:ext uri="{BB962C8B-B14F-4D97-AF65-F5344CB8AC3E}">
        <p14:creationId xmlns:p14="http://schemas.microsoft.com/office/powerpoint/2010/main" val="39172147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F5266-E5B4-C568-0884-DAA7741F5A34}"/>
              </a:ext>
            </a:extLst>
          </p:cNvPr>
          <p:cNvSpPr>
            <a:spLocks noGrp="1"/>
          </p:cNvSpPr>
          <p:nvPr>
            <p:ph type="title"/>
          </p:nvPr>
        </p:nvSpPr>
        <p:spPr>
          <a:xfrm>
            <a:off x="838200" y="136525"/>
            <a:ext cx="10515600" cy="1024455"/>
          </a:xfrm>
        </p:spPr>
        <p:txBody>
          <a:bodyPr/>
          <a:lstStyle/>
          <a:p>
            <a:r>
              <a:rPr lang="en-IN" b="1" u="sng" dirty="0"/>
              <a:t>Data Parallelism Real-world Applications</a:t>
            </a:r>
          </a:p>
        </p:txBody>
      </p:sp>
      <p:sp>
        <p:nvSpPr>
          <p:cNvPr id="3" name="Content Placeholder 2">
            <a:extLst>
              <a:ext uri="{FF2B5EF4-FFF2-40B4-BE49-F238E27FC236}">
                <a16:creationId xmlns:a16="http://schemas.microsoft.com/office/drawing/2014/main" id="{077C8704-6AC3-00C9-CA57-68D22143266F}"/>
              </a:ext>
            </a:extLst>
          </p:cNvPr>
          <p:cNvSpPr>
            <a:spLocks noGrp="1"/>
          </p:cNvSpPr>
          <p:nvPr>
            <p:ph idx="1"/>
          </p:nvPr>
        </p:nvSpPr>
        <p:spPr>
          <a:xfrm>
            <a:off x="838200" y="1160980"/>
            <a:ext cx="10515600" cy="5015983"/>
          </a:xfrm>
        </p:spPr>
        <p:txBody>
          <a:bodyPr>
            <a:normAutofit/>
          </a:bodyPr>
          <a:lstStyle/>
          <a:p>
            <a:endParaRPr lang="en-IN" dirty="0"/>
          </a:p>
          <a:p>
            <a:pPr algn="just"/>
            <a:r>
              <a:rPr lang="en-IN" dirty="0"/>
              <a:t>Machine Learning</a:t>
            </a:r>
          </a:p>
          <a:p>
            <a:pPr algn="just"/>
            <a:r>
              <a:rPr lang="en-IN" dirty="0"/>
              <a:t>Image and Video Processing</a:t>
            </a:r>
          </a:p>
          <a:p>
            <a:pPr algn="just"/>
            <a:r>
              <a:rPr lang="en-IN" dirty="0"/>
              <a:t>Genomic Data Analysis</a:t>
            </a:r>
          </a:p>
          <a:p>
            <a:pPr algn="just"/>
            <a:r>
              <a:rPr lang="en-IN" dirty="0"/>
              <a:t>Financial Analytics</a:t>
            </a:r>
          </a:p>
          <a:p>
            <a:pPr algn="just"/>
            <a:r>
              <a:rPr lang="en-IN" dirty="0"/>
              <a:t>Climate </a:t>
            </a:r>
            <a:r>
              <a:rPr lang="en-IN" dirty="0" err="1"/>
              <a:t>Modeling</a:t>
            </a:r>
            <a:endParaRPr lang="en-IN" dirty="0"/>
          </a:p>
          <a:p>
            <a:pPr algn="just"/>
            <a:r>
              <a:rPr lang="en-IN" dirty="0"/>
              <a:t>Computer Graphics</a:t>
            </a:r>
          </a:p>
          <a:p>
            <a:pPr marL="0" indent="0">
              <a:buNone/>
            </a:pPr>
            <a:r>
              <a:rPr lang="en-IN" dirty="0"/>
              <a:t>    </a:t>
            </a:r>
          </a:p>
        </p:txBody>
      </p:sp>
      <p:sp>
        <p:nvSpPr>
          <p:cNvPr id="4" name="Slide Number Placeholder 3">
            <a:extLst>
              <a:ext uri="{FF2B5EF4-FFF2-40B4-BE49-F238E27FC236}">
                <a16:creationId xmlns:a16="http://schemas.microsoft.com/office/drawing/2014/main" id="{DB456167-6FA9-1D9D-1C09-9DDA28108F1D}"/>
              </a:ext>
            </a:extLst>
          </p:cNvPr>
          <p:cNvSpPr>
            <a:spLocks noGrp="1"/>
          </p:cNvSpPr>
          <p:nvPr>
            <p:ph type="sldNum" sz="quarter" idx="12"/>
          </p:nvPr>
        </p:nvSpPr>
        <p:spPr/>
        <p:txBody>
          <a:bodyPr/>
          <a:lstStyle/>
          <a:p>
            <a:fld id="{B3647D92-D355-45B5-865A-6B6EDC068D6D}" type="slidenum">
              <a:rPr lang="en-IN" smtClean="0"/>
              <a:t>17</a:t>
            </a:fld>
            <a:endParaRPr lang="en-IN"/>
          </a:p>
        </p:txBody>
      </p:sp>
    </p:spTree>
    <p:extLst>
      <p:ext uri="{BB962C8B-B14F-4D97-AF65-F5344CB8AC3E}">
        <p14:creationId xmlns:p14="http://schemas.microsoft.com/office/powerpoint/2010/main" val="14944796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A3387-B51B-952E-F240-8C47FB190C5D}"/>
              </a:ext>
            </a:extLst>
          </p:cNvPr>
          <p:cNvSpPr>
            <a:spLocks noGrp="1"/>
          </p:cNvSpPr>
          <p:nvPr>
            <p:ph type="title"/>
          </p:nvPr>
        </p:nvSpPr>
        <p:spPr>
          <a:xfrm>
            <a:off x="171450" y="263524"/>
            <a:ext cx="11677650" cy="835025"/>
          </a:xfrm>
        </p:spPr>
        <p:txBody>
          <a:bodyPr/>
          <a:lstStyle/>
          <a:p>
            <a:r>
              <a:rPr lang="en-US" b="1" u="sng" dirty="0"/>
              <a:t>CPU and GPU Design Philosophy</a:t>
            </a:r>
          </a:p>
        </p:txBody>
      </p:sp>
      <p:pic>
        <p:nvPicPr>
          <p:cNvPr id="5" name="Content Placeholder 4">
            <a:extLst>
              <a:ext uri="{FF2B5EF4-FFF2-40B4-BE49-F238E27FC236}">
                <a16:creationId xmlns:a16="http://schemas.microsoft.com/office/drawing/2014/main" id="{533BC172-A4EB-119A-2AF7-2BC4236679A0}"/>
              </a:ext>
            </a:extLst>
          </p:cNvPr>
          <p:cNvPicPr>
            <a:picLocks noGrp="1" noChangeAspect="1"/>
          </p:cNvPicPr>
          <p:nvPr>
            <p:ph idx="1"/>
          </p:nvPr>
        </p:nvPicPr>
        <p:blipFill>
          <a:blip r:embed="rId2"/>
          <a:stretch>
            <a:fillRect/>
          </a:stretch>
        </p:blipFill>
        <p:spPr>
          <a:xfrm>
            <a:off x="1457325" y="1503362"/>
            <a:ext cx="9182100" cy="4686300"/>
          </a:xfrm>
        </p:spPr>
      </p:pic>
    </p:spTree>
    <p:extLst>
      <p:ext uri="{BB962C8B-B14F-4D97-AF65-F5344CB8AC3E}">
        <p14:creationId xmlns:p14="http://schemas.microsoft.com/office/powerpoint/2010/main" val="16405799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2E4FD-7B22-CAA7-F9BE-817B6DC9164A}"/>
              </a:ext>
            </a:extLst>
          </p:cNvPr>
          <p:cNvSpPr>
            <a:spLocks noGrp="1"/>
          </p:cNvSpPr>
          <p:nvPr>
            <p:ph type="title"/>
          </p:nvPr>
        </p:nvSpPr>
        <p:spPr>
          <a:xfrm>
            <a:off x="252412" y="165101"/>
            <a:ext cx="11687175" cy="825500"/>
          </a:xfrm>
        </p:spPr>
        <p:txBody>
          <a:bodyPr/>
          <a:lstStyle/>
          <a:p>
            <a:r>
              <a:rPr lang="en-US" b="1" u="sng" dirty="0"/>
              <a:t>Latency vs Throughput oriented architecture</a:t>
            </a:r>
          </a:p>
        </p:txBody>
      </p:sp>
      <p:graphicFrame>
        <p:nvGraphicFramePr>
          <p:cNvPr id="4" name="Content Placeholder 3">
            <a:extLst>
              <a:ext uri="{FF2B5EF4-FFF2-40B4-BE49-F238E27FC236}">
                <a16:creationId xmlns:a16="http://schemas.microsoft.com/office/drawing/2014/main" id="{B189B2C6-0D8C-7461-F59F-D834905B9E12}"/>
              </a:ext>
            </a:extLst>
          </p:cNvPr>
          <p:cNvGraphicFramePr>
            <a:graphicFrameLocks noGrp="1"/>
          </p:cNvGraphicFramePr>
          <p:nvPr>
            <p:ph idx="1"/>
          </p:nvPr>
        </p:nvGraphicFramePr>
        <p:xfrm>
          <a:off x="371475" y="1158875"/>
          <a:ext cx="10515600" cy="530225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3773746792"/>
                    </a:ext>
                  </a:extLst>
                </a:gridCol>
                <a:gridCol w="5257800">
                  <a:extLst>
                    <a:ext uri="{9D8B030D-6E8A-4147-A177-3AD203B41FA5}">
                      <a16:colId xmlns:a16="http://schemas.microsoft.com/office/drawing/2014/main" val="35248734"/>
                    </a:ext>
                  </a:extLst>
                </a:gridCol>
              </a:tblGrid>
              <a:tr h="547370">
                <a:tc>
                  <a:txBody>
                    <a:bodyPr/>
                    <a:lstStyle/>
                    <a:p>
                      <a:r>
                        <a:rPr lang="en-US" dirty="0"/>
                        <a:t>Latency Oriented Architecture</a:t>
                      </a:r>
                    </a:p>
                  </a:txBody>
                  <a:tcPr/>
                </a:tc>
                <a:tc>
                  <a:txBody>
                    <a:bodyPr/>
                    <a:lstStyle/>
                    <a:p>
                      <a:r>
                        <a:rPr lang="en-US" dirty="0"/>
                        <a:t>Throughput Oriented Architecture</a:t>
                      </a:r>
                    </a:p>
                  </a:txBody>
                  <a:tcPr/>
                </a:tc>
                <a:extLst>
                  <a:ext uri="{0D108BD9-81ED-4DB2-BD59-A6C34878D82A}">
                    <a16:rowId xmlns:a16="http://schemas.microsoft.com/office/drawing/2014/main" val="83951276"/>
                  </a:ext>
                </a:extLst>
              </a:tr>
              <a:tr h="547370">
                <a:tc>
                  <a:txBody>
                    <a:bodyPr/>
                    <a:lstStyle/>
                    <a:p>
                      <a:r>
                        <a:rPr lang="en-US" dirty="0"/>
                        <a:t>Focuses on minimizing the time it takes to complete individual tasks or instructions.</a:t>
                      </a:r>
                    </a:p>
                  </a:txBody>
                  <a:tcPr/>
                </a:tc>
                <a:tc>
                  <a:txBody>
                    <a:bodyPr/>
                    <a:lstStyle/>
                    <a:p>
                      <a:r>
                        <a:rPr lang="en-US" dirty="0"/>
                        <a:t>Priority is maximizing the total number of operations completed within a given timeframe.</a:t>
                      </a:r>
                    </a:p>
                    <a:p>
                      <a:endParaRPr lang="en-US" dirty="0"/>
                    </a:p>
                  </a:txBody>
                  <a:tcPr/>
                </a:tc>
                <a:extLst>
                  <a:ext uri="{0D108BD9-81ED-4DB2-BD59-A6C34878D82A}">
                    <a16:rowId xmlns:a16="http://schemas.microsoft.com/office/drawing/2014/main" val="3936246709"/>
                  </a:ext>
                </a:extLst>
              </a:tr>
              <a:tr h="547370">
                <a:tc>
                  <a:txBody>
                    <a:bodyPr/>
                    <a:lstStyle/>
                    <a:p>
                      <a:r>
                        <a:rPr lang="en-US" dirty="0"/>
                        <a:t>Reduced latency of cache accesses, minimized branch mispredictions, and prioritizing the execution of critical path instruction.</a:t>
                      </a:r>
                    </a:p>
                    <a:p>
                      <a:endParaRPr lang="en-US" dirty="0"/>
                    </a:p>
                  </a:txBody>
                  <a:tcPr/>
                </a:tc>
                <a:tc>
                  <a:txBody>
                    <a:bodyPr/>
                    <a:lstStyle/>
                    <a:p>
                      <a:r>
                        <a:rPr lang="en-US" dirty="0"/>
                        <a:t>While individual operations may have higher latency compared to CPUs, GPUs excel at processing large volumes of data in parallel, resulting in high overall throughput.</a:t>
                      </a:r>
                    </a:p>
                    <a:p>
                      <a:endParaRPr lang="en-US" dirty="0"/>
                    </a:p>
                  </a:txBody>
                  <a:tcPr/>
                </a:tc>
                <a:extLst>
                  <a:ext uri="{0D108BD9-81ED-4DB2-BD59-A6C34878D82A}">
                    <a16:rowId xmlns:a16="http://schemas.microsoft.com/office/drawing/2014/main" val="2291458466"/>
                  </a:ext>
                </a:extLst>
              </a:tr>
              <a:tr h="547370">
                <a:tc>
                  <a:txBody>
                    <a:bodyPr/>
                    <a:lstStyle/>
                    <a:p>
                      <a:r>
                        <a:rPr lang="en-US" dirty="0"/>
                        <a:t>Well-suited for tasks that require low response times and are not easily parallelizable.</a:t>
                      </a:r>
                    </a:p>
                    <a:p>
                      <a:endParaRPr lang="en-US" dirty="0"/>
                    </a:p>
                  </a:txBody>
                  <a:tcPr/>
                </a:tc>
                <a:tc>
                  <a:txBody>
                    <a:bodyPr/>
                    <a:lstStyle/>
                    <a:p>
                      <a:r>
                        <a:rPr lang="en-US" dirty="0"/>
                        <a:t>Well-suited for highly parallelizable tasks such as graphics rendering, scientific simulations, and deep learning training.</a:t>
                      </a:r>
                    </a:p>
                    <a:p>
                      <a:endParaRPr lang="en-US" dirty="0"/>
                    </a:p>
                  </a:txBody>
                  <a:tcPr/>
                </a:tc>
                <a:extLst>
                  <a:ext uri="{0D108BD9-81ED-4DB2-BD59-A6C34878D82A}">
                    <a16:rowId xmlns:a16="http://schemas.microsoft.com/office/drawing/2014/main" val="3187297668"/>
                  </a:ext>
                </a:extLst>
              </a:tr>
              <a:tr h="547370">
                <a:tc>
                  <a:txBody>
                    <a:bodyPr/>
                    <a:lstStyle/>
                    <a:p>
                      <a:r>
                        <a:rPr lang="en-US" dirty="0" err="1"/>
                        <a:t>E.g</a:t>
                      </a:r>
                      <a:r>
                        <a:rPr lang="en-US" dirty="0"/>
                        <a:t>- general-purpose computing tasks, gaming, and real-time processing applications.</a:t>
                      </a:r>
                    </a:p>
                    <a:p>
                      <a:endParaRPr lang="en-US" dirty="0"/>
                    </a:p>
                  </a:txBody>
                  <a:tcPr/>
                </a:tc>
                <a:tc>
                  <a:txBody>
                    <a:bodyPr/>
                    <a:lstStyle/>
                    <a:p>
                      <a:r>
                        <a:rPr lang="en-US" dirty="0" err="1"/>
                        <a:t>E.g</a:t>
                      </a:r>
                      <a:r>
                        <a:rPr lang="en-US" dirty="0"/>
                        <a:t>- GPU's that achieve high throughput by exploiting thread-level and data-level parallelism across thousands of processing cores.</a:t>
                      </a:r>
                    </a:p>
                    <a:p>
                      <a:endParaRPr lang="en-US" dirty="0"/>
                    </a:p>
                  </a:txBody>
                  <a:tcPr/>
                </a:tc>
                <a:extLst>
                  <a:ext uri="{0D108BD9-81ED-4DB2-BD59-A6C34878D82A}">
                    <a16:rowId xmlns:a16="http://schemas.microsoft.com/office/drawing/2014/main" val="801631232"/>
                  </a:ext>
                </a:extLst>
              </a:tr>
            </a:tbl>
          </a:graphicData>
        </a:graphic>
      </p:graphicFrame>
    </p:spTree>
    <p:extLst>
      <p:ext uri="{BB962C8B-B14F-4D97-AF65-F5344CB8AC3E}">
        <p14:creationId xmlns:p14="http://schemas.microsoft.com/office/powerpoint/2010/main" val="273420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C6356-CA8B-9B49-B1D1-CBF851C82351}"/>
              </a:ext>
            </a:extLst>
          </p:cNvPr>
          <p:cNvSpPr>
            <a:spLocks noGrp="1"/>
          </p:cNvSpPr>
          <p:nvPr>
            <p:ph type="title"/>
          </p:nvPr>
        </p:nvSpPr>
        <p:spPr/>
        <p:txBody>
          <a:bodyPr/>
          <a:lstStyle/>
          <a:p>
            <a:pPr algn="ctr"/>
            <a:r>
              <a:rPr lang="en-IN" b="1" u="sng" dirty="0"/>
              <a:t>Many Core Systems: Heterogeneous Parallel Computing</a:t>
            </a:r>
          </a:p>
        </p:txBody>
      </p:sp>
      <p:sp>
        <p:nvSpPr>
          <p:cNvPr id="3" name="Content Placeholder 2">
            <a:extLst>
              <a:ext uri="{FF2B5EF4-FFF2-40B4-BE49-F238E27FC236}">
                <a16:creationId xmlns:a16="http://schemas.microsoft.com/office/drawing/2014/main" id="{5455E33D-649E-8087-7903-5217064483A9}"/>
              </a:ext>
            </a:extLst>
          </p:cNvPr>
          <p:cNvSpPr>
            <a:spLocks noGrp="1"/>
          </p:cNvSpPr>
          <p:nvPr>
            <p:ph idx="1"/>
          </p:nvPr>
        </p:nvSpPr>
        <p:spPr>
          <a:xfrm>
            <a:off x="838200" y="1825625"/>
            <a:ext cx="10515600" cy="4895850"/>
          </a:xfrm>
        </p:spPr>
        <p:txBody>
          <a:bodyPr>
            <a:normAutofit lnSpcReduction="10000"/>
          </a:bodyPr>
          <a:lstStyle/>
          <a:p>
            <a:pPr marL="0" indent="0" algn="just">
              <a:buNone/>
            </a:pPr>
            <a:r>
              <a:rPr lang="en-IN" b="1" u="sng" dirty="0"/>
              <a:t>Heterogeneous Multicore Processors </a:t>
            </a:r>
            <a:r>
              <a:rPr lang="en-IN" u="sng" dirty="0"/>
              <a:t> </a:t>
            </a:r>
          </a:p>
          <a:p>
            <a:pPr lvl="1" algn="just"/>
            <a:r>
              <a:rPr lang="en-IN" sz="2800" dirty="0"/>
              <a:t>Heterogeneous cores are not identical. </a:t>
            </a:r>
          </a:p>
          <a:p>
            <a:pPr lvl="1" algn="just"/>
            <a:r>
              <a:rPr lang="en-IN" sz="2800" dirty="0"/>
              <a:t>They can differ in capabilities, speed, may lack certain features or otherwise perform a task differently.</a:t>
            </a:r>
          </a:p>
          <a:p>
            <a:pPr algn="just"/>
            <a:r>
              <a:rPr lang="en-IN" dirty="0"/>
              <a:t>Heterogeneous computing typically refers to a system that uses </a:t>
            </a:r>
            <a:r>
              <a:rPr lang="en-IN" b="1" dirty="0"/>
              <a:t>multiple types of computing cores, like CPUs, GPUs, ASICs, FPGAs, and NPUs.</a:t>
            </a:r>
            <a:r>
              <a:rPr lang="en-IN" dirty="0"/>
              <a:t> (Application Specific Integrated Circuit Core, Field Programmable Gate Array (semiconductor integrated),Neural Processing Units).</a:t>
            </a:r>
          </a:p>
          <a:p>
            <a:pPr algn="just"/>
            <a:r>
              <a:rPr lang="en-IN" dirty="0"/>
              <a:t>By assigning different workloads to processors that are designed for specific purposes or specialized processing, performance and energy efficiency is improved.</a:t>
            </a:r>
          </a:p>
        </p:txBody>
      </p:sp>
      <p:sp>
        <p:nvSpPr>
          <p:cNvPr id="4" name="Slide Number Placeholder 3">
            <a:extLst>
              <a:ext uri="{FF2B5EF4-FFF2-40B4-BE49-F238E27FC236}">
                <a16:creationId xmlns:a16="http://schemas.microsoft.com/office/drawing/2014/main" id="{8DC8C475-BFEC-9936-4BBD-BF73F7F71487}"/>
              </a:ext>
            </a:extLst>
          </p:cNvPr>
          <p:cNvSpPr>
            <a:spLocks noGrp="1"/>
          </p:cNvSpPr>
          <p:nvPr>
            <p:ph type="sldNum" sz="quarter" idx="12"/>
          </p:nvPr>
        </p:nvSpPr>
        <p:spPr/>
        <p:txBody>
          <a:bodyPr/>
          <a:lstStyle/>
          <a:p>
            <a:fld id="{B3647D92-D355-45B5-865A-6B6EDC068D6D}" type="slidenum">
              <a:rPr lang="en-IN" smtClean="0"/>
              <a:t>2</a:t>
            </a:fld>
            <a:endParaRPr lang="en-IN"/>
          </a:p>
        </p:txBody>
      </p:sp>
    </p:spTree>
    <p:extLst>
      <p:ext uri="{BB962C8B-B14F-4D97-AF65-F5344CB8AC3E}">
        <p14:creationId xmlns:p14="http://schemas.microsoft.com/office/powerpoint/2010/main" val="22341194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2200F-84A8-D1AA-FD7D-D4DCDA8F20AA}"/>
              </a:ext>
            </a:extLst>
          </p:cNvPr>
          <p:cNvSpPr>
            <a:spLocks noGrp="1"/>
          </p:cNvSpPr>
          <p:nvPr>
            <p:ph type="title"/>
          </p:nvPr>
        </p:nvSpPr>
        <p:spPr>
          <a:xfrm>
            <a:off x="838200" y="226031"/>
            <a:ext cx="10515600" cy="770563"/>
          </a:xfrm>
        </p:spPr>
        <p:txBody>
          <a:bodyPr>
            <a:normAutofit/>
          </a:bodyPr>
          <a:lstStyle/>
          <a:p>
            <a:r>
              <a:rPr lang="en-IN" b="1" u="sng" dirty="0"/>
              <a:t>CPU(Central Processing Unit)</a:t>
            </a:r>
          </a:p>
        </p:txBody>
      </p:sp>
      <p:sp>
        <p:nvSpPr>
          <p:cNvPr id="3" name="Content Placeholder 2">
            <a:extLst>
              <a:ext uri="{FF2B5EF4-FFF2-40B4-BE49-F238E27FC236}">
                <a16:creationId xmlns:a16="http://schemas.microsoft.com/office/drawing/2014/main" id="{B05859B1-2D60-E418-88D6-6C62BCE56154}"/>
              </a:ext>
            </a:extLst>
          </p:cNvPr>
          <p:cNvSpPr>
            <a:spLocks noGrp="1"/>
          </p:cNvSpPr>
          <p:nvPr>
            <p:ph idx="1"/>
          </p:nvPr>
        </p:nvSpPr>
        <p:spPr>
          <a:xfrm>
            <a:off x="838200" y="1160980"/>
            <a:ext cx="10515600" cy="5015983"/>
          </a:xfrm>
        </p:spPr>
        <p:txBody>
          <a:bodyPr>
            <a:normAutofit fontScale="92500"/>
          </a:bodyPr>
          <a:lstStyle/>
          <a:p>
            <a:pPr algn="just"/>
            <a:r>
              <a:rPr lang="en-IN" dirty="0"/>
              <a:t>A CPU, or central processing unit, </a:t>
            </a:r>
            <a:r>
              <a:rPr lang="en-IN" b="1" dirty="0"/>
              <a:t>is a hardware component </a:t>
            </a:r>
            <a:r>
              <a:rPr lang="en-IN" dirty="0"/>
              <a:t>that is the </a:t>
            </a:r>
            <a:r>
              <a:rPr lang="en-IN" b="1" dirty="0"/>
              <a:t>core computational unit </a:t>
            </a:r>
            <a:r>
              <a:rPr lang="en-IN" dirty="0"/>
              <a:t>in a server. </a:t>
            </a:r>
          </a:p>
          <a:p>
            <a:pPr algn="just"/>
            <a:r>
              <a:rPr lang="en-IN" dirty="0"/>
              <a:t>It </a:t>
            </a:r>
            <a:r>
              <a:rPr lang="en-IN" b="1" dirty="0"/>
              <a:t>handles all types of computing tasks </a:t>
            </a:r>
            <a:r>
              <a:rPr lang="en-IN" dirty="0"/>
              <a:t>required for the operating system and applications to run correctly.</a:t>
            </a:r>
          </a:p>
          <a:p>
            <a:pPr algn="just"/>
            <a:r>
              <a:rPr lang="en-IN" b="1" dirty="0"/>
              <a:t>Constructed from billions of transistors, can have multiple processing cores and is commonly referred to as the “brain” of the computer. </a:t>
            </a:r>
          </a:p>
          <a:p>
            <a:pPr algn="just"/>
            <a:r>
              <a:rPr lang="en-IN" dirty="0"/>
              <a:t>It is essential to all modern computing systems, as it executes the commands and processes needed for your computer and operating system. </a:t>
            </a:r>
          </a:p>
          <a:p>
            <a:pPr algn="just"/>
            <a:r>
              <a:rPr lang="en-IN" dirty="0"/>
              <a:t>Latency oriented processor architecture is </a:t>
            </a:r>
            <a:r>
              <a:rPr lang="en-IN" b="1" dirty="0"/>
              <a:t>the microarchitecture of a microprocessor designed to serve a serial computing thread with a low latency</a:t>
            </a:r>
            <a:r>
              <a:rPr lang="en-IN" dirty="0"/>
              <a:t>. </a:t>
            </a:r>
          </a:p>
        </p:txBody>
      </p:sp>
      <p:sp>
        <p:nvSpPr>
          <p:cNvPr id="4" name="Slide Number Placeholder 3">
            <a:extLst>
              <a:ext uri="{FF2B5EF4-FFF2-40B4-BE49-F238E27FC236}">
                <a16:creationId xmlns:a16="http://schemas.microsoft.com/office/drawing/2014/main" id="{70096B49-8C36-BBB4-AB21-5F0FDF3E2687}"/>
              </a:ext>
            </a:extLst>
          </p:cNvPr>
          <p:cNvSpPr>
            <a:spLocks noGrp="1"/>
          </p:cNvSpPr>
          <p:nvPr>
            <p:ph type="sldNum" sz="quarter" idx="12"/>
          </p:nvPr>
        </p:nvSpPr>
        <p:spPr/>
        <p:txBody>
          <a:bodyPr/>
          <a:lstStyle/>
          <a:p>
            <a:fld id="{B3647D92-D355-45B5-865A-6B6EDC068D6D}" type="slidenum">
              <a:rPr lang="en-IN" smtClean="0"/>
              <a:t>20</a:t>
            </a:fld>
            <a:endParaRPr lang="en-IN"/>
          </a:p>
        </p:txBody>
      </p:sp>
    </p:spTree>
    <p:extLst>
      <p:ext uri="{BB962C8B-B14F-4D97-AF65-F5344CB8AC3E}">
        <p14:creationId xmlns:p14="http://schemas.microsoft.com/office/powerpoint/2010/main" val="59746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puter component">
            <a:extLst>
              <a:ext uri="{FF2B5EF4-FFF2-40B4-BE49-F238E27FC236}">
                <a16:creationId xmlns:a16="http://schemas.microsoft.com/office/drawing/2014/main" id="{E62C82F8-513A-342C-D6C0-AB573AAA18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13043" y="595901"/>
            <a:ext cx="6529833" cy="5581062"/>
          </a:xfrm>
        </p:spPr>
      </p:pic>
      <p:sp>
        <p:nvSpPr>
          <p:cNvPr id="4" name="Slide Number Placeholder 3">
            <a:extLst>
              <a:ext uri="{FF2B5EF4-FFF2-40B4-BE49-F238E27FC236}">
                <a16:creationId xmlns:a16="http://schemas.microsoft.com/office/drawing/2014/main" id="{B56D93BB-BBC6-2746-43EA-F1008F2904B5}"/>
              </a:ext>
            </a:extLst>
          </p:cNvPr>
          <p:cNvSpPr>
            <a:spLocks noGrp="1"/>
          </p:cNvSpPr>
          <p:nvPr>
            <p:ph type="sldNum" sz="quarter" idx="12"/>
          </p:nvPr>
        </p:nvSpPr>
        <p:spPr/>
        <p:txBody>
          <a:bodyPr/>
          <a:lstStyle/>
          <a:p>
            <a:fld id="{B3647D92-D355-45B5-865A-6B6EDC068D6D}" type="slidenum">
              <a:rPr lang="en-IN" smtClean="0"/>
              <a:t>21</a:t>
            </a:fld>
            <a:endParaRPr lang="en-IN"/>
          </a:p>
        </p:txBody>
      </p:sp>
    </p:spTree>
    <p:extLst>
      <p:ext uri="{BB962C8B-B14F-4D97-AF65-F5344CB8AC3E}">
        <p14:creationId xmlns:p14="http://schemas.microsoft.com/office/powerpoint/2010/main" val="3170580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D72469-A054-487F-FDF3-3AA5C689FDE9}"/>
              </a:ext>
            </a:extLst>
          </p:cNvPr>
          <p:cNvSpPr>
            <a:spLocks noGrp="1"/>
          </p:cNvSpPr>
          <p:nvPr>
            <p:ph type="sldNum" sz="quarter" idx="12"/>
          </p:nvPr>
        </p:nvSpPr>
        <p:spPr/>
        <p:txBody>
          <a:bodyPr/>
          <a:lstStyle/>
          <a:p>
            <a:fld id="{B3647D92-D355-45B5-865A-6B6EDC068D6D}" type="slidenum">
              <a:rPr lang="en-IN" smtClean="0"/>
              <a:t>22</a:t>
            </a:fld>
            <a:endParaRPr lang="en-IN"/>
          </a:p>
        </p:txBody>
      </p:sp>
      <p:pic>
        <p:nvPicPr>
          <p:cNvPr id="5" name="Content Placeholder 4">
            <a:extLst>
              <a:ext uri="{FF2B5EF4-FFF2-40B4-BE49-F238E27FC236}">
                <a16:creationId xmlns:a16="http://schemas.microsoft.com/office/drawing/2014/main" id="{BBB12E8A-3429-5F6F-EA09-290AA2373BA9}"/>
              </a:ext>
            </a:extLst>
          </p:cNvPr>
          <p:cNvPicPr>
            <a:picLocks noGrp="1" noChangeAspect="1"/>
          </p:cNvPicPr>
          <p:nvPr>
            <p:ph idx="1"/>
          </p:nvPr>
        </p:nvPicPr>
        <p:blipFill>
          <a:blip r:embed="rId2"/>
          <a:stretch>
            <a:fillRect/>
          </a:stretch>
        </p:blipFill>
        <p:spPr>
          <a:xfrm>
            <a:off x="1552575" y="1243174"/>
            <a:ext cx="9086850" cy="4829808"/>
          </a:xfrm>
        </p:spPr>
      </p:pic>
    </p:spTree>
    <p:extLst>
      <p:ext uri="{BB962C8B-B14F-4D97-AF65-F5344CB8AC3E}">
        <p14:creationId xmlns:p14="http://schemas.microsoft.com/office/powerpoint/2010/main" val="9300028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1AF3D-9F12-910D-EF3E-C076D1AAFAD3}"/>
              </a:ext>
            </a:extLst>
          </p:cNvPr>
          <p:cNvSpPr>
            <a:spLocks noGrp="1"/>
          </p:cNvSpPr>
          <p:nvPr>
            <p:ph idx="1"/>
          </p:nvPr>
        </p:nvSpPr>
        <p:spPr>
          <a:xfrm>
            <a:off x="838200" y="873303"/>
            <a:ext cx="10515600" cy="4448710"/>
          </a:xfrm>
        </p:spPr>
        <p:txBody>
          <a:bodyPr/>
          <a:lstStyle/>
          <a:p>
            <a:pPr algn="just"/>
            <a:r>
              <a:rPr lang="en-IN" dirty="0"/>
              <a:t>CPU comprises the arithmetic logic unit (</a:t>
            </a:r>
            <a:r>
              <a:rPr lang="en-IN" b="1" dirty="0"/>
              <a:t>ALU</a:t>
            </a:r>
            <a:r>
              <a:rPr lang="en-IN" dirty="0"/>
              <a:t>) accustomed quickly to store the information and perform calculations and </a:t>
            </a:r>
          </a:p>
          <a:p>
            <a:pPr algn="just"/>
            <a:r>
              <a:rPr lang="en-IN" dirty="0"/>
              <a:t>Control Unit (</a:t>
            </a:r>
            <a:r>
              <a:rPr lang="en-IN" b="1" dirty="0"/>
              <a:t>CU</a:t>
            </a:r>
            <a:r>
              <a:rPr lang="en-IN" dirty="0"/>
              <a:t>) for performing instruction sequencing as well as branching. </a:t>
            </a:r>
          </a:p>
          <a:p>
            <a:pPr algn="just"/>
            <a:r>
              <a:rPr lang="en-IN" dirty="0"/>
              <a:t>CPU interacts with more computer components such as </a:t>
            </a:r>
            <a:r>
              <a:rPr lang="en-IN" b="1" dirty="0"/>
              <a:t>memory, input and output for performing instruction. </a:t>
            </a:r>
          </a:p>
        </p:txBody>
      </p:sp>
      <p:sp>
        <p:nvSpPr>
          <p:cNvPr id="4" name="Slide Number Placeholder 3">
            <a:extLst>
              <a:ext uri="{FF2B5EF4-FFF2-40B4-BE49-F238E27FC236}">
                <a16:creationId xmlns:a16="http://schemas.microsoft.com/office/drawing/2014/main" id="{77FA2C0D-5557-72CE-CC7E-B455A735E081}"/>
              </a:ext>
            </a:extLst>
          </p:cNvPr>
          <p:cNvSpPr>
            <a:spLocks noGrp="1"/>
          </p:cNvSpPr>
          <p:nvPr>
            <p:ph type="sldNum" sz="quarter" idx="12"/>
          </p:nvPr>
        </p:nvSpPr>
        <p:spPr/>
        <p:txBody>
          <a:bodyPr/>
          <a:lstStyle/>
          <a:p>
            <a:fld id="{B3647D92-D355-45B5-865A-6B6EDC068D6D}" type="slidenum">
              <a:rPr lang="en-IN" smtClean="0"/>
              <a:t>23</a:t>
            </a:fld>
            <a:endParaRPr lang="en-IN"/>
          </a:p>
        </p:txBody>
      </p:sp>
    </p:spTree>
    <p:extLst>
      <p:ext uri="{BB962C8B-B14F-4D97-AF65-F5344CB8AC3E}">
        <p14:creationId xmlns:p14="http://schemas.microsoft.com/office/powerpoint/2010/main" val="38320565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4EE9D-6B66-4F29-E5F7-26624A0C6232}"/>
              </a:ext>
            </a:extLst>
          </p:cNvPr>
          <p:cNvSpPr>
            <a:spLocks noGrp="1"/>
          </p:cNvSpPr>
          <p:nvPr>
            <p:ph type="title"/>
          </p:nvPr>
        </p:nvSpPr>
        <p:spPr/>
        <p:txBody>
          <a:bodyPr/>
          <a:lstStyle/>
          <a:p>
            <a:r>
              <a:rPr lang="en-IN" b="1" u="sng" dirty="0"/>
              <a:t>GPU (Graphics Processing Unit) </a:t>
            </a:r>
          </a:p>
        </p:txBody>
      </p:sp>
      <p:sp>
        <p:nvSpPr>
          <p:cNvPr id="3" name="Content Placeholder 2">
            <a:extLst>
              <a:ext uri="{FF2B5EF4-FFF2-40B4-BE49-F238E27FC236}">
                <a16:creationId xmlns:a16="http://schemas.microsoft.com/office/drawing/2014/main" id="{29DFE175-63CF-870C-8F12-0773BC59BA47}"/>
              </a:ext>
            </a:extLst>
          </p:cNvPr>
          <p:cNvSpPr>
            <a:spLocks noGrp="1"/>
          </p:cNvSpPr>
          <p:nvPr>
            <p:ph idx="1"/>
          </p:nvPr>
        </p:nvSpPr>
        <p:spPr/>
        <p:txBody>
          <a:bodyPr>
            <a:normAutofit fontScale="92500" lnSpcReduction="20000"/>
          </a:bodyPr>
          <a:lstStyle/>
          <a:p>
            <a:pPr algn="just"/>
            <a:r>
              <a:rPr lang="en-IN" dirty="0"/>
              <a:t>A graphics processing unit (GPU) is </a:t>
            </a:r>
            <a:r>
              <a:rPr lang="en-IN" b="1" dirty="0"/>
              <a:t>a similar hardware component like CPU, but more specialized.</a:t>
            </a:r>
          </a:p>
          <a:p>
            <a:pPr algn="just"/>
            <a:r>
              <a:rPr lang="en-IN" dirty="0"/>
              <a:t>A GPU </a:t>
            </a:r>
            <a:r>
              <a:rPr lang="en-IN" b="1" dirty="0"/>
              <a:t>supports the CPU to perform concurrent calculations</a:t>
            </a:r>
            <a:r>
              <a:rPr lang="en-IN" dirty="0"/>
              <a:t>. </a:t>
            </a:r>
          </a:p>
          <a:p>
            <a:pPr algn="just"/>
            <a:r>
              <a:rPr lang="en-IN" dirty="0"/>
              <a:t>The main difference between CPU and GPU architecture is that </a:t>
            </a:r>
            <a:r>
              <a:rPr lang="en-IN" b="1" dirty="0"/>
              <a:t>a CPU is designed to handle a wide-range of tasks quickly</a:t>
            </a:r>
            <a:r>
              <a:rPr lang="en-IN" dirty="0"/>
              <a:t> (as measured by CPU clock speed), </a:t>
            </a:r>
            <a:r>
              <a:rPr lang="en-IN" b="1" dirty="0"/>
              <a:t>but are limited in the concurrency of tasks </a:t>
            </a:r>
            <a:r>
              <a:rPr lang="en-IN" dirty="0"/>
              <a:t>that can be running. </a:t>
            </a:r>
          </a:p>
          <a:p>
            <a:pPr algn="just"/>
            <a:r>
              <a:rPr lang="en-IN" dirty="0"/>
              <a:t>A </a:t>
            </a:r>
            <a:r>
              <a:rPr lang="en-IN" b="1" dirty="0"/>
              <a:t>GPU can complete simple and repetitive tasks much faster </a:t>
            </a:r>
            <a:r>
              <a:rPr lang="en-IN" dirty="0"/>
              <a:t>because it can break the task down into smaller components and </a:t>
            </a:r>
            <a:r>
              <a:rPr lang="en-IN" b="1" dirty="0"/>
              <a:t>finish them in parallel.</a:t>
            </a:r>
          </a:p>
          <a:p>
            <a:pPr algn="just"/>
            <a:r>
              <a:rPr lang="en-IN" dirty="0"/>
              <a:t>A GPU is designed to quickly render high-resolution images and video concurrently.</a:t>
            </a:r>
          </a:p>
          <a:p>
            <a:endParaRPr lang="en-IN" dirty="0"/>
          </a:p>
        </p:txBody>
      </p:sp>
      <p:sp>
        <p:nvSpPr>
          <p:cNvPr id="4" name="Slide Number Placeholder 3">
            <a:extLst>
              <a:ext uri="{FF2B5EF4-FFF2-40B4-BE49-F238E27FC236}">
                <a16:creationId xmlns:a16="http://schemas.microsoft.com/office/drawing/2014/main" id="{B6EDAE54-46AE-0096-9FF4-A5DA81EDB6AD}"/>
              </a:ext>
            </a:extLst>
          </p:cNvPr>
          <p:cNvSpPr>
            <a:spLocks noGrp="1"/>
          </p:cNvSpPr>
          <p:nvPr>
            <p:ph type="sldNum" sz="quarter" idx="12"/>
          </p:nvPr>
        </p:nvSpPr>
        <p:spPr/>
        <p:txBody>
          <a:bodyPr/>
          <a:lstStyle/>
          <a:p>
            <a:fld id="{B3647D92-D355-45B5-865A-6B6EDC068D6D}" type="slidenum">
              <a:rPr lang="en-IN" smtClean="0"/>
              <a:t>24</a:t>
            </a:fld>
            <a:endParaRPr lang="en-IN"/>
          </a:p>
        </p:txBody>
      </p:sp>
    </p:spTree>
    <p:extLst>
      <p:ext uri="{BB962C8B-B14F-4D97-AF65-F5344CB8AC3E}">
        <p14:creationId xmlns:p14="http://schemas.microsoft.com/office/powerpoint/2010/main" val="1945964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2896479-884C-3576-6F38-E5E255C6EF77}"/>
              </a:ext>
            </a:extLst>
          </p:cNvPr>
          <p:cNvSpPr>
            <a:spLocks noGrp="1"/>
          </p:cNvSpPr>
          <p:nvPr>
            <p:ph idx="1"/>
          </p:nvPr>
        </p:nvSpPr>
        <p:spPr>
          <a:xfrm>
            <a:off x="838200" y="513708"/>
            <a:ext cx="10515600" cy="5663255"/>
          </a:xfrm>
        </p:spPr>
        <p:txBody>
          <a:bodyPr>
            <a:normAutofit fontScale="92500" lnSpcReduction="20000"/>
          </a:bodyPr>
          <a:lstStyle/>
          <a:p>
            <a:pPr algn="just"/>
            <a:r>
              <a:rPr lang="en-IN" dirty="0"/>
              <a:t>It can more efficiently </a:t>
            </a:r>
            <a:r>
              <a:rPr lang="en-IN" b="1" dirty="0"/>
              <a:t>handle complex mathematical operations that run in parallel</a:t>
            </a:r>
            <a:r>
              <a:rPr lang="en-IN" dirty="0"/>
              <a:t> than a general CPU. </a:t>
            </a:r>
          </a:p>
          <a:p>
            <a:pPr algn="just"/>
            <a:r>
              <a:rPr lang="en-IN" dirty="0"/>
              <a:t>While GPUs were initially created to handle graphics and hyper-realistic gaming visuals , they have evolved to become more general-purpose parallel processors as well, handling a growing range of applications, including AI.</a:t>
            </a:r>
          </a:p>
          <a:p>
            <a:pPr algn="just"/>
            <a:r>
              <a:rPr lang="en-IN" b="1" dirty="0"/>
              <a:t>The GPU is a processor that is made up of many smaller and more specialized cores. </a:t>
            </a:r>
          </a:p>
          <a:p>
            <a:pPr algn="just"/>
            <a:r>
              <a:rPr lang="en-IN" dirty="0"/>
              <a:t>By working together, the cores deliver massive performance when a processing task can be divided up across many cores at the same time.</a:t>
            </a:r>
          </a:p>
          <a:p>
            <a:pPr algn="just"/>
            <a:r>
              <a:rPr lang="en-IN" b="1" dirty="0"/>
              <a:t>It contains more ALU units than CPU. </a:t>
            </a:r>
          </a:p>
          <a:p>
            <a:pPr algn="just"/>
            <a:r>
              <a:rPr lang="en-IN" dirty="0"/>
              <a:t>GPU is faster than CPU’s </a:t>
            </a:r>
            <a:r>
              <a:rPr lang="en-IN" b="1" dirty="0"/>
              <a:t>speed</a:t>
            </a:r>
            <a:r>
              <a:rPr lang="en-IN" dirty="0"/>
              <a:t> and it emphasis on </a:t>
            </a:r>
            <a:r>
              <a:rPr lang="en-IN" b="1" dirty="0"/>
              <a:t>high throughput. </a:t>
            </a:r>
          </a:p>
          <a:p>
            <a:pPr algn="just"/>
            <a:r>
              <a:rPr lang="en-IN" dirty="0"/>
              <a:t>Throughput oriented architectures, </a:t>
            </a:r>
            <a:r>
              <a:rPr lang="en-IN" b="1" dirty="0"/>
              <a:t>usually have a multitude of processors with much smaller caches and simpler control logic</a:t>
            </a:r>
            <a:r>
              <a:rPr lang="en-IN" dirty="0"/>
              <a:t>. This helps to efficiently utilize the memory bandwidth and increase the total number of execution units on the same chip area.</a:t>
            </a:r>
            <a:endParaRPr lang="en-IN" b="1" dirty="0"/>
          </a:p>
          <a:p>
            <a:endParaRPr lang="en-IN" dirty="0"/>
          </a:p>
        </p:txBody>
      </p:sp>
      <p:sp>
        <p:nvSpPr>
          <p:cNvPr id="4" name="Slide Number Placeholder 3">
            <a:extLst>
              <a:ext uri="{FF2B5EF4-FFF2-40B4-BE49-F238E27FC236}">
                <a16:creationId xmlns:a16="http://schemas.microsoft.com/office/drawing/2014/main" id="{0FC9362A-465A-E1C3-E772-0A61D0ADC821}"/>
              </a:ext>
            </a:extLst>
          </p:cNvPr>
          <p:cNvSpPr>
            <a:spLocks noGrp="1"/>
          </p:cNvSpPr>
          <p:nvPr>
            <p:ph type="sldNum" sz="quarter" idx="12"/>
          </p:nvPr>
        </p:nvSpPr>
        <p:spPr/>
        <p:txBody>
          <a:bodyPr/>
          <a:lstStyle/>
          <a:p>
            <a:fld id="{B3647D92-D355-45B5-865A-6B6EDC068D6D}" type="slidenum">
              <a:rPr lang="en-IN" smtClean="0"/>
              <a:t>25</a:t>
            </a:fld>
            <a:endParaRPr lang="en-IN"/>
          </a:p>
        </p:txBody>
      </p:sp>
    </p:spTree>
    <p:extLst>
      <p:ext uri="{BB962C8B-B14F-4D97-AF65-F5344CB8AC3E}">
        <p14:creationId xmlns:p14="http://schemas.microsoft.com/office/powerpoint/2010/main" val="2676876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grid of green and blue letters">
            <a:extLst>
              <a:ext uri="{FF2B5EF4-FFF2-40B4-BE49-F238E27FC236}">
                <a16:creationId xmlns:a16="http://schemas.microsoft.com/office/drawing/2014/main" id="{86B5E894-F902-1FA4-418E-E6829BBD286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0692" y="534256"/>
            <a:ext cx="9126851" cy="5642707"/>
          </a:xfrm>
        </p:spPr>
      </p:pic>
      <p:sp>
        <p:nvSpPr>
          <p:cNvPr id="4" name="Slide Number Placeholder 3">
            <a:extLst>
              <a:ext uri="{FF2B5EF4-FFF2-40B4-BE49-F238E27FC236}">
                <a16:creationId xmlns:a16="http://schemas.microsoft.com/office/drawing/2014/main" id="{766094BF-D10D-8474-2AB1-E6E1D5CB423F}"/>
              </a:ext>
            </a:extLst>
          </p:cNvPr>
          <p:cNvSpPr>
            <a:spLocks noGrp="1"/>
          </p:cNvSpPr>
          <p:nvPr>
            <p:ph type="sldNum" sz="quarter" idx="12"/>
          </p:nvPr>
        </p:nvSpPr>
        <p:spPr/>
        <p:txBody>
          <a:bodyPr/>
          <a:lstStyle/>
          <a:p>
            <a:fld id="{B3647D92-D355-45B5-865A-6B6EDC068D6D}" type="slidenum">
              <a:rPr lang="en-IN" smtClean="0"/>
              <a:t>26</a:t>
            </a:fld>
            <a:endParaRPr lang="en-IN"/>
          </a:p>
        </p:txBody>
      </p:sp>
    </p:spTree>
    <p:extLst>
      <p:ext uri="{BB962C8B-B14F-4D97-AF65-F5344CB8AC3E}">
        <p14:creationId xmlns:p14="http://schemas.microsoft.com/office/powerpoint/2010/main" val="3449158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F9CCF21-D42D-42B6-1419-162F825AB701}"/>
              </a:ext>
            </a:extLst>
          </p:cNvPr>
          <p:cNvSpPr>
            <a:spLocks noGrp="1"/>
          </p:cNvSpPr>
          <p:nvPr>
            <p:ph type="sldNum" sz="quarter" idx="12"/>
          </p:nvPr>
        </p:nvSpPr>
        <p:spPr/>
        <p:txBody>
          <a:bodyPr/>
          <a:lstStyle/>
          <a:p>
            <a:fld id="{B3647D92-D355-45B5-865A-6B6EDC068D6D}" type="slidenum">
              <a:rPr lang="en-IN" smtClean="0"/>
              <a:t>27</a:t>
            </a:fld>
            <a:endParaRPr lang="en-IN"/>
          </a:p>
        </p:txBody>
      </p:sp>
      <p:pic>
        <p:nvPicPr>
          <p:cNvPr id="5" name="Content Placeholder 4">
            <a:extLst>
              <a:ext uri="{FF2B5EF4-FFF2-40B4-BE49-F238E27FC236}">
                <a16:creationId xmlns:a16="http://schemas.microsoft.com/office/drawing/2014/main" id="{3E0B5FD5-012D-596C-C5D2-E6498D92EE59}"/>
              </a:ext>
            </a:extLst>
          </p:cNvPr>
          <p:cNvPicPr>
            <a:picLocks noGrp="1" noChangeAspect="1"/>
          </p:cNvPicPr>
          <p:nvPr>
            <p:ph idx="1"/>
          </p:nvPr>
        </p:nvPicPr>
        <p:blipFill>
          <a:blip r:embed="rId2"/>
          <a:stretch>
            <a:fillRect/>
          </a:stretch>
        </p:blipFill>
        <p:spPr>
          <a:xfrm>
            <a:off x="2034751" y="729465"/>
            <a:ext cx="8122497" cy="5447498"/>
          </a:xfrm>
        </p:spPr>
      </p:pic>
    </p:spTree>
    <p:extLst>
      <p:ext uri="{BB962C8B-B14F-4D97-AF65-F5344CB8AC3E}">
        <p14:creationId xmlns:p14="http://schemas.microsoft.com/office/powerpoint/2010/main" val="29108857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D2FC5-93A1-935B-9961-0C8C449DBF6F}"/>
              </a:ext>
            </a:extLst>
          </p:cNvPr>
          <p:cNvSpPr>
            <a:spLocks noGrp="1"/>
          </p:cNvSpPr>
          <p:nvPr>
            <p:ph type="title"/>
          </p:nvPr>
        </p:nvSpPr>
        <p:spPr/>
        <p:txBody>
          <a:bodyPr/>
          <a:lstStyle/>
          <a:p>
            <a:r>
              <a:rPr lang="en-IN" b="1" u="sng" dirty="0"/>
              <a:t>Similarity between CPU and GPU</a:t>
            </a:r>
          </a:p>
        </p:txBody>
      </p:sp>
      <p:sp>
        <p:nvSpPr>
          <p:cNvPr id="3" name="Content Placeholder 2">
            <a:extLst>
              <a:ext uri="{FF2B5EF4-FFF2-40B4-BE49-F238E27FC236}">
                <a16:creationId xmlns:a16="http://schemas.microsoft.com/office/drawing/2014/main" id="{28B5D8E1-AA0E-D4C8-5FBB-3793890A5983}"/>
              </a:ext>
            </a:extLst>
          </p:cNvPr>
          <p:cNvSpPr>
            <a:spLocks noGrp="1"/>
          </p:cNvSpPr>
          <p:nvPr>
            <p:ph idx="1"/>
          </p:nvPr>
        </p:nvSpPr>
        <p:spPr/>
        <p:txBody>
          <a:bodyPr>
            <a:normAutofit/>
          </a:bodyPr>
          <a:lstStyle/>
          <a:p>
            <a:endParaRPr lang="en-IN" dirty="0"/>
          </a:p>
          <a:p>
            <a:pPr algn="just"/>
            <a:r>
              <a:rPr lang="en-IN" dirty="0"/>
              <a:t>CPUs and GPUs have a lot in common. </a:t>
            </a:r>
          </a:p>
          <a:p>
            <a:pPr algn="just"/>
            <a:r>
              <a:rPr lang="en-IN" dirty="0"/>
              <a:t>Both are critical computing engines. </a:t>
            </a:r>
          </a:p>
          <a:p>
            <a:pPr algn="just"/>
            <a:r>
              <a:rPr lang="en-IN" dirty="0"/>
              <a:t>Both are silicon-based microprocessors. </a:t>
            </a:r>
          </a:p>
          <a:p>
            <a:pPr algn="just"/>
            <a:r>
              <a:rPr lang="en-IN" dirty="0"/>
              <a:t>And both handle data. </a:t>
            </a:r>
          </a:p>
          <a:p>
            <a:pPr algn="just"/>
            <a:r>
              <a:rPr lang="en-IN" b="1" dirty="0"/>
              <a:t>But CPUs and GPUs have different architectures and are built for different purposes.</a:t>
            </a:r>
          </a:p>
          <a:p>
            <a:endParaRPr lang="en-IN" dirty="0"/>
          </a:p>
        </p:txBody>
      </p:sp>
      <p:sp>
        <p:nvSpPr>
          <p:cNvPr id="4" name="Slide Number Placeholder 3">
            <a:extLst>
              <a:ext uri="{FF2B5EF4-FFF2-40B4-BE49-F238E27FC236}">
                <a16:creationId xmlns:a16="http://schemas.microsoft.com/office/drawing/2014/main" id="{02954530-0910-42FA-BF7B-41C1B100C12F}"/>
              </a:ext>
            </a:extLst>
          </p:cNvPr>
          <p:cNvSpPr>
            <a:spLocks noGrp="1"/>
          </p:cNvSpPr>
          <p:nvPr>
            <p:ph type="sldNum" sz="quarter" idx="12"/>
          </p:nvPr>
        </p:nvSpPr>
        <p:spPr/>
        <p:txBody>
          <a:bodyPr/>
          <a:lstStyle/>
          <a:p>
            <a:fld id="{B3647D92-D355-45B5-865A-6B6EDC068D6D}" type="slidenum">
              <a:rPr lang="en-IN" smtClean="0"/>
              <a:t>28</a:t>
            </a:fld>
            <a:endParaRPr lang="en-IN"/>
          </a:p>
        </p:txBody>
      </p:sp>
    </p:spTree>
    <p:extLst>
      <p:ext uri="{BB962C8B-B14F-4D97-AF65-F5344CB8AC3E}">
        <p14:creationId xmlns:p14="http://schemas.microsoft.com/office/powerpoint/2010/main" val="1638882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0E788-A5AC-1633-C96E-F1E2C60394EA}"/>
              </a:ext>
            </a:extLst>
          </p:cNvPr>
          <p:cNvSpPr>
            <a:spLocks noGrp="1"/>
          </p:cNvSpPr>
          <p:nvPr>
            <p:ph type="title"/>
          </p:nvPr>
        </p:nvSpPr>
        <p:spPr>
          <a:xfrm>
            <a:off x="441789" y="136525"/>
            <a:ext cx="10912011" cy="931987"/>
          </a:xfrm>
        </p:spPr>
        <p:txBody>
          <a:bodyPr>
            <a:normAutofit fontScale="90000"/>
          </a:bodyPr>
          <a:lstStyle/>
          <a:p>
            <a:br>
              <a:rPr lang="en-IN" b="1" u="sng" dirty="0"/>
            </a:br>
            <a:r>
              <a:rPr lang="en-IN" b="1" u="sng" dirty="0"/>
              <a:t>When to use GPUs over CPUs</a:t>
            </a:r>
            <a:br>
              <a:rPr lang="en-IN" b="1" dirty="0"/>
            </a:br>
            <a:endParaRPr lang="en-IN" b="1" dirty="0"/>
          </a:p>
        </p:txBody>
      </p:sp>
      <p:sp>
        <p:nvSpPr>
          <p:cNvPr id="3" name="Content Placeholder 2">
            <a:extLst>
              <a:ext uri="{FF2B5EF4-FFF2-40B4-BE49-F238E27FC236}">
                <a16:creationId xmlns:a16="http://schemas.microsoft.com/office/drawing/2014/main" id="{93D94848-1373-8B9E-74E0-544B9F139E1B}"/>
              </a:ext>
            </a:extLst>
          </p:cNvPr>
          <p:cNvSpPr>
            <a:spLocks noGrp="1"/>
          </p:cNvSpPr>
          <p:nvPr>
            <p:ph idx="1"/>
          </p:nvPr>
        </p:nvSpPr>
        <p:spPr>
          <a:xfrm>
            <a:off x="441789" y="1140430"/>
            <a:ext cx="10912011" cy="5291191"/>
          </a:xfrm>
        </p:spPr>
        <p:txBody>
          <a:bodyPr>
            <a:normAutofit lnSpcReduction="10000"/>
          </a:bodyPr>
          <a:lstStyle/>
          <a:p>
            <a:pPr algn="just"/>
            <a:r>
              <a:rPr lang="en-IN" dirty="0"/>
              <a:t>Every server or server instance in the cloud requires a CPU to run.</a:t>
            </a:r>
          </a:p>
          <a:p>
            <a:pPr algn="just"/>
            <a:r>
              <a:rPr lang="en-IN" dirty="0"/>
              <a:t> However, some servers also include GPUs as additional coprocessors.</a:t>
            </a:r>
          </a:p>
          <a:p>
            <a:pPr algn="just"/>
            <a:r>
              <a:rPr lang="en-IN" dirty="0"/>
              <a:t> Specific workloads are better suited to run on servers with GPUs that perform certain functions more efficiently.</a:t>
            </a:r>
          </a:p>
          <a:p>
            <a:pPr algn="just"/>
            <a:r>
              <a:rPr lang="en-IN" dirty="0"/>
              <a:t> For example, </a:t>
            </a:r>
            <a:r>
              <a:rPr lang="en-IN" b="1" dirty="0"/>
              <a:t>GPUs can be great for complex mathematical calculations, graphics processing, or data pattern matching.</a:t>
            </a:r>
          </a:p>
          <a:p>
            <a:r>
              <a:rPr lang="en-US" dirty="0"/>
              <a:t>CPU has limited number of cores and can run limited number of threads simultaneously.</a:t>
            </a:r>
          </a:p>
          <a:p>
            <a:r>
              <a:rPr lang="en-US" dirty="0"/>
              <a:t>In graphics, many pixels are processed simultaneously so we need many threads executing simultaneously. Hence, </a:t>
            </a:r>
            <a:r>
              <a:rPr lang="en-US" b="1" dirty="0"/>
              <a:t>we need GPU which have more number of cores.</a:t>
            </a:r>
          </a:p>
          <a:p>
            <a:r>
              <a:rPr lang="en-US" dirty="0"/>
              <a:t>Nvidia's GPU GeForce GTX TITAN X consists of 3072 cores. </a:t>
            </a:r>
          </a:p>
          <a:p>
            <a:pPr algn="just"/>
            <a:endParaRPr lang="en-IN" b="1" dirty="0"/>
          </a:p>
        </p:txBody>
      </p:sp>
      <p:sp>
        <p:nvSpPr>
          <p:cNvPr id="4" name="Slide Number Placeholder 3">
            <a:extLst>
              <a:ext uri="{FF2B5EF4-FFF2-40B4-BE49-F238E27FC236}">
                <a16:creationId xmlns:a16="http://schemas.microsoft.com/office/drawing/2014/main" id="{9999F37F-5362-561B-4907-B7481AEDD724}"/>
              </a:ext>
            </a:extLst>
          </p:cNvPr>
          <p:cNvSpPr>
            <a:spLocks noGrp="1"/>
          </p:cNvSpPr>
          <p:nvPr>
            <p:ph type="sldNum" sz="quarter" idx="12"/>
          </p:nvPr>
        </p:nvSpPr>
        <p:spPr/>
        <p:txBody>
          <a:bodyPr/>
          <a:lstStyle/>
          <a:p>
            <a:fld id="{B3647D92-D355-45B5-865A-6B6EDC068D6D}" type="slidenum">
              <a:rPr lang="en-IN" smtClean="0"/>
              <a:t>29</a:t>
            </a:fld>
            <a:endParaRPr lang="en-IN"/>
          </a:p>
        </p:txBody>
      </p:sp>
    </p:spTree>
    <p:extLst>
      <p:ext uri="{BB962C8B-B14F-4D97-AF65-F5344CB8AC3E}">
        <p14:creationId xmlns:p14="http://schemas.microsoft.com/office/powerpoint/2010/main" val="22489611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0BB67-4777-4DBD-EA5B-4EF632CAE826}"/>
              </a:ext>
            </a:extLst>
          </p:cNvPr>
          <p:cNvSpPr>
            <a:spLocks noGrp="1"/>
          </p:cNvSpPr>
          <p:nvPr>
            <p:ph idx="1"/>
          </p:nvPr>
        </p:nvSpPr>
        <p:spPr>
          <a:xfrm>
            <a:off x="838200" y="657546"/>
            <a:ext cx="10515600" cy="5698804"/>
          </a:xfrm>
        </p:spPr>
        <p:txBody>
          <a:bodyPr/>
          <a:lstStyle/>
          <a:p>
            <a:pPr algn="just"/>
            <a:r>
              <a:rPr lang="en-IN" dirty="0"/>
              <a:t>The term “</a:t>
            </a:r>
            <a:r>
              <a:rPr lang="en-IN" b="1" dirty="0"/>
              <a:t>heterogenous compute</a:t>
            </a:r>
            <a:r>
              <a:rPr lang="en-IN" dirty="0"/>
              <a:t>” may also refer to the use of processors based on different computer architectures, a common approach when a particular architecture is better suited for a specific task due to power efficiency, compatibility, or the number of cores available. </a:t>
            </a:r>
          </a:p>
          <a:p>
            <a:pPr algn="just"/>
            <a:r>
              <a:rPr lang="en-IN" dirty="0"/>
              <a:t>An early and still relatively common form of heterogenous computing is the combination of </a:t>
            </a:r>
            <a:r>
              <a:rPr lang="en-IN" b="1" dirty="0"/>
              <a:t>CPU cores and a GPU </a:t>
            </a:r>
            <a:r>
              <a:rPr lang="en-IN" dirty="0"/>
              <a:t>(Graphics Processing Unit), used for gaming and other graphics-rich applications.</a:t>
            </a:r>
          </a:p>
          <a:p>
            <a:endParaRPr lang="en-IN" dirty="0"/>
          </a:p>
        </p:txBody>
      </p:sp>
      <p:sp>
        <p:nvSpPr>
          <p:cNvPr id="4" name="Slide Number Placeholder 3">
            <a:extLst>
              <a:ext uri="{FF2B5EF4-FFF2-40B4-BE49-F238E27FC236}">
                <a16:creationId xmlns:a16="http://schemas.microsoft.com/office/drawing/2014/main" id="{61FD20C2-A0D1-E409-27CB-8AA103F855C6}"/>
              </a:ext>
            </a:extLst>
          </p:cNvPr>
          <p:cNvSpPr>
            <a:spLocks noGrp="1"/>
          </p:cNvSpPr>
          <p:nvPr>
            <p:ph type="sldNum" sz="quarter" idx="12"/>
          </p:nvPr>
        </p:nvSpPr>
        <p:spPr/>
        <p:txBody>
          <a:bodyPr/>
          <a:lstStyle/>
          <a:p>
            <a:fld id="{B3647D92-D355-45B5-865A-6B6EDC068D6D}" type="slidenum">
              <a:rPr lang="en-IN" smtClean="0"/>
              <a:t>3</a:t>
            </a:fld>
            <a:endParaRPr lang="en-IN"/>
          </a:p>
        </p:txBody>
      </p:sp>
    </p:spTree>
    <p:extLst>
      <p:ext uri="{BB962C8B-B14F-4D97-AF65-F5344CB8AC3E}">
        <p14:creationId xmlns:p14="http://schemas.microsoft.com/office/powerpoint/2010/main" val="39620390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A38C3-D263-A1C5-F31C-FB51584A7CF3}"/>
              </a:ext>
            </a:extLst>
          </p:cNvPr>
          <p:cNvSpPr>
            <a:spLocks noGrp="1"/>
          </p:cNvSpPr>
          <p:nvPr>
            <p:ph type="title"/>
          </p:nvPr>
        </p:nvSpPr>
        <p:spPr>
          <a:xfrm>
            <a:off x="838200" y="365126"/>
            <a:ext cx="10515600" cy="723936"/>
          </a:xfrm>
        </p:spPr>
        <p:txBody>
          <a:bodyPr/>
          <a:lstStyle/>
          <a:p>
            <a:r>
              <a:rPr lang="en-IN" b="1" u="sng" dirty="0"/>
              <a:t>CPU/GPU Combination</a:t>
            </a:r>
          </a:p>
        </p:txBody>
      </p:sp>
      <p:sp>
        <p:nvSpPr>
          <p:cNvPr id="3" name="Content Placeholder 2">
            <a:extLst>
              <a:ext uri="{FF2B5EF4-FFF2-40B4-BE49-F238E27FC236}">
                <a16:creationId xmlns:a16="http://schemas.microsoft.com/office/drawing/2014/main" id="{6EED3275-97BD-2874-6F81-F1C7E60BE6B0}"/>
              </a:ext>
            </a:extLst>
          </p:cNvPr>
          <p:cNvSpPr>
            <a:spLocks noGrp="1"/>
          </p:cNvSpPr>
          <p:nvPr>
            <p:ph idx="1"/>
          </p:nvPr>
        </p:nvSpPr>
        <p:spPr>
          <a:xfrm>
            <a:off x="838199" y="1089062"/>
            <a:ext cx="10822969" cy="5632413"/>
          </a:xfrm>
        </p:spPr>
        <p:txBody>
          <a:bodyPr>
            <a:normAutofit fontScale="92500" lnSpcReduction="20000"/>
          </a:bodyPr>
          <a:lstStyle/>
          <a:p>
            <a:endParaRPr lang="en-IN" dirty="0"/>
          </a:p>
          <a:p>
            <a:pPr algn="just"/>
            <a:r>
              <a:rPr lang="en-IN" dirty="0"/>
              <a:t>In some cases, shared graphics are built right onto the same chip as the CPU.</a:t>
            </a:r>
          </a:p>
          <a:p>
            <a:pPr algn="just"/>
            <a:r>
              <a:rPr lang="en-IN" dirty="0"/>
              <a:t> These CPUs include a GPU instead of relying on dedicated or discrete graphics. </a:t>
            </a:r>
          </a:p>
          <a:p>
            <a:pPr algn="just"/>
            <a:r>
              <a:rPr lang="en-IN" b="1" dirty="0"/>
              <a:t>These are processors with built-in graphics and offer many benefits.</a:t>
            </a:r>
          </a:p>
          <a:p>
            <a:pPr algn="just"/>
            <a:r>
              <a:rPr lang="en-IN" dirty="0"/>
              <a:t>CPU/GPUs </a:t>
            </a:r>
            <a:r>
              <a:rPr lang="en-IN" b="1" dirty="0"/>
              <a:t>deliver space, cost, and energy efficiency </a:t>
            </a:r>
            <a:r>
              <a:rPr lang="en-IN" dirty="0"/>
              <a:t>benefits over dedicated graphics processors.</a:t>
            </a:r>
          </a:p>
          <a:p>
            <a:pPr algn="just"/>
            <a:r>
              <a:rPr lang="en-IN" dirty="0"/>
              <a:t> They provide the horsepower to handle processing of graphics-related data and instructions for common tasks. </a:t>
            </a:r>
          </a:p>
          <a:p>
            <a:pPr algn="just"/>
            <a:r>
              <a:rPr lang="en-IN" dirty="0"/>
              <a:t>Processors with built-in graphics are a great choice for </a:t>
            </a:r>
            <a:r>
              <a:rPr lang="en-IN" b="1" dirty="0"/>
              <a:t>immersive gaming, 4K streaming, video editing, and exploring the web with lightning-fast connectivity.</a:t>
            </a:r>
          </a:p>
          <a:p>
            <a:pPr algn="just"/>
            <a:r>
              <a:rPr lang="en-IN" dirty="0"/>
              <a:t>Processors with built-in graphics are most often used in devices where </a:t>
            </a:r>
            <a:r>
              <a:rPr lang="en-IN" b="1" dirty="0"/>
              <a:t>compact size and energy efficiency are important</a:t>
            </a:r>
            <a:r>
              <a:rPr lang="en-IN" dirty="0"/>
              <a:t>, such as laptops, tablets, smartphones, and some desktops.</a:t>
            </a:r>
          </a:p>
        </p:txBody>
      </p:sp>
      <p:sp>
        <p:nvSpPr>
          <p:cNvPr id="4" name="Slide Number Placeholder 3">
            <a:extLst>
              <a:ext uri="{FF2B5EF4-FFF2-40B4-BE49-F238E27FC236}">
                <a16:creationId xmlns:a16="http://schemas.microsoft.com/office/drawing/2014/main" id="{ADDA45C4-88F8-ABE9-6B47-0BD35F093C78}"/>
              </a:ext>
            </a:extLst>
          </p:cNvPr>
          <p:cNvSpPr>
            <a:spLocks noGrp="1"/>
          </p:cNvSpPr>
          <p:nvPr>
            <p:ph type="sldNum" sz="quarter" idx="12"/>
          </p:nvPr>
        </p:nvSpPr>
        <p:spPr/>
        <p:txBody>
          <a:bodyPr/>
          <a:lstStyle/>
          <a:p>
            <a:fld id="{B3647D92-D355-45B5-865A-6B6EDC068D6D}" type="slidenum">
              <a:rPr lang="en-IN" smtClean="0"/>
              <a:t>30</a:t>
            </a:fld>
            <a:endParaRPr lang="en-IN"/>
          </a:p>
        </p:txBody>
      </p:sp>
    </p:spTree>
    <p:extLst>
      <p:ext uri="{BB962C8B-B14F-4D97-AF65-F5344CB8AC3E}">
        <p14:creationId xmlns:p14="http://schemas.microsoft.com/office/powerpoint/2010/main" val="2920084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F7E970-1527-6F52-53B1-D18EAEBA4F5B}"/>
              </a:ext>
            </a:extLst>
          </p:cNvPr>
          <p:cNvSpPr>
            <a:spLocks noGrp="1"/>
          </p:cNvSpPr>
          <p:nvPr>
            <p:ph type="title"/>
          </p:nvPr>
        </p:nvSpPr>
        <p:spPr>
          <a:xfrm>
            <a:off x="247650" y="365126"/>
            <a:ext cx="11620500" cy="825500"/>
          </a:xfrm>
        </p:spPr>
        <p:txBody>
          <a:bodyPr/>
          <a:lstStyle/>
          <a:p>
            <a:r>
              <a:rPr lang="en-US" b="1" u="sng" dirty="0"/>
              <a:t>Winning applications use both CPU and GPU</a:t>
            </a:r>
          </a:p>
        </p:txBody>
      </p:sp>
      <p:pic>
        <p:nvPicPr>
          <p:cNvPr id="5" name="Content Placeholder 4">
            <a:extLst>
              <a:ext uri="{FF2B5EF4-FFF2-40B4-BE49-F238E27FC236}">
                <a16:creationId xmlns:a16="http://schemas.microsoft.com/office/drawing/2014/main" id="{C52E9186-12CA-1A9A-7159-9B58B51D1BC9}"/>
              </a:ext>
            </a:extLst>
          </p:cNvPr>
          <p:cNvPicPr>
            <a:picLocks noGrp="1" noChangeAspect="1"/>
          </p:cNvPicPr>
          <p:nvPr>
            <p:ph idx="1"/>
          </p:nvPr>
        </p:nvPicPr>
        <p:blipFill>
          <a:blip r:embed="rId2"/>
          <a:stretch>
            <a:fillRect/>
          </a:stretch>
        </p:blipFill>
        <p:spPr>
          <a:xfrm>
            <a:off x="1447800" y="2216105"/>
            <a:ext cx="9296400" cy="3590925"/>
          </a:xfrm>
        </p:spPr>
      </p:pic>
    </p:spTree>
    <p:extLst>
      <p:ext uri="{BB962C8B-B14F-4D97-AF65-F5344CB8AC3E}">
        <p14:creationId xmlns:p14="http://schemas.microsoft.com/office/powerpoint/2010/main" val="1388349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902FB-51D1-AC2F-0B67-3C5429E85937}"/>
              </a:ext>
            </a:extLst>
          </p:cNvPr>
          <p:cNvSpPr>
            <a:spLocks noGrp="1"/>
          </p:cNvSpPr>
          <p:nvPr>
            <p:ph type="title"/>
          </p:nvPr>
        </p:nvSpPr>
        <p:spPr>
          <a:xfrm>
            <a:off x="838200" y="136525"/>
            <a:ext cx="10515600" cy="973084"/>
          </a:xfrm>
        </p:spPr>
        <p:txBody>
          <a:bodyPr>
            <a:normAutofit fontScale="90000"/>
          </a:bodyPr>
          <a:lstStyle/>
          <a:p>
            <a:br>
              <a:rPr lang="en-US" b="1" u="sng" dirty="0"/>
            </a:br>
            <a:r>
              <a:rPr lang="en-US" b="1" u="sng" dirty="0"/>
              <a:t>Analogy for CPU and GPU</a:t>
            </a:r>
            <a:br>
              <a:rPr lang="en-IN" b="1" u="sng" dirty="0"/>
            </a:br>
            <a:endParaRPr lang="en-IN" b="1" u="sng" dirty="0"/>
          </a:p>
        </p:txBody>
      </p:sp>
      <p:sp>
        <p:nvSpPr>
          <p:cNvPr id="3" name="Content Placeholder 2">
            <a:extLst>
              <a:ext uri="{FF2B5EF4-FFF2-40B4-BE49-F238E27FC236}">
                <a16:creationId xmlns:a16="http://schemas.microsoft.com/office/drawing/2014/main" id="{433DCEB5-3548-B526-39DA-9400CA327AC7}"/>
              </a:ext>
            </a:extLst>
          </p:cNvPr>
          <p:cNvSpPr>
            <a:spLocks noGrp="1"/>
          </p:cNvSpPr>
          <p:nvPr>
            <p:ph idx="1"/>
          </p:nvPr>
        </p:nvSpPr>
        <p:spPr>
          <a:xfrm>
            <a:off x="838200" y="1109609"/>
            <a:ext cx="10515600" cy="5246741"/>
          </a:xfrm>
        </p:spPr>
        <p:txBody>
          <a:bodyPr>
            <a:normAutofit/>
          </a:bodyPr>
          <a:lstStyle/>
          <a:p>
            <a:pPr algn="just"/>
            <a:r>
              <a:rPr lang="en-IN" dirty="0"/>
              <a:t>To understand better, consider the following analogy. </a:t>
            </a:r>
          </a:p>
          <a:p>
            <a:pPr algn="just"/>
            <a:r>
              <a:rPr lang="en-IN" dirty="0"/>
              <a:t>The CPU is like a head chef in a large restaurant who has to make sure hundreds of burgers get flipped. </a:t>
            </a:r>
          </a:p>
          <a:p>
            <a:pPr algn="just"/>
            <a:r>
              <a:rPr lang="en-IN" dirty="0"/>
              <a:t>Even if the head chef can do it personally, it’s not the best use of time. </a:t>
            </a:r>
          </a:p>
          <a:p>
            <a:pPr algn="just"/>
            <a:r>
              <a:rPr lang="en-IN" dirty="0"/>
              <a:t>All kitchen operations may halt or slow down while the head chef is completing this simple but time-consuming task. </a:t>
            </a:r>
          </a:p>
          <a:p>
            <a:pPr algn="just"/>
            <a:r>
              <a:rPr lang="en-IN" dirty="0"/>
              <a:t>To avoid this, the head chef can use junior assistants who flip several burgers in parallel. </a:t>
            </a:r>
          </a:p>
          <a:p>
            <a:pPr algn="just"/>
            <a:r>
              <a:rPr lang="en-IN" dirty="0"/>
              <a:t>The GPU is more like a junior assistant with ten hands who can flip 100 burgers in 10 seconds.</a:t>
            </a:r>
          </a:p>
        </p:txBody>
      </p:sp>
      <p:sp>
        <p:nvSpPr>
          <p:cNvPr id="4" name="Slide Number Placeholder 3">
            <a:extLst>
              <a:ext uri="{FF2B5EF4-FFF2-40B4-BE49-F238E27FC236}">
                <a16:creationId xmlns:a16="http://schemas.microsoft.com/office/drawing/2014/main" id="{60F63644-9A83-B8A9-A8E9-4E2E42587BA1}"/>
              </a:ext>
            </a:extLst>
          </p:cNvPr>
          <p:cNvSpPr>
            <a:spLocks noGrp="1"/>
          </p:cNvSpPr>
          <p:nvPr>
            <p:ph type="sldNum" sz="quarter" idx="12"/>
          </p:nvPr>
        </p:nvSpPr>
        <p:spPr/>
        <p:txBody>
          <a:bodyPr/>
          <a:lstStyle/>
          <a:p>
            <a:fld id="{B3647D92-D355-45B5-865A-6B6EDC068D6D}" type="slidenum">
              <a:rPr lang="en-IN" smtClean="0"/>
              <a:t>32</a:t>
            </a:fld>
            <a:endParaRPr lang="en-IN"/>
          </a:p>
        </p:txBody>
      </p:sp>
    </p:spTree>
    <p:extLst>
      <p:ext uri="{BB962C8B-B14F-4D97-AF65-F5344CB8AC3E}">
        <p14:creationId xmlns:p14="http://schemas.microsoft.com/office/powerpoint/2010/main" val="34898988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C4BE0-87DA-AC31-8562-1C14A465B7D1}"/>
              </a:ext>
            </a:extLst>
          </p:cNvPr>
          <p:cNvSpPr>
            <a:spLocks noGrp="1"/>
          </p:cNvSpPr>
          <p:nvPr>
            <p:ph type="title"/>
          </p:nvPr>
        </p:nvSpPr>
        <p:spPr/>
        <p:txBody>
          <a:bodyPr/>
          <a:lstStyle/>
          <a:p>
            <a:r>
              <a:rPr lang="en-IN" b="1" u="sng" dirty="0"/>
              <a:t>Applications of GPU</a:t>
            </a:r>
          </a:p>
        </p:txBody>
      </p:sp>
      <p:sp>
        <p:nvSpPr>
          <p:cNvPr id="3" name="Content Placeholder 2">
            <a:extLst>
              <a:ext uri="{FF2B5EF4-FFF2-40B4-BE49-F238E27FC236}">
                <a16:creationId xmlns:a16="http://schemas.microsoft.com/office/drawing/2014/main" id="{F8F598D6-66ED-95FF-A1C8-00CFD2CD5070}"/>
              </a:ext>
            </a:extLst>
          </p:cNvPr>
          <p:cNvSpPr>
            <a:spLocks noGrp="1"/>
          </p:cNvSpPr>
          <p:nvPr>
            <p:ph idx="1"/>
          </p:nvPr>
        </p:nvSpPr>
        <p:spPr/>
        <p:txBody>
          <a:bodyPr/>
          <a:lstStyle/>
          <a:p>
            <a:r>
              <a:rPr lang="en-IN" dirty="0"/>
              <a:t>Deep learning</a:t>
            </a:r>
          </a:p>
          <a:p>
            <a:r>
              <a:rPr lang="en-IN" dirty="0"/>
              <a:t>High-performance computing</a:t>
            </a:r>
          </a:p>
          <a:p>
            <a:r>
              <a:rPr lang="en-IN" dirty="0"/>
              <a:t>Autonomous vehicles</a:t>
            </a:r>
          </a:p>
          <a:p>
            <a:endParaRPr lang="en-IN" dirty="0"/>
          </a:p>
          <a:p>
            <a:endParaRPr lang="en-IN" dirty="0"/>
          </a:p>
        </p:txBody>
      </p:sp>
      <p:sp>
        <p:nvSpPr>
          <p:cNvPr id="4" name="Slide Number Placeholder 3">
            <a:extLst>
              <a:ext uri="{FF2B5EF4-FFF2-40B4-BE49-F238E27FC236}">
                <a16:creationId xmlns:a16="http://schemas.microsoft.com/office/drawing/2014/main" id="{1D5FFE57-84DD-B0F2-3788-1ED998F7D515}"/>
              </a:ext>
            </a:extLst>
          </p:cNvPr>
          <p:cNvSpPr>
            <a:spLocks noGrp="1"/>
          </p:cNvSpPr>
          <p:nvPr>
            <p:ph type="sldNum" sz="quarter" idx="12"/>
          </p:nvPr>
        </p:nvSpPr>
        <p:spPr/>
        <p:txBody>
          <a:bodyPr/>
          <a:lstStyle/>
          <a:p>
            <a:fld id="{B3647D92-D355-45B5-865A-6B6EDC068D6D}" type="slidenum">
              <a:rPr lang="en-IN" smtClean="0"/>
              <a:t>33</a:t>
            </a:fld>
            <a:endParaRPr lang="en-IN"/>
          </a:p>
        </p:txBody>
      </p:sp>
    </p:spTree>
    <p:extLst>
      <p:ext uri="{BB962C8B-B14F-4D97-AF65-F5344CB8AC3E}">
        <p14:creationId xmlns:p14="http://schemas.microsoft.com/office/powerpoint/2010/main" val="33808126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
            <a:extLst>
              <a:ext uri="{FF2B5EF4-FFF2-40B4-BE49-F238E27FC236}">
                <a16:creationId xmlns:a16="http://schemas.microsoft.com/office/drawing/2014/main" id="{56BE23C0-EEB6-4CE9-EF83-6D672FC0688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82" y="236306"/>
            <a:ext cx="10952252" cy="6485169"/>
          </a:xfrm>
        </p:spPr>
      </p:pic>
      <p:sp>
        <p:nvSpPr>
          <p:cNvPr id="4" name="Slide Number Placeholder 3">
            <a:extLst>
              <a:ext uri="{FF2B5EF4-FFF2-40B4-BE49-F238E27FC236}">
                <a16:creationId xmlns:a16="http://schemas.microsoft.com/office/drawing/2014/main" id="{DE8171F4-764E-01E2-F7DA-B7319D2A5C56}"/>
              </a:ext>
            </a:extLst>
          </p:cNvPr>
          <p:cNvSpPr>
            <a:spLocks noGrp="1"/>
          </p:cNvSpPr>
          <p:nvPr>
            <p:ph type="sldNum" sz="quarter" idx="12"/>
          </p:nvPr>
        </p:nvSpPr>
        <p:spPr/>
        <p:txBody>
          <a:bodyPr/>
          <a:lstStyle/>
          <a:p>
            <a:fld id="{B3647D92-D355-45B5-865A-6B6EDC068D6D}" type="slidenum">
              <a:rPr lang="en-IN" smtClean="0"/>
              <a:t>34</a:t>
            </a:fld>
            <a:endParaRPr lang="en-IN"/>
          </a:p>
        </p:txBody>
      </p:sp>
    </p:spTree>
    <p:extLst>
      <p:ext uri="{BB962C8B-B14F-4D97-AF65-F5344CB8AC3E}">
        <p14:creationId xmlns:p14="http://schemas.microsoft.com/office/powerpoint/2010/main" val="31937648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DE13AF-D9D8-0B2F-98D6-A8DAE6F4DA75}"/>
              </a:ext>
            </a:extLst>
          </p:cNvPr>
          <p:cNvSpPr>
            <a:spLocks noGrp="1"/>
          </p:cNvSpPr>
          <p:nvPr>
            <p:ph idx="1"/>
          </p:nvPr>
        </p:nvSpPr>
        <p:spPr>
          <a:xfrm>
            <a:off x="838200" y="1458929"/>
            <a:ext cx="10515600" cy="4718033"/>
          </a:xfrm>
        </p:spPr>
        <p:txBody>
          <a:bodyPr/>
          <a:lstStyle/>
          <a:p>
            <a:pPr algn="just"/>
            <a:endParaRPr lang="en-IN" b="1" dirty="0"/>
          </a:p>
          <a:p>
            <a:pPr algn="just"/>
            <a:endParaRPr lang="en-IN" b="1" dirty="0"/>
          </a:p>
          <a:p>
            <a:pPr algn="just"/>
            <a:r>
              <a:rPr lang="en-IN" b="1" dirty="0"/>
              <a:t>CPUs prove inefficient  to operate on large chunks of data</a:t>
            </a:r>
          </a:p>
          <a:p>
            <a:pPr algn="just"/>
            <a:r>
              <a:rPr lang="en-IN" b="1" dirty="0"/>
              <a:t>GPUs focus on execution throughput of massively-parallel programs. </a:t>
            </a:r>
          </a:p>
          <a:p>
            <a:pPr marL="0" indent="0">
              <a:buNone/>
            </a:pPr>
            <a:endParaRPr lang="en-IN" dirty="0"/>
          </a:p>
        </p:txBody>
      </p:sp>
      <p:sp>
        <p:nvSpPr>
          <p:cNvPr id="4" name="Slide Number Placeholder 3">
            <a:extLst>
              <a:ext uri="{FF2B5EF4-FFF2-40B4-BE49-F238E27FC236}">
                <a16:creationId xmlns:a16="http://schemas.microsoft.com/office/drawing/2014/main" id="{3310DBE6-E9BB-DE54-3D71-F58EB7CC692C}"/>
              </a:ext>
            </a:extLst>
          </p:cNvPr>
          <p:cNvSpPr>
            <a:spLocks noGrp="1"/>
          </p:cNvSpPr>
          <p:nvPr>
            <p:ph type="sldNum" sz="quarter" idx="12"/>
          </p:nvPr>
        </p:nvSpPr>
        <p:spPr/>
        <p:txBody>
          <a:bodyPr/>
          <a:lstStyle/>
          <a:p>
            <a:fld id="{B3647D92-D355-45B5-865A-6B6EDC068D6D}" type="slidenum">
              <a:rPr lang="en-IN" smtClean="0"/>
              <a:t>35</a:t>
            </a:fld>
            <a:endParaRPr lang="en-IN"/>
          </a:p>
        </p:txBody>
      </p:sp>
    </p:spTree>
    <p:extLst>
      <p:ext uri="{BB962C8B-B14F-4D97-AF65-F5344CB8AC3E}">
        <p14:creationId xmlns:p14="http://schemas.microsoft.com/office/powerpoint/2010/main" val="25606640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097BB-D2D5-4AD2-C6DF-360429DE906C}"/>
              </a:ext>
            </a:extLst>
          </p:cNvPr>
          <p:cNvSpPr>
            <a:spLocks noGrp="1"/>
          </p:cNvSpPr>
          <p:nvPr>
            <p:ph type="title"/>
          </p:nvPr>
        </p:nvSpPr>
        <p:spPr>
          <a:xfrm>
            <a:off x="838200" y="365125"/>
            <a:ext cx="10515600" cy="1068531"/>
          </a:xfrm>
        </p:spPr>
        <p:txBody>
          <a:bodyPr/>
          <a:lstStyle/>
          <a:p>
            <a:r>
              <a:rPr lang="en-IN" b="1" u="sng" dirty="0"/>
              <a:t>CUDA – Data Parallelism in GPU (Introduction)</a:t>
            </a:r>
          </a:p>
        </p:txBody>
      </p:sp>
      <p:sp>
        <p:nvSpPr>
          <p:cNvPr id="3" name="Content Placeholder 2">
            <a:extLst>
              <a:ext uri="{FF2B5EF4-FFF2-40B4-BE49-F238E27FC236}">
                <a16:creationId xmlns:a16="http://schemas.microsoft.com/office/drawing/2014/main" id="{D2086F9A-DEF8-4AB0-8BD2-91F8C7695856}"/>
              </a:ext>
            </a:extLst>
          </p:cNvPr>
          <p:cNvSpPr>
            <a:spLocks noGrp="1"/>
          </p:cNvSpPr>
          <p:nvPr>
            <p:ph idx="1"/>
          </p:nvPr>
        </p:nvSpPr>
        <p:spPr>
          <a:xfrm>
            <a:off x="838200" y="1613043"/>
            <a:ext cx="10515600" cy="4563920"/>
          </a:xfrm>
        </p:spPr>
        <p:txBody>
          <a:bodyPr>
            <a:normAutofit fontScale="92500" lnSpcReduction="20000"/>
          </a:bodyPr>
          <a:lstStyle/>
          <a:p>
            <a:pPr algn="just"/>
            <a:r>
              <a:rPr lang="en-IN" dirty="0"/>
              <a:t>CUDA </a:t>
            </a:r>
            <a:r>
              <a:rPr lang="en-IN" b="1" dirty="0"/>
              <a:t>(Compute Unified Device Architecture) </a:t>
            </a:r>
            <a:r>
              <a:rPr lang="en-IN" dirty="0"/>
              <a:t>is a parallel computing platform and application programming interface (API), or programming model developed by NVIDIA for general computing on graphical processing units (GPUs). </a:t>
            </a:r>
          </a:p>
          <a:p>
            <a:pPr algn="just"/>
            <a:r>
              <a:rPr lang="en-IN" dirty="0"/>
              <a:t>With CUDA, developers are able to dramatically speed up computing applications by utilizing the power of GPUs.</a:t>
            </a:r>
          </a:p>
          <a:p>
            <a:pPr algn="just"/>
            <a:r>
              <a:rPr lang="en-IN" b="1" dirty="0"/>
              <a:t>CUDA is a software layer that gives direct access to the GPU's virtual instruction set and parallel computational elements for the execution of compute kernels. </a:t>
            </a:r>
          </a:p>
          <a:p>
            <a:pPr algn="just"/>
            <a:r>
              <a:rPr lang="en-IN" dirty="0"/>
              <a:t>This accessibility makes it easier for specialists in parallel programming to use GPU resources, in contrast to prior APIs like Direct3D and OpenGL, which required advanced skills in graphics programming.</a:t>
            </a:r>
          </a:p>
          <a:p>
            <a:pPr algn="just"/>
            <a:r>
              <a:rPr lang="en-IN" b="1" dirty="0"/>
              <a:t>CUDA allows us to use parallel computing </a:t>
            </a:r>
            <a:r>
              <a:rPr lang="en-IN" dirty="0"/>
              <a:t>for so-called </a:t>
            </a:r>
            <a:r>
              <a:rPr lang="en-IN" b="1" dirty="0"/>
              <a:t>general-purpose computing on graphics processing units (GPGPU)</a:t>
            </a:r>
          </a:p>
          <a:p>
            <a:pPr algn="just"/>
            <a:endParaRPr lang="en-IN" dirty="0"/>
          </a:p>
          <a:p>
            <a:pPr algn="just"/>
            <a:endParaRPr lang="en-IN" dirty="0"/>
          </a:p>
          <a:p>
            <a:pPr algn="just"/>
            <a:endParaRPr lang="en-IN" dirty="0"/>
          </a:p>
        </p:txBody>
      </p:sp>
      <p:sp>
        <p:nvSpPr>
          <p:cNvPr id="4" name="Slide Number Placeholder 3">
            <a:extLst>
              <a:ext uri="{FF2B5EF4-FFF2-40B4-BE49-F238E27FC236}">
                <a16:creationId xmlns:a16="http://schemas.microsoft.com/office/drawing/2014/main" id="{414495E9-8B62-2F6A-FDED-4A3D95363DB8}"/>
              </a:ext>
            </a:extLst>
          </p:cNvPr>
          <p:cNvSpPr>
            <a:spLocks noGrp="1"/>
          </p:cNvSpPr>
          <p:nvPr>
            <p:ph type="sldNum" sz="quarter" idx="12"/>
          </p:nvPr>
        </p:nvSpPr>
        <p:spPr/>
        <p:txBody>
          <a:bodyPr/>
          <a:lstStyle/>
          <a:p>
            <a:fld id="{B3647D92-D355-45B5-865A-6B6EDC068D6D}" type="slidenum">
              <a:rPr lang="en-IN" smtClean="0"/>
              <a:t>36</a:t>
            </a:fld>
            <a:endParaRPr lang="en-IN"/>
          </a:p>
        </p:txBody>
      </p:sp>
    </p:spTree>
    <p:extLst>
      <p:ext uri="{BB962C8B-B14F-4D97-AF65-F5344CB8AC3E}">
        <p14:creationId xmlns:p14="http://schemas.microsoft.com/office/powerpoint/2010/main" val="24474161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940E4E-877E-1F47-5E31-A1E34FEE5B4A}"/>
              </a:ext>
            </a:extLst>
          </p:cNvPr>
          <p:cNvSpPr>
            <a:spLocks noGrp="1"/>
          </p:cNvSpPr>
          <p:nvPr>
            <p:ph idx="1"/>
          </p:nvPr>
        </p:nvSpPr>
        <p:spPr>
          <a:xfrm>
            <a:off x="838200" y="821933"/>
            <a:ext cx="10515600" cy="5355030"/>
          </a:xfrm>
        </p:spPr>
        <p:txBody>
          <a:bodyPr>
            <a:normAutofit/>
          </a:bodyPr>
          <a:lstStyle/>
          <a:p>
            <a:pPr algn="just"/>
            <a:r>
              <a:rPr lang="en-IN" dirty="0"/>
              <a:t>CUDA technology enables parallel processing by breaking down a task into thousands of smaller "threads" executed independently. </a:t>
            </a:r>
          </a:p>
          <a:p>
            <a:pPr algn="just"/>
            <a:r>
              <a:rPr lang="en-IN" dirty="0"/>
              <a:t>CUDA is an extension of C programming.</a:t>
            </a:r>
          </a:p>
          <a:p>
            <a:pPr algn="just"/>
            <a:r>
              <a:rPr lang="en-IN" dirty="0"/>
              <a:t>CUDA is designed to work with programming languages such as </a:t>
            </a:r>
            <a:r>
              <a:rPr lang="en-IN" b="1" dirty="0"/>
              <a:t>C, C++, and Fortran. </a:t>
            </a:r>
          </a:p>
          <a:p>
            <a:pPr algn="just"/>
            <a:r>
              <a:rPr lang="en-IN" dirty="0"/>
              <a:t>CUDA-powered GPUs also support programming frameworks such as OpenMP, </a:t>
            </a:r>
            <a:r>
              <a:rPr lang="en-IN" dirty="0" err="1"/>
              <a:t>OpenACC</a:t>
            </a:r>
            <a:r>
              <a:rPr lang="en-IN" dirty="0"/>
              <a:t> and OpenCL and HIP by compiling such code to CUDA. </a:t>
            </a:r>
          </a:p>
        </p:txBody>
      </p:sp>
      <p:sp>
        <p:nvSpPr>
          <p:cNvPr id="4" name="Slide Number Placeholder 3">
            <a:extLst>
              <a:ext uri="{FF2B5EF4-FFF2-40B4-BE49-F238E27FC236}">
                <a16:creationId xmlns:a16="http://schemas.microsoft.com/office/drawing/2014/main" id="{35271918-7BF8-3613-C778-0D4C3157B7ED}"/>
              </a:ext>
            </a:extLst>
          </p:cNvPr>
          <p:cNvSpPr>
            <a:spLocks noGrp="1"/>
          </p:cNvSpPr>
          <p:nvPr>
            <p:ph type="sldNum" sz="quarter" idx="12"/>
          </p:nvPr>
        </p:nvSpPr>
        <p:spPr/>
        <p:txBody>
          <a:bodyPr/>
          <a:lstStyle/>
          <a:p>
            <a:fld id="{B3647D92-D355-45B5-865A-6B6EDC068D6D}" type="slidenum">
              <a:rPr lang="en-IN" smtClean="0"/>
              <a:t>37</a:t>
            </a:fld>
            <a:endParaRPr lang="en-IN"/>
          </a:p>
        </p:txBody>
      </p:sp>
    </p:spTree>
    <p:extLst>
      <p:ext uri="{BB962C8B-B14F-4D97-AF65-F5344CB8AC3E}">
        <p14:creationId xmlns:p14="http://schemas.microsoft.com/office/powerpoint/2010/main" val="6753149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13F3C-BF38-4613-D889-6F2359D94AB0}"/>
              </a:ext>
            </a:extLst>
          </p:cNvPr>
          <p:cNvSpPr>
            <a:spLocks noGrp="1"/>
          </p:cNvSpPr>
          <p:nvPr>
            <p:ph type="title"/>
          </p:nvPr>
        </p:nvSpPr>
        <p:spPr>
          <a:xfrm>
            <a:off x="838200" y="136525"/>
            <a:ext cx="10515600" cy="1034729"/>
          </a:xfrm>
        </p:spPr>
        <p:txBody>
          <a:bodyPr/>
          <a:lstStyle/>
          <a:p>
            <a:r>
              <a:rPr lang="en-IN" b="1" u="sng" dirty="0"/>
              <a:t>CUDA Program Structure</a:t>
            </a:r>
          </a:p>
        </p:txBody>
      </p:sp>
      <p:pic>
        <p:nvPicPr>
          <p:cNvPr id="6" name="Content Placeholder 5" descr="A diagram of a computer program&#10;&#10;Description automatically generated">
            <a:extLst>
              <a:ext uri="{FF2B5EF4-FFF2-40B4-BE49-F238E27FC236}">
                <a16:creationId xmlns:a16="http://schemas.microsoft.com/office/drawing/2014/main" id="{63B90464-38EB-5127-B04F-CCEDF88703D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272" y="1171254"/>
            <a:ext cx="9174822" cy="5005709"/>
          </a:xfrm>
        </p:spPr>
      </p:pic>
      <p:sp>
        <p:nvSpPr>
          <p:cNvPr id="4" name="Slide Number Placeholder 3">
            <a:extLst>
              <a:ext uri="{FF2B5EF4-FFF2-40B4-BE49-F238E27FC236}">
                <a16:creationId xmlns:a16="http://schemas.microsoft.com/office/drawing/2014/main" id="{BCEE3B67-DBEE-2210-65DE-3063E23C4115}"/>
              </a:ext>
            </a:extLst>
          </p:cNvPr>
          <p:cNvSpPr>
            <a:spLocks noGrp="1"/>
          </p:cNvSpPr>
          <p:nvPr>
            <p:ph type="sldNum" sz="quarter" idx="12"/>
          </p:nvPr>
        </p:nvSpPr>
        <p:spPr/>
        <p:txBody>
          <a:bodyPr/>
          <a:lstStyle/>
          <a:p>
            <a:fld id="{B3647D92-D355-45B5-865A-6B6EDC068D6D}" type="slidenum">
              <a:rPr lang="en-IN" smtClean="0"/>
              <a:t>38</a:t>
            </a:fld>
            <a:endParaRPr lang="en-IN"/>
          </a:p>
        </p:txBody>
      </p:sp>
    </p:spTree>
    <p:extLst>
      <p:ext uri="{BB962C8B-B14F-4D97-AF65-F5344CB8AC3E}">
        <p14:creationId xmlns:p14="http://schemas.microsoft.com/office/powerpoint/2010/main" val="19034779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812CB6-A772-D185-3723-8BD52117B681}"/>
              </a:ext>
            </a:extLst>
          </p:cNvPr>
          <p:cNvSpPr>
            <a:spLocks noGrp="1"/>
          </p:cNvSpPr>
          <p:nvPr>
            <p:ph idx="1"/>
          </p:nvPr>
        </p:nvSpPr>
        <p:spPr>
          <a:xfrm>
            <a:off x="838199" y="1017142"/>
            <a:ext cx="10966807" cy="5159821"/>
          </a:xfrm>
        </p:spPr>
        <p:txBody>
          <a:bodyPr>
            <a:normAutofit lnSpcReduction="10000"/>
          </a:bodyPr>
          <a:lstStyle/>
          <a:p>
            <a:pPr algn="just"/>
            <a:r>
              <a:rPr lang="en-IN" dirty="0"/>
              <a:t>A typical CUDA program has code intended both for the GPU and the CPU. </a:t>
            </a:r>
          </a:p>
          <a:p>
            <a:pPr algn="just"/>
            <a:r>
              <a:rPr lang="en-IN" dirty="0"/>
              <a:t>Typically, we run serial workload on CPU and offload parallel computation to GPUs. </a:t>
            </a:r>
          </a:p>
          <a:p>
            <a:pPr algn="just"/>
            <a:r>
              <a:rPr lang="en-IN" dirty="0"/>
              <a:t>By default, a traditional C program is a CUDA program with only the host code. </a:t>
            </a:r>
          </a:p>
          <a:p>
            <a:pPr algn="just"/>
            <a:r>
              <a:rPr lang="en-IN" b="1" dirty="0"/>
              <a:t>The CPU is referred to as the host, and the GPU is referred to as the device. </a:t>
            </a:r>
          </a:p>
          <a:p>
            <a:pPr algn="just"/>
            <a:r>
              <a:rPr lang="en-IN" b="1" dirty="0"/>
              <a:t>The host code can be compiled by a traditional C compiler as the GCC, the device code needs a special compiler to understand the API functions that are used. </a:t>
            </a:r>
          </a:p>
          <a:p>
            <a:pPr algn="just"/>
            <a:r>
              <a:rPr lang="en-IN" b="1" dirty="0"/>
              <a:t>For Nvidia GPUs, the compiler is called the NVCC (Nvidia C Compiler).</a:t>
            </a:r>
          </a:p>
        </p:txBody>
      </p:sp>
      <p:sp>
        <p:nvSpPr>
          <p:cNvPr id="4" name="Slide Number Placeholder 3">
            <a:extLst>
              <a:ext uri="{FF2B5EF4-FFF2-40B4-BE49-F238E27FC236}">
                <a16:creationId xmlns:a16="http://schemas.microsoft.com/office/drawing/2014/main" id="{7EB84AD7-FEA3-FCBC-8729-D8986B653E84}"/>
              </a:ext>
            </a:extLst>
          </p:cNvPr>
          <p:cNvSpPr>
            <a:spLocks noGrp="1"/>
          </p:cNvSpPr>
          <p:nvPr>
            <p:ph type="sldNum" sz="quarter" idx="12"/>
          </p:nvPr>
        </p:nvSpPr>
        <p:spPr/>
        <p:txBody>
          <a:bodyPr/>
          <a:lstStyle/>
          <a:p>
            <a:fld id="{B3647D92-D355-45B5-865A-6B6EDC068D6D}" type="slidenum">
              <a:rPr lang="en-IN" smtClean="0"/>
              <a:t>39</a:t>
            </a:fld>
            <a:endParaRPr lang="en-IN"/>
          </a:p>
        </p:txBody>
      </p:sp>
    </p:spTree>
    <p:extLst>
      <p:ext uri="{BB962C8B-B14F-4D97-AF65-F5344CB8AC3E}">
        <p14:creationId xmlns:p14="http://schemas.microsoft.com/office/powerpoint/2010/main" val="16534780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88B252-59AD-4F3A-2C0F-583D69D11FE2}"/>
              </a:ext>
            </a:extLst>
          </p:cNvPr>
          <p:cNvSpPr>
            <a:spLocks noGrp="1"/>
          </p:cNvSpPr>
          <p:nvPr>
            <p:ph idx="1"/>
          </p:nvPr>
        </p:nvSpPr>
        <p:spPr>
          <a:xfrm>
            <a:off x="838200" y="595901"/>
            <a:ext cx="10515600" cy="5581062"/>
          </a:xfrm>
        </p:spPr>
        <p:txBody>
          <a:bodyPr>
            <a:normAutofit/>
          </a:bodyPr>
          <a:lstStyle/>
          <a:p>
            <a:pPr algn="just"/>
            <a:r>
              <a:rPr lang="en-IN" dirty="0"/>
              <a:t>Heterogeneous computing enables a single system to have multiple computing sub-systems. </a:t>
            </a:r>
          </a:p>
          <a:p>
            <a:pPr marL="0" indent="0" algn="just">
              <a:buNone/>
            </a:pPr>
            <a:r>
              <a:rPr lang="en-IN" b="1" u="sng" dirty="0"/>
              <a:t>Advantages:</a:t>
            </a:r>
          </a:p>
          <a:p>
            <a:pPr algn="just"/>
            <a:r>
              <a:rPr lang="en-IN" dirty="0"/>
              <a:t>These processors, which may execute core instructions differently, work in parallel to </a:t>
            </a:r>
          </a:p>
          <a:p>
            <a:pPr lvl="1" algn="just"/>
            <a:r>
              <a:rPr lang="en-IN" sz="2800" b="1" dirty="0"/>
              <a:t>Accelerate compute speed and </a:t>
            </a:r>
          </a:p>
          <a:p>
            <a:pPr lvl="1" algn="just"/>
            <a:r>
              <a:rPr lang="en-IN" sz="2800" b="1" dirty="0"/>
              <a:t>Minimize the time required to complete a task. </a:t>
            </a:r>
          </a:p>
          <a:p>
            <a:pPr marL="0" indent="0" algn="just">
              <a:buNone/>
            </a:pPr>
            <a:r>
              <a:rPr lang="en-IN" b="1" u="sng" dirty="0"/>
              <a:t>Applications:</a:t>
            </a:r>
          </a:p>
          <a:p>
            <a:pPr algn="just"/>
            <a:r>
              <a:rPr lang="en-IN" dirty="0"/>
              <a:t>This is particularly useful in the </a:t>
            </a:r>
            <a:r>
              <a:rPr lang="en-IN" b="1" dirty="0"/>
              <a:t>development of Artificial Intelligence (AI) and Machine Learning (ML) workloads</a:t>
            </a:r>
            <a:r>
              <a:rPr lang="en-IN" dirty="0"/>
              <a:t>, where vast amounts of data must be processed and converted for a seamless user experience.</a:t>
            </a:r>
          </a:p>
        </p:txBody>
      </p:sp>
      <p:sp>
        <p:nvSpPr>
          <p:cNvPr id="4" name="Slide Number Placeholder 3">
            <a:extLst>
              <a:ext uri="{FF2B5EF4-FFF2-40B4-BE49-F238E27FC236}">
                <a16:creationId xmlns:a16="http://schemas.microsoft.com/office/drawing/2014/main" id="{0D6B293E-E6BE-A467-89AB-AD49B073D222}"/>
              </a:ext>
            </a:extLst>
          </p:cNvPr>
          <p:cNvSpPr>
            <a:spLocks noGrp="1"/>
          </p:cNvSpPr>
          <p:nvPr>
            <p:ph type="sldNum" sz="quarter" idx="12"/>
          </p:nvPr>
        </p:nvSpPr>
        <p:spPr/>
        <p:txBody>
          <a:bodyPr/>
          <a:lstStyle/>
          <a:p>
            <a:fld id="{B3647D92-D355-45B5-865A-6B6EDC068D6D}" type="slidenum">
              <a:rPr lang="en-IN" smtClean="0"/>
              <a:t>4</a:t>
            </a:fld>
            <a:endParaRPr lang="en-IN"/>
          </a:p>
        </p:txBody>
      </p:sp>
    </p:spTree>
    <p:extLst>
      <p:ext uri="{BB962C8B-B14F-4D97-AF65-F5344CB8AC3E}">
        <p14:creationId xmlns:p14="http://schemas.microsoft.com/office/powerpoint/2010/main" val="17751633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5ECA7-45E2-7EEA-632D-140AC077A0F8}"/>
              </a:ext>
            </a:extLst>
          </p:cNvPr>
          <p:cNvSpPr>
            <a:spLocks noGrp="1"/>
          </p:cNvSpPr>
          <p:nvPr>
            <p:ph idx="1"/>
          </p:nvPr>
        </p:nvSpPr>
        <p:spPr>
          <a:xfrm>
            <a:off x="838200" y="410966"/>
            <a:ext cx="10515600" cy="5765997"/>
          </a:xfrm>
        </p:spPr>
        <p:txBody>
          <a:bodyPr>
            <a:normAutofit/>
          </a:bodyPr>
          <a:lstStyle/>
          <a:p>
            <a:pPr algn="just"/>
            <a:endParaRPr lang="en-IN" dirty="0"/>
          </a:p>
          <a:p>
            <a:pPr algn="just"/>
            <a:r>
              <a:rPr lang="en-IN" dirty="0"/>
              <a:t>The device code runs on the GPU, and the host code runs on the CPU.</a:t>
            </a:r>
          </a:p>
          <a:p>
            <a:pPr algn="just"/>
            <a:r>
              <a:rPr lang="en-IN" dirty="0"/>
              <a:t> </a:t>
            </a:r>
            <a:r>
              <a:rPr lang="en-IN" b="1" dirty="0"/>
              <a:t>The NVCC processes a CUDA program, and separates the host code from the device code. </a:t>
            </a:r>
          </a:p>
          <a:p>
            <a:pPr algn="just"/>
            <a:r>
              <a:rPr lang="en-IN" dirty="0"/>
              <a:t>To accomplish this, </a:t>
            </a:r>
            <a:r>
              <a:rPr lang="en-IN" b="1" dirty="0"/>
              <a:t>special CUDA keywords </a:t>
            </a:r>
            <a:r>
              <a:rPr lang="en-IN" dirty="0"/>
              <a:t>are looked for. </a:t>
            </a:r>
          </a:p>
          <a:p>
            <a:pPr algn="just"/>
            <a:r>
              <a:rPr lang="en-IN" dirty="0"/>
              <a:t>The code intended to run on the GPU (device code) is marked with special CUDA keywords for labelling data-parallel functions, </a:t>
            </a:r>
            <a:r>
              <a:rPr lang="en-IN" b="1" dirty="0"/>
              <a:t>called ‘Kernels’. </a:t>
            </a:r>
          </a:p>
          <a:p>
            <a:pPr algn="just"/>
            <a:r>
              <a:rPr lang="en-IN" dirty="0"/>
              <a:t>The device code is further compiled by the NVCC and executed on the GPU.</a:t>
            </a:r>
          </a:p>
        </p:txBody>
      </p:sp>
      <p:sp>
        <p:nvSpPr>
          <p:cNvPr id="4" name="Slide Number Placeholder 3">
            <a:extLst>
              <a:ext uri="{FF2B5EF4-FFF2-40B4-BE49-F238E27FC236}">
                <a16:creationId xmlns:a16="http://schemas.microsoft.com/office/drawing/2014/main" id="{F8146AEE-6D70-0FDE-F00C-0EC1253C30CA}"/>
              </a:ext>
            </a:extLst>
          </p:cNvPr>
          <p:cNvSpPr>
            <a:spLocks noGrp="1"/>
          </p:cNvSpPr>
          <p:nvPr>
            <p:ph type="sldNum" sz="quarter" idx="12"/>
          </p:nvPr>
        </p:nvSpPr>
        <p:spPr/>
        <p:txBody>
          <a:bodyPr/>
          <a:lstStyle/>
          <a:p>
            <a:fld id="{B3647D92-D355-45B5-865A-6B6EDC068D6D}" type="slidenum">
              <a:rPr lang="en-IN" smtClean="0"/>
              <a:t>40</a:t>
            </a:fld>
            <a:endParaRPr lang="en-IN"/>
          </a:p>
        </p:txBody>
      </p:sp>
    </p:spTree>
    <p:extLst>
      <p:ext uri="{BB962C8B-B14F-4D97-AF65-F5344CB8AC3E}">
        <p14:creationId xmlns:p14="http://schemas.microsoft.com/office/powerpoint/2010/main" val="23957194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A28D39-5546-C08E-F2E9-DB8173616864}"/>
              </a:ext>
            </a:extLst>
          </p:cNvPr>
          <p:cNvSpPr>
            <a:spLocks noGrp="1"/>
          </p:cNvSpPr>
          <p:nvPr>
            <p:ph idx="1"/>
          </p:nvPr>
        </p:nvSpPr>
        <p:spPr>
          <a:xfrm>
            <a:off x="838200" y="544530"/>
            <a:ext cx="10515600" cy="5632433"/>
          </a:xfrm>
        </p:spPr>
        <p:txBody>
          <a:bodyPr>
            <a:normAutofit/>
          </a:bodyPr>
          <a:lstStyle/>
          <a:p>
            <a:pPr algn="just"/>
            <a:r>
              <a:rPr lang="en-IN" b="1" dirty="0"/>
              <a:t>CPU and GPUs are separate entities. </a:t>
            </a:r>
          </a:p>
          <a:p>
            <a:pPr algn="just"/>
            <a:r>
              <a:rPr lang="en-IN" b="1" dirty="0"/>
              <a:t>Both have their own memory space. </a:t>
            </a:r>
          </a:p>
          <a:p>
            <a:pPr algn="just"/>
            <a:r>
              <a:rPr lang="en-IN" b="1" dirty="0"/>
              <a:t>CPU cannot directly access GPU memory, and vice versa.</a:t>
            </a:r>
          </a:p>
          <a:p>
            <a:pPr algn="just"/>
            <a:r>
              <a:rPr lang="en-IN" dirty="0"/>
              <a:t>In CUDA terminology, CPU memory is called host memory and GPU memory is called device memory. </a:t>
            </a:r>
          </a:p>
          <a:p>
            <a:pPr algn="just"/>
            <a:r>
              <a:rPr lang="en-IN" dirty="0"/>
              <a:t>Pointers to CPU and GPU memory are called host pointer and device pointer, respectively.</a:t>
            </a:r>
          </a:p>
          <a:p>
            <a:pPr algn="just"/>
            <a:r>
              <a:rPr lang="en-IN" dirty="0"/>
              <a:t>For data to be accessible by GPU, it must be presented in the device memory. </a:t>
            </a:r>
          </a:p>
          <a:p>
            <a:pPr algn="just"/>
            <a:r>
              <a:rPr lang="en-IN" b="1" dirty="0"/>
              <a:t>CUDA provides APIs for allocating device memory and data transfer between host and device memory.</a:t>
            </a:r>
          </a:p>
        </p:txBody>
      </p:sp>
      <p:sp>
        <p:nvSpPr>
          <p:cNvPr id="4" name="Slide Number Placeholder 3">
            <a:extLst>
              <a:ext uri="{FF2B5EF4-FFF2-40B4-BE49-F238E27FC236}">
                <a16:creationId xmlns:a16="http://schemas.microsoft.com/office/drawing/2014/main" id="{7E64510F-C6FE-4614-2C8A-9DBBA70FE131}"/>
              </a:ext>
            </a:extLst>
          </p:cNvPr>
          <p:cNvSpPr>
            <a:spLocks noGrp="1"/>
          </p:cNvSpPr>
          <p:nvPr>
            <p:ph type="sldNum" sz="quarter" idx="12"/>
          </p:nvPr>
        </p:nvSpPr>
        <p:spPr/>
        <p:txBody>
          <a:bodyPr/>
          <a:lstStyle/>
          <a:p>
            <a:fld id="{B3647D92-D355-45B5-865A-6B6EDC068D6D}" type="slidenum">
              <a:rPr lang="en-IN" smtClean="0"/>
              <a:t>41</a:t>
            </a:fld>
            <a:endParaRPr lang="en-IN"/>
          </a:p>
        </p:txBody>
      </p:sp>
    </p:spTree>
    <p:extLst>
      <p:ext uri="{BB962C8B-B14F-4D97-AF65-F5344CB8AC3E}">
        <p14:creationId xmlns:p14="http://schemas.microsoft.com/office/powerpoint/2010/main" val="23113564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065A4-97DA-7A5F-48D0-F8798606D700}"/>
              </a:ext>
            </a:extLst>
          </p:cNvPr>
          <p:cNvSpPr>
            <a:spLocks noGrp="1"/>
          </p:cNvSpPr>
          <p:nvPr>
            <p:ph type="title"/>
          </p:nvPr>
        </p:nvSpPr>
        <p:spPr/>
        <p:txBody>
          <a:bodyPr/>
          <a:lstStyle/>
          <a:p>
            <a:r>
              <a:rPr lang="en-IN" b="1" u="sng" dirty="0"/>
              <a:t>A quick comparison between CUDA and C</a:t>
            </a:r>
            <a:br>
              <a:rPr lang="en-IN" b="1" u="sng" dirty="0"/>
            </a:br>
            <a:endParaRPr lang="en-IN" u="sng" dirty="0"/>
          </a:p>
        </p:txBody>
      </p:sp>
      <p:pic>
        <p:nvPicPr>
          <p:cNvPr id="6" name="Content Placeholder 5" descr="A screenshot of a computer program&#10;&#10;Description automatically generated">
            <a:extLst>
              <a:ext uri="{FF2B5EF4-FFF2-40B4-BE49-F238E27FC236}">
                <a16:creationId xmlns:a16="http://schemas.microsoft.com/office/drawing/2014/main" id="{1CEEC3A4-FE57-9D2D-D299-382F1C9339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547" y="1243173"/>
            <a:ext cx="8106906" cy="5113177"/>
          </a:xfrm>
        </p:spPr>
      </p:pic>
      <p:sp>
        <p:nvSpPr>
          <p:cNvPr id="4" name="Slide Number Placeholder 3">
            <a:extLst>
              <a:ext uri="{FF2B5EF4-FFF2-40B4-BE49-F238E27FC236}">
                <a16:creationId xmlns:a16="http://schemas.microsoft.com/office/drawing/2014/main" id="{5CC544EF-E33F-E9C3-DE37-27EC99DC76F0}"/>
              </a:ext>
            </a:extLst>
          </p:cNvPr>
          <p:cNvSpPr>
            <a:spLocks noGrp="1"/>
          </p:cNvSpPr>
          <p:nvPr>
            <p:ph type="sldNum" sz="quarter" idx="12"/>
          </p:nvPr>
        </p:nvSpPr>
        <p:spPr/>
        <p:txBody>
          <a:bodyPr/>
          <a:lstStyle/>
          <a:p>
            <a:fld id="{B3647D92-D355-45B5-865A-6B6EDC068D6D}" type="slidenum">
              <a:rPr lang="en-IN" smtClean="0"/>
              <a:t>42</a:t>
            </a:fld>
            <a:endParaRPr lang="en-IN"/>
          </a:p>
        </p:txBody>
      </p:sp>
    </p:spTree>
    <p:extLst>
      <p:ext uri="{BB962C8B-B14F-4D97-AF65-F5344CB8AC3E}">
        <p14:creationId xmlns:p14="http://schemas.microsoft.com/office/powerpoint/2010/main" val="3952213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3693C-8FC3-7974-55F3-235A3B225471}"/>
              </a:ext>
            </a:extLst>
          </p:cNvPr>
          <p:cNvSpPr>
            <a:spLocks noGrp="1"/>
          </p:cNvSpPr>
          <p:nvPr>
            <p:ph type="title"/>
          </p:nvPr>
        </p:nvSpPr>
        <p:spPr>
          <a:xfrm>
            <a:off x="838200" y="136525"/>
            <a:ext cx="10515600" cy="664859"/>
          </a:xfrm>
        </p:spPr>
        <p:txBody>
          <a:bodyPr>
            <a:normAutofit fontScale="90000"/>
          </a:bodyPr>
          <a:lstStyle/>
          <a:p>
            <a:r>
              <a:rPr lang="en-IN" b="1" u="sng" dirty="0"/>
              <a:t>Explanation</a:t>
            </a:r>
          </a:p>
        </p:txBody>
      </p:sp>
      <p:sp>
        <p:nvSpPr>
          <p:cNvPr id="3" name="Content Placeholder 2">
            <a:extLst>
              <a:ext uri="{FF2B5EF4-FFF2-40B4-BE49-F238E27FC236}">
                <a16:creationId xmlns:a16="http://schemas.microsoft.com/office/drawing/2014/main" id="{936B6461-4D5E-AEC3-F62C-9C1A0379C393}"/>
              </a:ext>
            </a:extLst>
          </p:cNvPr>
          <p:cNvSpPr>
            <a:spLocks noGrp="1"/>
          </p:cNvSpPr>
          <p:nvPr>
            <p:ph idx="1"/>
          </p:nvPr>
        </p:nvSpPr>
        <p:spPr>
          <a:xfrm>
            <a:off x="838200" y="904126"/>
            <a:ext cx="10515600" cy="5732979"/>
          </a:xfrm>
        </p:spPr>
        <p:txBody>
          <a:bodyPr>
            <a:normAutofit/>
          </a:bodyPr>
          <a:lstStyle/>
          <a:p>
            <a:pPr algn="just"/>
            <a:r>
              <a:rPr lang="en-IN" dirty="0"/>
              <a:t>The major difference between C and CUDA implementation is </a:t>
            </a:r>
            <a:r>
              <a:rPr lang="en-IN" b="1" dirty="0"/>
              <a:t>__global__ specifier </a:t>
            </a:r>
            <a:r>
              <a:rPr lang="en-IN" dirty="0"/>
              <a:t>(Kernel) </a:t>
            </a:r>
            <a:r>
              <a:rPr lang="en-IN" b="1" dirty="0"/>
              <a:t>and &lt;&lt;&lt;...&gt;&gt;&gt; syntax </a:t>
            </a:r>
            <a:r>
              <a:rPr lang="en-IN" dirty="0"/>
              <a:t>(kernel launch)</a:t>
            </a:r>
          </a:p>
          <a:p>
            <a:pPr algn="just"/>
            <a:r>
              <a:rPr lang="en-IN" b="1" dirty="0"/>
              <a:t>The __global__ specifier indicates a function that runs on device (GPU). </a:t>
            </a:r>
          </a:p>
          <a:p>
            <a:pPr algn="just"/>
            <a:r>
              <a:rPr lang="en-IN" dirty="0"/>
              <a:t>Such function can be called through host code, e.g. the main() function in the example, and is also known as </a:t>
            </a:r>
            <a:r>
              <a:rPr lang="en-IN" b="1" dirty="0"/>
              <a:t>"kernels".</a:t>
            </a:r>
          </a:p>
          <a:p>
            <a:pPr algn="just"/>
            <a:r>
              <a:rPr lang="en-IN" sz="2800" b="1" i="0" u="none" strike="noStrike" baseline="0" dirty="0">
                <a:latin typeface="Calibri" panose="020F0502020204030204" pitchFamily="34" charset="0"/>
              </a:rPr>
              <a:t>Kernel: </a:t>
            </a:r>
            <a:r>
              <a:rPr lang="en-IN" sz="2800" b="0" i="0" u="none" strike="noStrike" baseline="0" dirty="0">
                <a:latin typeface="Calibri" panose="020F0502020204030204" pitchFamily="34" charset="0"/>
              </a:rPr>
              <a:t>a C function which is flagged to be run on a GPU (or a device).</a:t>
            </a:r>
            <a:endParaRPr lang="en-IN" b="1" dirty="0"/>
          </a:p>
          <a:p>
            <a:pPr algn="just"/>
            <a:r>
              <a:rPr lang="en-IN" dirty="0"/>
              <a:t>When a kernel is called, </a:t>
            </a:r>
            <a:r>
              <a:rPr lang="en-IN" b="1" dirty="0"/>
              <a:t>its execution configuration is provided through &lt;&lt;&lt;...&gt;&gt;&gt; syntax</a:t>
            </a:r>
            <a:r>
              <a:rPr lang="en-IN" dirty="0"/>
              <a:t>, e.g. </a:t>
            </a:r>
            <a:r>
              <a:rPr lang="en-IN" dirty="0" err="1"/>
              <a:t>cuda_hello</a:t>
            </a:r>
            <a:r>
              <a:rPr lang="en-IN" dirty="0"/>
              <a:t>&lt;&lt;&lt;1,1&gt;&gt;&gt;(). </a:t>
            </a:r>
          </a:p>
          <a:p>
            <a:r>
              <a:rPr lang="en-IN" sz="2800" b="0" i="0" u="none" strike="noStrike" baseline="0" dirty="0">
                <a:latin typeface="Calibri" panose="020F0502020204030204" pitchFamily="34" charset="0"/>
              </a:rPr>
              <a:t>Triple angle brackets mark a call from host code to device code </a:t>
            </a:r>
          </a:p>
          <a:p>
            <a:pPr lvl="1"/>
            <a:r>
              <a:rPr lang="en-IN" sz="2800" b="0" i="0" u="none" strike="noStrike" baseline="0" dirty="0">
                <a:latin typeface="Calibri" panose="020F0502020204030204" pitchFamily="34" charset="0"/>
              </a:rPr>
              <a:t>Also called a </a:t>
            </a:r>
            <a:r>
              <a:rPr lang="en-IN" sz="2800" b="1" i="0" u="none" strike="noStrike" baseline="0" dirty="0">
                <a:latin typeface="Calibri" panose="020F0502020204030204" pitchFamily="34" charset="0"/>
              </a:rPr>
              <a:t>“kernel launch”  </a:t>
            </a:r>
            <a:r>
              <a:rPr lang="en-IN" sz="2800" b="0" i="0" u="none" strike="noStrike" baseline="0" dirty="0">
                <a:latin typeface="Calibri" panose="020F0502020204030204" pitchFamily="34" charset="0"/>
              </a:rPr>
              <a:t>in CUDA terminology.</a:t>
            </a:r>
            <a:endParaRPr lang="en-IN" sz="2800" dirty="0"/>
          </a:p>
          <a:p>
            <a:pPr algn="just"/>
            <a:r>
              <a:rPr lang="en-IN" dirty="0"/>
              <a:t>We will discuss about the parameter (1,1)</a:t>
            </a:r>
          </a:p>
        </p:txBody>
      </p:sp>
      <p:sp>
        <p:nvSpPr>
          <p:cNvPr id="4" name="Slide Number Placeholder 3">
            <a:extLst>
              <a:ext uri="{FF2B5EF4-FFF2-40B4-BE49-F238E27FC236}">
                <a16:creationId xmlns:a16="http://schemas.microsoft.com/office/drawing/2014/main" id="{28479ADE-4653-E858-8C05-A59987BF27EF}"/>
              </a:ext>
            </a:extLst>
          </p:cNvPr>
          <p:cNvSpPr>
            <a:spLocks noGrp="1"/>
          </p:cNvSpPr>
          <p:nvPr>
            <p:ph type="sldNum" sz="quarter" idx="12"/>
          </p:nvPr>
        </p:nvSpPr>
        <p:spPr/>
        <p:txBody>
          <a:bodyPr/>
          <a:lstStyle/>
          <a:p>
            <a:fld id="{B3647D92-D355-45B5-865A-6B6EDC068D6D}" type="slidenum">
              <a:rPr lang="en-IN" smtClean="0"/>
              <a:t>43</a:t>
            </a:fld>
            <a:endParaRPr lang="en-IN"/>
          </a:p>
        </p:txBody>
      </p:sp>
    </p:spTree>
    <p:extLst>
      <p:ext uri="{BB962C8B-B14F-4D97-AF65-F5344CB8AC3E}">
        <p14:creationId xmlns:p14="http://schemas.microsoft.com/office/powerpoint/2010/main" val="15862210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80D28-F738-1DD9-84EC-BEC2B9F0B678}"/>
              </a:ext>
            </a:extLst>
          </p:cNvPr>
          <p:cNvSpPr>
            <a:spLocks noGrp="1"/>
          </p:cNvSpPr>
          <p:nvPr>
            <p:ph type="title"/>
          </p:nvPr>
        </p:nvSpPr>
        <p:spPr>
          <a:xfrm>
            <a:off x="838200" y="136525"/>
            <a:ext cx="10515600" cy="921713"/>
          </a:xfrm>
        </p:spPr>
        <p:txBody>
          <a:bodyPr/>
          <a:lstStyle/>
          <a:p>
            <a:r>
              <a:rPr lang="en-IN" b="1" u="sng" dirty="0"/>
              <a:t>Parameter (1,1)</a:t>
            </a:r>
          </a:p>
        </p:txBody>
      </p:sp>
      <p:sp>
        <p:nvSpPr>
          <p:cNvPr id="3" name="Content Placeholder 2">
            <a:extLst>
              <a:ext uri="{FF2B5EF4-FFF2-40B4-BE49-F238E27FC236}">
                <a16:creationId xmlns:a16="http://schemas.microsoft.com/office/drawing/2014/main" id="{2FE20391-CEF6-B3C7-1BAB-858B18324174}"/>
              </a:ext>
            </a:extLst>
          </p:cNvPr>
          <p:cNvSpPr>
            <a:spLocks noGrp="1"/>
          </p:cNvSpPr>
          <p:nvPr>
            <p:ph idx="1"/>
          </p:nvPr>
        </p:nvSpPr>
        <p:spPr>
          <a:xfrm>
            <a:off x="838200" y="1171254"/>
            <a:ext cx="10515600" cy="5005709"/>
          </a:xfrm>
        </p:spPr>
        <p:txBody>
          <a:bodyPr>
            <a:normAutofit/>
          </a:bodyPr>
          <a:lstStyle/>
          <a:p>
            <a:pPr algn="just"/>
            <a:r>
              <a:rPr lang="en-IN" dirty="0"/>
              <a:t>CUDA use a kernel execution configuration &lt;&lt;&lt;...&gt;&gt;&gt; to tell CUDA runtime how many threads to launch on GPU.</a:t>
            </a:r>
          </a:p>
          <a:p>
            <a:pPr algn="just"/>
            <a:r>
              <a:rPr lang="en-IN" dirty="0"/>
              <a:t> </a:t>
            </a:r>
            <a:r>
              <a:rPr lang="en-IN" b="1" dirty="0"/>
              <a:t>CUDA organizes threads into a group called "thread block". </a:t>
            </a:r>
          </a:p>
          <a:p>
            <a:pPr algn="just"/>
            <a:r>
              <a:rPr lang="en-IN" dirty="0"/>
              <a:t>Kernel can launch multiple thread blocks, organized into a "grid" structure.</a:t>
            </a:r>
          </a:p>
          <a:p>
            <a:pPr algn="just"/>
            <a:r>
              <a:rPr lang="en-IN" dirty="0"/>
              <a:t>The syntax of kernel execution configuration is as follows </a:t>
            </a:r>
          </a:p>
          <a:p>
            <a:pPr lvl="1" algn="just"/>
            <a:r>
              <a:rPr lang="en-IN" sz="2800" dirty="0"/>
              <a:t>&lt;&lt;&lt; M , T &gt;&gt;&gt;</a:t>
            </a:r>
          </a:p>
          <a:p>
            <a:pPr lvl="1" algn="just"/>
            <a:r>
              <a:rPr lang="en-IN" sz="2800" dirty="0"/>
              <a:t>which indicate that a kernel launches with a </a:t>
            </a:r>
            <a:r>
              <a:rPr lang="en-IN" sz="2800" b="1" dirty="0"/>
              <a:t>grid of M thread blocks</a:t>
            </a:r>
            <a:r>
              <a:rPr lang="en-IN" sz="2800" dirty="0"/>
              <a:t>. </a:t>
            </a:r>
          </a:p>
          <a:p>
            <a:pPr lvl="1" algn="just"/>
            <a:r>
              <a:rPr lang="en-IN" sz="2800" dirty="0"/>
              <a:t>Each thread block has </a:t>
            </a:r>
            <a:r>
              <a:rPr lang="en-IN" sz="2800" b="1" dirty="0"/>
              <a:t>T parallel threads</a:t>
            </a:r>
            <a:r>
              <a:rPr lang="en-IN" sz="2800" dirty="0"/>
              <a:t>. </a:t>
            </a:r>
          </a:p>
          <a:p>
            <a:endParaRPr lang="en-IN" dirty="0"/>
          </a:p>
        </p:txBody>
      </p:sp>
      <p:sp>
        <p:nvSpPr>
          <p:cNvPr id="4" name="Slide Number Placeholder 3">
            <a:extLst>
              <a:ext uri="{FF2B5EF4-FFF2-40B4-BE49-F238E27FC236}">
                <a16:creationId xmlns:a16="http://schemas.microsoft.com/office/drawing/2014/main" id="{B5F1D4C1-EB3F-5F4F-C6D4-53529B183BC3}"/>
              </a:ext>
            </a:extLst>
          </p:cNvPr>
          <p:cNvSpPr>
            <a:spLocks noGrp="1"/>
          </p:cNvSpPr>
          <p:nvPr>
            <p:ph type="sldNum" sz="quarter" idx="12"/>
          </p:nvPr>
        </p:nvSpPr>
        <p:spPr/>
        <p:txBody>
          <a:bodyPr/>
          <a:lstStyle/>
          <a:p>
            <a:fld id="{B3647D92-D355-45B5-865A-6B6EDC068D6D}" type="slidenum">
              <a:rPr lang="en-IN" smtClean="0"/>
              <a:t>44</a:t>
            </a:fld>
            <a:endParaRPr lang="en-IN"/>
          </a:p>
        </p:txBody>
      </p:sp>
    </p:spTree>
    <p:extLst>
      <p:ext uri="{BB962C8B-B14F-4D97-AF65-F5344CB8AC3E}">
        <p14:creationId xmlns:p14="http://schemas.microsoft.com/office/powerpoint/2010/main" val="8297616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6AE19-853D-BA08-4A86-34552EAE7C91}"/>
              </a:ext>
            </a:extLst>
          </p:cNvPr>
          <p:cNvSpPr>
            <a:spLocks noGrp="1"/>
          </p:cNvSpPr>
          <p:nvPr>
            <p:ph type="title"/>
          </p:nvPr>
        </p:nvSpPr>
        <p:spPr/>
        <p:txBody>
          <a:bodyPr/>
          <a:lstStyle/>
          <a:p>
            <a:r>
              <a:rPr lang="en-IN" sz="4400" b="1" u="sng" dirty="0"/>
              <a:t>Example: &lt;&lt;&lt; 2 , 5 &gt;&gt;&gt;</a:t>
            </a:r>
            <a:br>
              <a:rPr lang="en-IN" sz="4400" dirty="0"/>
            </a:br>
            <a:endParaRPr lang="en-IN" dirty="0"/>
          </a:p>
        </p:txBody>
      </p:sp>
      <p:sp>
        <p:nvSpPr>
          <p:cNvPr id="3" name="Content Placeholder 2">
            <a:extLst>
              <a:ext uri="{FF2B5EF4-FFF2-40B4-BE49-F238E27FC236}">
                <a16:creationId xmlns:a16="http://schemas.microsoft.com/office/drawing/2014/main" id="{024BA09D-7040-68C2-EFB8-83476EC91831}"/>
              </a:ext>
            </a:extLst>
          </p:cNvPr>
          <p:cNvSpPr>
            <a:spLocks noGrp="1"/>
          </p:cNvSpPr>
          <p:nvPr>
            <p:ph idx="1"/>
          </p:nvPr>
        </p:nvSpPr>
        <p:spPr>
          <a:xfrm>
            <a:off x="441789" y="1202076"/>
            <a:ext cx="10912011" cy="5519399"/>
          </a:xfrm>
        </p:spPr>
        <p:txBody>
          <a:bodyPr>
            <a:normAutofit lnSpcReduction="10000"/>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pPr algn="just"/>
            <a:r>
              <a:rPr lang="en-IN" dirty="0"/>
              <a:t>In the drawing, each blue rectangle represents a thread. </a:t>
            </a:r>
          </a:p>
          <a:p>
            <a:pPr algn="just"/>
            <a:r>
              <a:rPr lang="en-IN" dirty="0"/>
              <a:t>Each grey rectangle represents a block.</a:t>
            </a:r>
          </a:p>
          <a:p>
            <a:pPr algn="just"/>
            <a:r>
              <a:rPr lang="en-IN" dirty="0"/>
              <a:t>The green rectangle represents the grid.</a:t>
            </a:r>
          </a:p>
        </p:txBody>
      </p:sp>
      <p:sp>
        <p:nvSpPr>
          <p:cNvPr id="4" name="Slide Number Placeholder 3">
            <a:extLst>
              <a:ext uri="{FF2B5EF4-FFF2-40B4-BE49-F238E27FC236}">
                <a16:creationId xmlns:a16="http://schemas.microsoft.com/office/drawing/2014/main" id="{CDBE4733-6170-3C5C-9358-848FDA83B73E}"/>
              </a:ext>
            </a:extLst>
          </p:cNvPr>
          <p:cNvSpPr>
            <a:spLocks noGrp="1"/>
          </p:cNvSpPr>
          <p:nvPr>
            <p:ph type="sldNum" sz="quarter" idx="12"/>
          </p:nvPr>
        </p:nvSpPr>
        <p:spPr/>
        <p:txBody>
          <a:bodyPr/>
          <a:lstStyle/>
          <a:p>
            <a:fld id="{B3647D92-D355-45B5-865A-6B6EDC068D6D}" type="slidenum">
              <a:rPr lang="en-IN" smtClean="0"/>
              <a:t>45</a:t>
            </a:fld>
            <a:endParaRPr lang="en-IN"/>
          </a:p>
        </p:txBody>
      </p:sp>
      <p:pic>
        <p:nvPicPr>
          <p:cNvPr id="8" name="Picture 7" descr="A pair of blue and white windows">
            <a:extLst>
              <a:ext uri="{FF2B5EF4-FFF2-40B4-BE49-F238E27FC236}">
                <a16:creationId xmlns:a16="http://schemas.microsoft.com/office/drawing/2014/main" id="{C4BE4DE9-D44F-A884-03E5-B7FED20DC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66548" y="1325366"/>
            <a:ext cx="6658904" cy="3475425"/>
          </a:xfrm>
          <a:prstGeom prst="rect">
            <a:avLst/>
          </a:prstGeom>
        </p:spPr>
      </p:pic>
    </p:spTree>
    <p:extLst>
      <p:ext uri="{BB962C8B-B14F-4D97-AF65-F5344CB8AC3E}">
        <p14:creationId xmlns:p14="http://schemas.microsoft.com/office/powerpoint/2010/main" val="16081693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E6CEB450-7BB2-17B3-2143-7295591B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3982" y="277402"/>
            <a:ext cx="10428270" cy="6444073"/>
          </a:xfrm>
        </p:spPr>
      </p:pic>
      <p:sp>
        <p:nvSpPr>
          <p:cNvPr id="4" name="Slide Number Placeholder 3">
            <a:extLst>
              <a:ext uri="{FF2B5EF4-FFF2-40B4-BE49-F238E27FC236}">
                <a16:creationId xmlns:a16="http://schemas.microsoft.com/office/drawing/2014/main" id="{17BF9F7D-F794-046A-2659-487957B74BCA}"/>
              </a:ext>
            </a:extLst>
          </p:cNvPr>
          <p:cNvSpPr>
            <a:spLocks noGrp="1"/>
          </p:cNvSpPr>
          <p:nvPr>
            <p:ph type="sldNum" sz="quarter" idx="12"/>
          </p:nvPr>
        </p:nvSpPr>
        <p:spPr/>
        <p:txBody>
          <a:bodyPr/>
          <a:lstStyle/>
          <a:p>
            <a:fld id="{B3647D92-D355-45B5-865A-6B6EDC068D6D}" type="slidenum">
              <a:rPr lang="en-IN" smtClean="0"/>
              <a:t>46</a:t>
            </a:fld>
            <a:endParaRPr lang="en-IN"/>
          </a:p>
        </p:txBody>
      </p:sp>
    </p:spTree>
    <p:extLst>
      <p:ext uri="{BB962C8B-B14F-4D97-AF65-F5344CB8AC3E}">
        <p14:creationId xmlns:p14="http://schemas.microsoft.com/office/powerpoint/2010/main" val="94464001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2ECCD-9EEB-71F1-0BFA-71FDA7EF8C5F}"/>
              </a:ext>
            </a:extLst>
          </p:cNvPr>
          <p:cNvSpPr>
            <a:spLocks noGrp="1"/>
          </p:cNvSpPr>
          <p:nvPr>
            <p:ph type="title"/>
          </p:nvPr>
        </p:nvSpPr>
        <p:spPr>
          <a:xfrm>
            <a:off x="838200" y="365126"/>
            <a:ext cx="10515600" cy="734210"/>
          </a:xfrm>
        </p:spPr>
        <p:txBody>
          <a:bodyPr/>
          <a:lstStyle/>
          <a:p>
            <a:r>
              <a:rPr lang="en-IN" b="1" u="sng" dirty="0"/>
              <a:t>Try it Yourself</a:t>
            </a:r>
          </a:p>
        </p:txBody>
      </p:sp>
      <p:sp>
        <p:nvSpPr>
          <p:cNvPr id="3" name="Content Placeholder 2">
            <a:extLst>
              <a:ext uri="{FF2B5EF4-FFF2-40B4-BE49-F238E27FC236}">
                <a16:creationId xmlns:a16="http://schemas.microsoft.com/office/drawing/2014/main" id="{89C2213B-2583-7823-D586-1BFCF65EBA06}"/>
              </a:ext>
            </a:extLst>
          </p:cNvPr>
          <p:cNvSpPr>
            <a:spLocks noGrp="1"/>
          </p:cNvSpPr>
          <p:nvPr>
            <p:ph idx="1"/>
          </p:nvPr>
        </p:nvSpPr>
        <p:spPr>
          <a:xfrm>
            <a:off x="838200" y="1263721"/>
            <a:ext cx="10515600" cy="4913242"/>
          </a:xfrm>
        </p:spPr>
        <p:txBody>
          <a:bodyPr>
            <a:normAutofit fontScale="77500" lnSpcReduction="20000"/>
          </a:bodyPr>
          <a:lstStyle/>
          <a:p>
            <a:pPr marL="0" indent="0">
              <a:buNone/>
            </a:pPr>
            <a:r>
              <a:rPr lang="en-IN" dirty="0"/>
              <a:t>#include&lt;stdio.h&gt;</a:t>
            </a:r>
          </a:p>
          <a:p>
            <a:pPr marL="0" indent="0">
              <a:buNone/>
            </a:pPr>
            <a:endParaRPr lang="en-IN" dirty="0"/>
          </a:p>
          <a:p>
            <a:pPr marL="0" indent="0">
              <a:buNone/>
            </a:pPr>
            <a:r>
              <a:rPr lang="en-IN" dirty="0"/>
              <a:t>_global_ void hello()</a:t>
            </a:r>
          </a:p>
          <a:p>
            <a:pPr marL="0" indent="0">
              <a:buNone/>
            </a:pPr>
            <a:r>
              <a:rPr lang="en-IN" dirty="0"/>
              <a:t> {</a:t>
            </a:r>
          </a:p>
          <a:p>
            <a:pPr marL="0" indent="0">
              <a:buNone/>
            </a:pPr>
            <a:r>
              <a:rPr lang="en-IN" dirty="0"/>
              <a:t>  	printf(“Hello World from GPU\n”); </a:t>
            </a:r>
          </a:p>
          <a:p>
            <a:pPr marL="0" indent="0">
              <a:buNone/>
            </a:pPr>
            <a:r>
              <a:rPr lang="en-IN" dirty="0"/>
              <a:t>}</a:t>
            </a:r>
          </a:p>
          <a:p>
            <a:pPr marL="0" indent="0">
              <a:buNone/>
            </a:pPr>
            <a:endParaRPr lang="en-IN" dirty="0"/>
          </a:p>
          <a:p>
            <a:pPr marL="0" indent="0">
              <a:buNone/>
            </a:pPr>
            <a:r>
              <a:rPr lang="en-IN" dirty="0"/>
              <a:t>Int main()</a:t>
            </a:r>
          </a:p>
          <a:p>
            <a:pPr marL="0" indent="0">
              <a:buNone/>
            </a:pPr>
            <a:r>
              <a:rPr lang="en-IN" dirty="0"/>
              <a:t>{</a:t>
            </a:r>
          </a:p>
          <a:p>
            <a:pPr marL="0" indent="0">
              <a:buNone/>
            </a:pPr>
            <a:r>
              <a:rPr lang="en-IN" dirty="0"/>
              <a:t>	hello&lt;&lt;&lt;2,2&gt;&gt;&gt;();</a:t>
            </a:r>
          </a:p>
          <a:p>
            <a:pPr marL="0" indent="0">
              <a:buNone/>
            </a:pPr>
            <a:r>
              <a:rPr lang="en-IN" dirty="0"/>
              <a:t>	printf(“Hello World from CPU\n”);</a:t>
            </a:r>
          </a:p>
          <a:p>
            <a:pPr marL="0" indent="0">
              <a:buNone/>
            </a:pPr>
            <a:r>
              <a:rPr lang="en-IN" dirty="0"/>
              <a:t>	return 0;</a:t>
            </a:r>
          </a:p>
          <a:p>
            <a:pPr marL="0" indent="0">
              <a:buNone/>
            </a:pPr>
            <a:r>
              <a:rPr lang="en-IN" dirty="0"/>
              <a:t>}</a:t>
            </a:r>
          </a:p>
          <a:p>
            <a:endParaRPr lang="en-IN" dirty="0"/>
          </a:p>
        </p:txBody>
      </p:sp>
      <p:sp>
        <p:nvSpPr>
          <p:cNvPr id="4" name="Slide Number Placeholder 3">
            <a:extLst>
              <a:ext uri="{FF2B5EF4-FFF2-40B4-BE49-F238E27FC236}">
                <a16:creationId xmlns:a16="http://schemas.microsoft.com/office/drawing/2014/main" id="{7051B309-220F-558E-8B52-65B39662C9D2}"/>
              </a:ext>
            </a:extLst>
          </p:cNvPr>
          <p:cNvSpPr>
            <a:spLocks noGrp="1"/>
          </p:cNvSpPr>
          <p:nvPr>
            <p:ph type="sldNum" sz="quarter" idx="12"/>
          </p:nvPr>
        </p:nvSpPr>
        <p:spPr/>
        <p:txBody>
          <a:bodyPr/>
          <a:lstStyle/>
          <a:p>
            <a:fld id="{B3647D92-D355-45B5-865A-6B6EDC068D6D}" type="slidenum">
              <a:rPr lang="en-IN" smtClean="0"/>
              <a:t>47</a:t>
            </a:fld>
            <a:endParaRPr lang="en-IN"/>
          </a:p>
        </p:txBody>
      </p:sp>
    </p:spTree>
    <p:extLst>
      <p:ext uri="{BB962C8B-B14F-4D97-AF65-F5344CB8AC3E}">
        <p14:creationId xmlns:p14="http://schemas.microsoft.com/office/powerpoint/2010/main" val="4401010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1D91F-B815-321C-A04A-A865AC389D58}"/>
              </a:ext>
            </a:extLst>
          </p:cNvPr>
          <p:cNvSpPr>
            <a:spLocks noGrp="1"/>
          </p:cNvSpPr>
          <p:nvPr>
            <p:ph type="title"/>
          </p:nvPr>
        </p:nvSpPr>
        <p:spPr/>
        <p:txBody>
          <a:bodyPr/>
          <a:lstStyle/>
          <a:p>
            <a:r>
              <a:rPr lang="en-IN" b="1" u="sng" dirty="0"/>
              <a:t>Basic Steps of </a:t>
            </a:r>
            <a:r>
              <a:rPr lang="en-IN" b="1" u="sng" dirty="0" err="1"/>
              <a:t>Cuda</a:t>
            </a:r>
            <a:r>
              <a:rPr lang="en-IN" b="1" u="sng" dirty="0"/>
              <a:t> Programming</a:t>
            </a:r>
            <a:br>
              <a:rPr lang="en-IN" dirty="0"/>
            </a:br>
            <a:endParaRPr lang="en-IN" dirty="0"/>
          </a:p>
        </p:txBody>
      </p:sp>
      <p:sp>
        <p:nvSpPr>
          <p:cNvPr id="3" name="Content Placeholder 2">
            <a:extLst>
              <a:ext uri="{FF2B5EF4-FFF2-40B4-BE49-F238E27FC236}">
                <a16:creationId xmlns:a16="http://schemas.microsoft.com/office/drawing/2014/main" id="{C9693A55-310E-FF2A-4E41-5CFEE16A69DA}"/>
              </a:ext>
            </a:extLst>
          </p:cNvPr>
          <p:cNvSpPr>
            <a:spLocks noGrp="1"/>
          </p:cNvSpPr>
          <p:nvPr>
            <p:ph idx="1"/>
          </p:nvPr>
        </p:nvSpPr>
        <p:spPr>
          <a:xfrm>
            <a:off x="838200" y="1181528"/>
            <a:ext cx="10515600" cy="4995435"/>
          </a:xfrm>
        </p:spPr>
        <p:txBody>
          <a:bodyPr>
            <a:normAutofit fontScale="92500" lnSpcReduction="20000"/>
          </a:bodyPr>
          <a:lstStyle/>
          <a:p>
            <a:pPr marL="0" indent="0">
              <a:buNone/>
            </a:pPr>
            <a:r>
              <a:rPr lang="en-IN" dirty="0"/>
              <a:t>Following is the common workflow of CUDA programs.</a:t>
            </a:r>
          </a:p>
          <a:p>
            <a:endParaRPr lang="en-IN" dirty="0"/>
          </a:p>
          <a:p>
            <a:r>
              <a:rPr lang="en-IN" b="1" dirty="0"/>
              <a:t>Allocate host memory and initialize host data</a:t>
            </a:r>
          </a:p>
          <a:p>
            <a:pPr marL="0" indent="0">
              <a:buNone/>
            </a:pPr>
            <a:r>
              <a:rPr lang="en-IN" dirty="0"/>
              <a:t>   (</a:t>
            </a:r>
            <a:r>
              <a:rPr lang="en-IN" dirty="0" err="1"/>
              <a:t>ie</a:t>
            </a:r>
            <a:r>
              <a:rPr lang="en-IN" dirty="0"/>
              <a:t> Initialization of data on CPU) </a:t>
            </a:r>
          </a:p>
          <a:p>
            <a:r>
              <a:rPr lang="en-IN" b="1" dirty="0"/>
              <a:t>Allocate device memory</a:t>
            </a:r>
          </a:p>
          <a:p>
            <a:r>
              <a:rPr lang="en-IN" b="1" dirty="0"/>
              <a:t>Transfer input data from host to device memory</a:t>
            </a:r>
          </a:p>
          <a:p>
            <a:pPr marL="0" indent="0">
              <a:buNone/>
            </a:pPr>
            <a:r>
              <a:rPr lang="en-IN" dirty="0"/>
              <a:t>    (</a:t>
            </a:r>
            <a:r>
              <a:rPr lang="en-IN" dirty="0" err="1"/>
              <a:t>ie</a:t>
            </a:r>
            <a:r>
              <a:rPr lang="en-IN" dirty="0"/>
              <a:t> Transfer data from CPU to GPU)</a:t>
            </a:r>
          </a:p>
          <a:p>
            <a:r>
              <a:rPr lang="en-IN" b="1" dirty="0"/>
              <a:t>Kernel launch (instructions on GPU)</a:t>
            </a:r>
          </a:p>
          <a:p>
            <a:r>
              <a:rPr lang="en-IN" b="1" dirty="0"/>
              <a:t>Execute kernels</a:t>
            </a:r>
          </a:p>
          <a:p>
            <a:r>
              <a:rPr lang="en-IN" b="1" dirty="0"/>
              <a:t>Transfer output from device memory to host</a:t>
            </a:r>
          </a:p>
          <a:p>
            <a:pPr marL="0" indent="0">
              <a:buNone/>
            </a:pPr>
            <a:r>
              <a:rPr lang="en-IN" dirty="0"/>
              <a:t>   (Transfer results back to CPU from GPU)</a:t>
            </a:r>
          </a:p>
          <a:p>
            <a:r>
              <a:rPr lang="en-IN" b="1" dirty="0"/>
              <a:t>Reclaim the memory from both CPU and GPU</a:t>
            </a:r>
          </a:p>
          <a:p>
            <a:pPr marL="0" indent="0">
              <a:buNone/>
            </a:pPr>
            <a:endParaRPr lang="en-IN" dirty="0"/>
          </a:p>
        </p:txBody>
      </p:sp>
      <p:sp>
        <p:nvSpPr>
          <p:cNvPr id="4" name="Slide Number Placeholder 3">
            <a:extLst>
              <a:ext uri="{FF2B5EF4-FFF2-40B4-BE49-F238E27FC236}">
                <a16:creationId xmlns:a16="http://schemas.microsoft.com/office/drawing/2014/main" id="{5E195971-B3F2-A1C4-2C10-42B5D19CE986}"/>
              </a:ext>
            </a:extLst>
          </p:cNvPr>
          <p:cNvSpPr>
            <a:spLocks noGrp="1"/>
          </p:cNvSpPr>
          <p:nvPr>
            <p:ph type="sldNum" sz="quarter" idx="12"/>
          </p:nvPr>
        </p:nvSpPr>
        <p:spPr/>
        <p:txBody>
          <a:bodyPr/>
          <a:lstStyle/>
          <a:p>
            <a:fld id="{B3647D92-D355-45B5-865A-6B6EDC068D6D}" type="slidenum">
              <a:rPr lang="en-IN" smtClean="0"/>
              <a:t>48</a:t>
            </a:fld>
            <a:endParaRPr lang="en-IN"/>
          </a:p>
        </p:txBody>
      </p:sp>
    </p:spTree>
    <p:extLst>
      <p:ext uri="{BB962C8B-B14F-4D97-AF65-F5344CB8AC3E}">
        <p14:creationId xmlns:p14="http://schemas.microsoft.com/office/powerpoint/2010/main" val="12102115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B5011D-6C9F-F587-A3B2-2E0042A53309}"/>
              </a:ext>
            </a:extLst>
          </p:cNvPr>
          <p:cNvSpPr>
            <a:spLocks noGrp="1"/>
          </p:cNvSpPr>
          <p:nvPr>
            <p:ph type="title"/>
          </p:nvPr>
        </p:nvSpPr>
        <p:spPr/>
        <p:txBody>
          <a:bodyPr/>
          <a:lstStyle/>
          <a:p>
            <a:r>
              <a:rPr lang="en-IN" b="1" u="sng" dirty="0"/>
              <a:t>Device Global Memory and Data Transfer</a:t>
            </a:r>
          </a:p>
        </p:txBody>
      </p:sp>
      <p:sp>
        <p:nvSpPr>
          <p:cNvPr id="3" name="Content Placeholder 2">
            <a:extLst>
              <a:ext uri="{FF2B5EF4-FFF2-40B4-BE49-F238E27FC236}">
                <a16:creationId xmlns:a16="http://schemas.microsoft.com/office/drawing/2014/main" id="{0A7347E7-7915-3F80-2DD9-17EA0AA78829}"/>
              </a:ext>
            </a:extLst>
          </p:cNvPr>
          <p:cNvSpPr>
            <a:spLocks noGrp="1"/>
          </p:cNvSpPr>
          <p:nvPr>
            <p:ph idx="1"/>
          </p:nvPr>
        </p:nvSpPr>
        <p:spPr/>
        <p:txBody>
          <a:bodyPr>
            <a:normAutofit lnSpcReduction="10000"/>
          </a:bodyPr>
          <a:lstStyle/>
          <a:p>
            <a:pPr algn="just"/>
            <a:r>
              <a:rPr lang="en-IN" b="1" dirty="0"/>
              <a:t>Global memory can be considered the main memory space of the GPU in CUDA</a:t>
            </a:r>
            <a:r>
              <a:rPr lang="en-IN" dirty="0"/>
              <a:t>. </a:t>
            </a:r>
          </a:p>
          <a:p>
            <a:pPr algn="just"/>
            <a:r>
              <a:rPr lang="en-IN" dirty="0"/>
              <a:t>It is allocated, and managed, by the host, and it is accessible to both the host and the GPU with the help of CUDA API.</a:t>
            </a:r>
          </a:p>
          <a:p>
            <a:pPr algn="just"/>
            <a:r>
              <a:rPr lang="en-IN" dirty="0"/>
              <a:t>For this reason, the global memory space can be used to exchange data between the two.</a:t>
            </a:r>
          </a:p>
          <a:p>
            <a:pPr algn="just"/>
            <a:r>
              <a:rPr lang="en-IN" dirty="0"/>
              <a:t>Global memory resides on the device. </a:t>
            </a:r>
          </a:p>
          <a:p>
            <a:pPr algn="just"/>
            <a:r>
              <a:rPr lang="en-IN" dirty="0"/>
              <a:t>Obviously, every memory has a size limit. </a:t>
            </a:r>
          </a:p>
          <a:p>
            <a:pPr algn="just"/>
            <a:r>
              <a:rPr lang="en-IN" b="1" dirty="0"/>
              <a:t>The global memory is the total amount of DRAM of the GPU you are using. </a:t>
            </a:r>
          </a:p>
        </p:txBody>
      </p:sp>
      <p:sp>
        <p:nvSpPr>
          <p:cNvPr id="4" name="Slide Number Placeholder 3">
            <a:extLst>
              <a:ext uri="{FF2B5EF4-FFF2-40B4-BE49-F238E27FC236}">
                <a16:creationId xmlns:a16="http://schemas.microsoft.com/office/drawing/2014/main" id="{1D7A869C-A2AA-80A8-A521-84B946E368BB}"/>
              </a:ext>
            </a:extLst>
          </p:cNvPr>
          <p:cNvSpPr>
            <a:spLocks noGrp="1"/>
          </p:cNvSpPr>
          <p:nvPr>
            <p:ph type="sldNum" sz="quarter" idx="12"/>
          </p:nvPr>
        </p:nvSpPr>
        <p:spPr/>
        <p:txBody>
          <a:bodyPr/>
          <a:lstStyle/>
          <a:p>
            <a:fld id="{B3647D92-D355-45B5-865A-6B6EDC068D6D}" type="slidenum">
              <a:rPr lang="en-IN" smtClean="0"/>
              <a:t>49</a:t>
            </a:fld>
            <a:endParaRPr lang="en-IN"/>
          </a:p>
        </p:txBody>
      </p:sp>
    </p:spTree>
    <p:extLst>
      <p:ext uri="{BB962C8B-B14F-4D97-AF65-F5344CB8AC3E}">
        <p14:creationId xmlns:p14="http://schemas.microsoft.com/office/powerpoint/2010/main" val="1492016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3D2E70-E7E7-B3D0-AE80-580F2CA376A7}"/>
              </a:ext>
            </a:extLst>
          </p:cNvPr>
          <p:cNvSpPr>
            <a:spLocks noGrp="1"/>
          </p:cNvSpPr>
          <p:nvPr>
            <p:ph type="title"/>
          </p:nvPr>
        </p:nvSpPr>
        <p:spPr/>
        <p:txBody>
          <a:bodyPr/>
          <a:lstStyle/>
          <a:p>
            <a:r>
              <a:rPr lang="en-US" b="1" u="sng" dirty="0"/>
              <a:t>Heterogenous Parallel Computing </a:t>
            </a:r>
            <a:r>
              <a:rPr lang="en-US" b="1" u="sng"/>
              <a:t>– Example</a:t>
            </a:r>
            <a:endParaRPr lang="en-US" b="1" u="sng" dirty="0"/>
          </a:p>
        </p:txBody>
      </p:sp>
      <p:pic>
        <p:nvPicPr>
          <p:cNvPr id="5" name="Content Placeholder 4">
            <a:extLst>
              <a:ext uri="{FF2B5EF4-FFF2-40B4-BE49-F238E27FC236}">
                <a16:creationId xmlns:a16="http://schemas.microsoft.com/office/drawing/2014/main" id="{7FE86D04-76A2-DC03-80E0-6EB4C0D11F16}"/>
              </a:ext>
            </a:extLst>
          </p:cNvPr>
          <p:cNvPicPr>
            <a:picLocks noGrp="1" noChangeAspect="1"/>
          </p:cNvPicPr>
          <p:nvPr>
            <p:ph idx="1"/>
          </p:nvPr>
        </p:nvPicPr>
        <p:blipFill>
          <a:blip r:embed="rId2"/>
          <a:stretch>
            <a:fillRect/>
          </a:stretch>
        </p:blipFill>
        <p:spPr>
          <a:xfrm>
            <a:off x="962025" y="2108035"/>
            <a:ext cx="10267950" cy="3829050"/>
          </a:xfrm>
        </p:spPr>
      </p:pic>
    </p:spTree>
    <p:extLst>
      <p:ext uri="{BB962C8B-B14F-4D97-AF65-F5344CB8AC3E}">
        <p14:creationId xmlns:p14="http://schemas.microsoft.com/office/powerpoint/2010/main" val="34598570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33036A-3ED1-C9E9-9E1B-09692A15BA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2D30E9-29A9-0985-5422-E73E05CB5877}"/>
              </a:ext>
            </a:extLst>
          </p:cNvPr>
          <p:cNvSpPr>
            <a:spLocks noGrp="1"/>
          </p:cNvSpPr>
          <p:nvPr>
            <p:ph idx="1"/>
          </p:nvPr>
        </p:nvSpPr>
        <p:spPr>
          <a:xfrm>
            <a:off x="838200" y="554804"/>
            <a:ext cx="10515600" cy="5622159"/>
          </a:xfrm>
        </p:spPr>
        <p:txBody>
          <a:bodyPr>
            <a:normAutofit/>
          </a:bodyPr>
          <a:lstStyle/>
          <a:p>
            <a:pPr algn="just"/>
            <a:r>
              <a:rPr lang="en-IN" dirty="0"/>
              <a:t>A typical GPU comes with its own global memory (DRAM- Dynamic Random Access Memory). </a:t>
            </a:r>
          </a:p>
          <a:p>
            <a:pPr algn="just"/>
            <a:r>
              <a:rPr lang="en-IN" dirty="0"/>
              <a:t>In current CUDA systems, devices are often </a:t>
            </a:r>
            <a:r>
              <a:rPr lang="en-IN" b="1" dirty="0"/>
              <a:t>hardware cards </a:t>
            </a:r>
            <a:r>
              <a:rPr lang="en-IN" dirty="0"/>
              <a:t>that come with their own dynamic random-access memory called device </a:t>
            </a:r>
            <a:r>
              <a:rPr lang="en-IN" i="1" dirty="0"/>
              <a:t>global</a:t>
            </a:r>
            <a:r>
              <a:rPr lang="en-IN" dirty="0"/>
              <a:t> memory, or simply global memory. </a:t>
            </a:r>
          </a:p>
          <a:p>
            <a:pPr algn="just"/>
            <a:r>
              <a:rPr lang="en-IN" dirty="0"/>
              <a:t>For </a:t>
            </a:r>
            <a:r>
              <a:rPr lang="en-IN" b="1" dirty="0"/>
              <a:t>example</a:t>
            </a:r>
            <a:r>
              <a:rPr lang="en-IN" dirty="0"/>
              <a:t>, the Nvidia GTX 480 has DRAM size equal </a:t>
            </a:r>
            <a:r>
              <a:rPr lang="en-IN"/>
              <a:t>to 4GB </a:t>
            </a:r>
            <a:r>
              <a:rPr lang="en-IN" dirty="0"/>
              <a:t>and  NVIDIA Volta V100 comes with 16GB or 32GB of global memory.</a:t>
            </a:r>
          </a:p>
          <a:p>
            <a:pPr algn="just"/>
            <a:r>
              <a:rPr lang="en-IN" dirty="0"/>
              <a:t>To execute a kernel on the GPU, the programmer needs to allocate separate memory on the GPU by writing code. </a:t>
            </a:r>
          </a:p>
          <a:p>
            <a:pPr algn="just"/>
            <a:r>
              <a:rPr lang="en-IN" dirty="0"/>
              <a:t>The CUDA API provides specific functions for accomplishing this. </a:t>
            </a:r>
          </a:p>
        </p:txBody>
      </p:sp>
      <p:sp>
        <p:nvSpPr>
          <p:cNvPr id="4" name="Slide Number Placeholder 3">
            <a:extLst>
              <a:ext uri="{FF2B5EF4-FFF2-40B4-BE49-F238E27FC236}">
                <a16:creationId xmlns:a16="http://schemas.microsoft.com/office/drawing/2014/main" id="{33E97D1C-B01F-B2AA-6A0B-455D96004E34}"/>
              </a:ext>
            </a:extLst>
          </p:cNvPr>
          <p:cNvSpPr>
            <a:spLocks noGrp="1"/>
          </p:cNvSpPr>
          <p:nvPr>
            <p:ph type="sldNum" sz="quarter" idx="12"/>
          </p:nvPr>
        </p:nvSpPr>
        <p:spPr/>
        <p:txBody>
          <a:bodyPr/>
          <a:lstStyle/>
          <a:p>
            <a:fld id="{B3647D92-D355-45B5-865A-6B6EDC068D6D}" type="slidenum">
              <a:rPr lang="en-IN" smtClean="0"/>
              <a:t>50</a:t>
            </a:fld>
            <a:endParaRPr lang="en-IN"/>
          </a:p>
        </p:txBody>
      </p:sp>
    </p:spTree>
    <p:extLst>
      <p:ext uri="{BB962C8B-B14F-4D97-AF65-F5344CB8AC3E}">
        <p14:creationId xmlns:p14="http://schemas.microsoft.com/office/powerpoint/2010/main" val="35989321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55FB46-9513-EB1E-F450-7928B0D3425C}"/>
              </a:ext>
            </a:extLst>
          </p:cNvPr>
          <p:cNvSpPr>
            <a:spLocks noGrp="1"/>
          </p:cNvSpPr>
          <p:nvPr>
            <p:ph idx="1"/>
          </p:nvPr>
        </p:nvSpPr>
        <p:spPr>
          <a:xfrm>
            <a:off x="838200" y="914400"/>
            <a:ext cx="10515600" cy="5262563"/>
          </a:xfrm>
        </p:spPr>
        <p:txBody>
          <a:bodyPr>
            <a:normAutofit lnSpcReduction="10000"/>
          </a:bodyPr>
          <a:lstStyle/>
          <a:p>
            <a:pPr algn="just"/>
            <a:r>
              <a:rPr lang="en-IN" dirty="0"/>
              <a:t>The name global here refers to scope, as it can be accessed and modified from both the host and the device. </a:t>
            </a:r>
          </a:p>
          <a:p>
            <a:pPr algn="just"/>
            <a:r>
              <a:rPr lang="en-IN" b="1" dirty="0"/>
              <a:t>Global memory can be declared </a:t>
            </a:r>
            <a:r>
              <a:rPr lang="en-IN" dirty="0"/>
              <a:t>in global (variable) scope using </a:t>
            </a:r>
          </a:p>
          <a:p>
            <a:pPr lvl="1" algn="just"/>
            <a:r>
              <a:rPr lang="en-IN" sz="2800" dirty="0"/>
              <a:t>The </a:t>
            </a:r>
            <a:r>
              <a:rPr lang="en-IN" sz="2800" b="1" dirty="0"/>
              <a:t>__device__ declaration specifier </a:t>
            </a:r>
            <a:r>
              <a:rPr lang="en-IN" sz="2800" dirty="0"/>
              <a:t>as in the first line of the following code snippet</a:t>
            </a:r>
          </a:p>
          <a:p>
            <a:pPr marL="3200400" lvl="7" indent="0" algn="just">
              <a:buNone/>
            </a:pPr>
            <a:r>
              <a:rPr lang="en-IN" sz="2800" dirty="0"/>
              <a:t>               </a:t>
            </a:r>
            <a:r>
              <a:rPr lang="en-IN" sz="2800" b="1" dirty="0"/>
              <a:t>or </a:t>
            </a:r>
          </a:p>
          <a:p>
            <a:pPr lvl="1" algn="just"/>
            <a:r>
              <a:rPr lang="en-IN" sz="2800" dirty="0"/>
              <a:t>Dynamically allocated using </a:t>
            </a:r>
            <a:r>
              <a:rPr lang="en-IN" sz="2800" b="1" dirty="0" err="1"/>
              <a:t>cudaMalloc</a:t>
            </a:r>
            <a:r>
              <a:rPr lang="en-IN" sz="2800" b="1" dirty="0"/>
              <a:t>() </a:t>
            </a:r>
            <a:r>
              <a:rPr lang="en-IN" sz="2800" dirty="0"/>
              <a:t>and assigned to a regular C pointer variable as in line 7</a:t>
            </a:r>
          </a:p>
          <a:p>
            <a:pPr algn="just"/>
            <a:r>
              <a:rPr lang="en-IN" dirty="0"/>
              <a:t>Global memory allocations can persist for the lifetime of the application. </a:t>
            </a:r>
          </a:p>
          <a:p>
            <a:pPr algn="just"/>
            <a:r>
              <a:rPr lang="en-IN" dirty="0"/>
              <a:t>Depending on the compute capability of the device, global memory may or may not be cached on the chip.</a:t>
            </a:r>
          </a:p>
        </p:txBody>
      </p:sp>
      <p:sp>
        <p:nvSpPr>
          <p:cNvPr id="4" name="Slide Number Placeholder 3">
            <a:extLst>
              <a:ext uri="{FF2B5EF4-FFF2-40B4-BE49-F238E27FC236}">
                <a16:creationId xmlns:a16="http://schemas.microsoft.com/office/drawing/2014/main" id="{590051BD-D4DC-20CD-6227-E966243BF038}"/>
              </a:ext>
            </a:extLst>
          </p:cNvPr>
          <p:cNvSpPr>
            <a:spLocks noGrp="1"/>
          </p:cNvSpPr>
          <p:nvPr>
            <p:ph type="sldNum" sz="quarter" idx="12"/>
          </p:nvPr>
        </p:nvSpPr>
        <p:spPr/>
        <p:txBody>
          <a:bodyPr/>
          <a:lstStyle/>
          <a:p>
            <a:fld id="{B3647D92-D355-45B5-865A-6B6EDC068D6D}" type="slidenum">
              <a:rPr lang="en-IN" smtClean="0"/>
              <a:t>51</a:t>
            </a:fld>
            <a:endParaRPr lang="en-IN"/>
          </a:p>
        </p:txBody>
      </p:sp>
    </p:spTree>
    <p:extLst>
      <p:ext uri="{BB962C8B-B14F-4D97-AF65-F5344CB8AC3E}">
        <p14:creationId xmlns:p14="http://schemas.microsoft.com/office/powerpoint/2010/main" val="31334829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shot of a computer program">
            <a:extLst>
              <a:ext uri="{FF2B5EF4-FFF2-40B4-BE49-F238E27FC236}">
                <a16:creationId xmlns:a16="http://schemas.microsoft.com/office/drawing/2014/main" id="{A8A9D754-D131-40FE-102F-270E4168C46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18572" y="431515"/>
            <a:ext cx="9354856" cy="5198781"/>
          </a:xfrm>
        </p:spPr>
      </p:pic>
      <p:sp>
        <p:nvSpPr>
          <p:cNvPr id="4" name="Slide Number Placeholder 3">
            <a:extLst>
              <a:ext uri="{FF2B5EF4-FFF2-40B4-BE49-F238E27FC236}">
                <a16:creationId xmlns:a16="http://schemas.microsoft.com/office/drawing/2014/main" id="{5343F7B8-3108-8CB2-C9FD-FA47792A94F4}"/>
              </a:ext>
            </a:extLst>
          </p:cNvPr>
          <p:cNvSpPr>
            <a:spLocks noGrp="1"/>
          </p:cNvSpPr>
          <p:nvPr>
            <p:ph type="sldNum" sz="quarter" idx="12"/>
          </p:nvPr>
        </p:nvSpPr>
        <p:spPr/>
        <p:txBody>
          <a:bodyPr/>
          <a:lstStyle/>
          <a:p>
            <a:fld id="{B3647D92-D355-45B5-865A-6B6EDC068D6D}" type="slidenum">
              <a:rPr lang="en-IN" smtClean="0"/>
              <a:t>52</a:t>
            </a:fld>
            <a:endParaRPr lang="en-IN"/>
          </a:p>
        </p:txBody>
      </p:sp>
    </p:spTree>
    <p:extLst>
      <p:ext uri="{BB962C8B-B14F-4D97-AF65-F5344CB8AC3E}">
        <p14:creationId xmlns:p14="http://schemas.microsoft.com/office/powerpoint/2010/main" val="3983945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4FFE-6B59-4FA2-58C4-EAB36468A50B}"/>
              </a:ext>
            </a:extLst>
          </p:cNvPr>
          <p:cNvSpPr>
            <a:spLocks noGrp="1"/>
          </p:cNvSpPr>
          <p:nvPr>
            <p:ph type="title"/>
          </p:nvPr>
        </p:nvSpPr>
        <p:spPr>
          <a:xfrm>
            <a:off x="838200" y="136525"/>
            <a:ext cx="10515600" cy="1034729"/>
          </a:xfrm>
        </p:spPr>
        <p:txBody>
          <a:bodyPr>
            <a:normAutofit/>
          </a:bodyPr>
          <a:lstStyle/>
          <a:p>
            <a:r>
              <a:rPr lang="en-IN" b="1" u="sng" dirty="0"/>
              <a:t>Device Functions</a:t>
            </a:r>
          </a:p>
        </p:txBody>
      </p:sp>
      <p:pic>
        <p:nvPicPr>
          <p:cNvPr id="6" name="Content Placeholder 5" descr="A blue and white table with black text">
            <a:extLst>
              <a:ext uri="{FF2B5EF4-FFF2-40B4-BE49-F238E27FC236}">
                <a16:creationId xmlns:a16="http://schemas.microsoft.com/office/drawing/2014/main" id="{339B96A4-7FF8-9F2F-ED0F-4BAF36647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5230" y="1304818"/>
            <a:ext cx="9421540" cy="5157627"/>
          </a:xfrm>
        </p:spPr>
      </p:pic>
      <p:sp>
        <p:nvSpPr>
          <p:cNvPr id="4" name="Slide Number Placeholder 3">
            <a:extLst>
              <a:ext uri="{FF2B5EF4-FFF2-40B4-BE49-F238E27FC236}">
                <a16:creationId xmlns:a16="http://schemas.microsoft.com/office/drawing/2014/main" id="{3AD416FE-596E-B4C0-B786-F51CEC0AAA34}"/>
              </a:ext>
            </a:extLst>
          </p:cNvPr>
          <p:cNvSpPr>
            <a:spLocks noGrp="1"/>
          </p:cNvSpPr>
          <p:nvPr>
            <p:ph type="sldNum" sz="quarter" idx="12"/>
          </p:nvPr>
        </p:nvSpPr>
        <p:spPr/>
        <p:txBody>
          <a:bodyPr/>
          <a:lstStyle/>
          <a:p>
            <a:fld id="{B3647D92-D355-45B5-865A-6B6EDC068D6D}" type="slidenum">
              <a:rPr lang="en-IN" smtClean="0"/>
              <a:t>53</a:t>
            </a:fld>
            <a:endParaRPr lang="en-IN"/>
          </a:p>
        </p:txBody>
      </p:sp>
    </p:spTree>
    <p:extLst>
      <p:ext uri="{BB962C8B-B14F-4D97-AF65-F5344CB8AC3E}">
        <p14:creationId xmlns:p14="http://schemas.microsoft.com/office/powerpoint/2010/main" val="1879708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6A76C8-ECD2-3712-0B2F-5E5145F62FA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52755" y="523982"/>
            <a:ext cx="10294706" cy="5832368"/>
          </a:xfrm>
        </p:spPr>
      </p:pic>
      <p:sp>
        <p:nvSpPr>
          <p:cNvPr id="4" name="Slide Number Placeholder 3">
            <a:extLst>
              <a:ext uri="{FF2B5EF4-FFF2-40B4-BE49-F238E27FC236}">
                <a16:creationId xmlns:a16="http://schemas.microsoft.com/office/drawing/2014/main" id="{2E96BF55-C545-6F5C-922F-99C108BC5DC1}"/>
              </a:ext>
            </a:extLst>
          </p:cNvPr>
          <p:cNvSpPr>
            <a:spLocks noGrp="1"/>
          </p:cNvSpPr>
          <p:nvPr>
            <p:ph type="sldNum" sz="quarter" idx="12"/>
          </p:nvPr>
        </p:nvSpPr>
        <p:spPr/>
        <p:txBody>
          <a:bodyPr/>
          <a:lstStyle/>
          <a:p>
            <a:fld id="{B3647D92-D355-45B5-865A-6B6EDC068D6D}" type="slidenum">
              <a:rPr lang="en-IN" smtClean="0"/>
              <a:t>54</a:t>
            </a:fld>
            <a:endParaRPr lang="en-IN"/>
          </a:p>
        </p:txBody>
      </p:sp>
    </p:spTree>
    <p:extLst>
      <p:ext uri="{BB962C8B-B14F-4D97-AF65-F5344CB8AC3E}">
        <p14:creationId xmlns:p14="http://schemas.microsoft.com/office/powerpoint/2010/main" val="39780333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535EF-E0AE-30DC-F161-47C6B7FDBEA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3BB67A-E46E-EB21-B56E-479EF636335A}"/>
              </a:ext>
            </a:extLst>
          </p:cNvPr>
          <p:cNvSpPr>
            <a:spLocks noGrp="1"/>
          </p:cNvSpPr>
          <p:nvPr>
            <p:ph idx="1"/>
          </p:nvPr>
        </p:nvSpPr>
        <p:spPr>
          <a:xfrm>
            <a:off x="838200" y="606175"/>
            <a:ext cx="10515600" cy="5570788"/>
          </a:xfrm>
        </p:spPr>
        <p:txBody>
          <a:bodyPr/>
          <a:lstStyle/>
          <a:p>
            <a:r>
              <a:rPr lang="en-IN" dirty="0"/>
              <a:t>The </a:t>
            </a:r>
            <a:r>
              <a:rPr lang="en-IN" b="1" dirty="0" err="1"/>
              <a:t>cudaMalloc</a:t>
            </a:r>
            <a:r>
              <a:rPr lang="en-IN" b="1" dirty="0"/>
              <a:t> function </a:t>
            </a:r>
            <a:r>
              <a:rPr lang="en-IN" dirty="0"/>
              <a:t>can be called from the host code to </a:t>
            </a:r>
            <a:r>
              <a:rPr lang="en-IN" b="1" dirty="0"/>
              <a:t>allocate a piece of device global memory for an object.</a:t>
            </a:r>
          </a:p>
          <a:p>
            <a:endParaRPr lang="en-IN" dirty="0"/>
          </a:p>
          <a:p>
            <a:pPr marL="0" indent="0">
              <a:buNone/>
            </a:pPr>
            <a:r>
              <a:rPr lang="en-IN" b="1" u="sng" dirty="0"/>
              <a:t>Syntax of </a:t>
            </a:r>
            <a:r>
              <a:rPr lang="en-IN" b="1" u="sng" dirty="0" err="1"/>
              <a:t>cudaMalloc</a:t>
            </a:r>
            <a:endParaRPr lang="en-IN" b="1" u="sng" dirty="0"/>
          </a:p>
          <a:p>
            <a:pPr algn="l"/>
            <a:r>
              <a:rPr lang="en-IN" i="0" u="none" strike="noStrike" baseline="0" dirty="0" err="1">
                <a:latin typeface="Arial-BoldMT"/>
              </a:rPr>
              <a:t>cudaMalloc</a:t>
            </a:r>
            <a:r>
              <a:rPr lang="en-IN" i="0" u="none" strike="noStrike" baseline="0" dirty="0">
                <a:latin typeface="Arial-BoldMT"/>
              </a:rPr>
              <a:t>((void**)&amp;Md, size);</a:t>
            </a:r>
          </a:p>
          <a:p>
            <a:pPr lvl="1"/>
            <a:r>
              <a:rPr lang="en-IN" sz="2800" dirty="0">
                <a:latin typeface="Arial-BoldMT"/>
              </a:rPr>
              <a:t>Here Md is the allocated storage of device</a:t>
            </a:r>
            <a:endParaRPr lang="en-IN" sz="2800" dirty="0"/>
          </a:p>
          <a:p>
            <a:pPr lvl="1"/>
            <a:endParaRPr lang="en-IN" sz="2800" i="0" u="none" strike="noStrike" baseline="0" dirty="0">
              <a:latin typeface="Arial-BoldMT"/>
            </a:endParaRPr>
          </a:p>
          <a:p>
            <a:pPr marL="0" indent="0" algn="l">
              <a:buNone/>
            </a:pPr>
            <a:r>
              <a:rPr lang="en-IN" b="1" i="0" u="sng" strike="noStrike" baseline="0" dirty="0"/>
              <a:t>Syntax of </a:t>
            </a:r>
            <a:r>
              <a:rPr lang="en-IN" b="1" i="0" u="sng" strike="noStrike" baseline="0" dirty="0" err="1"/>
              <a:t>cudaFree</a:t>
            </a:r>
            <a:endParaRPr lang="en-IN" b="1" i="0" u="sng" strike="noStrike" baseline="0" dirty="0"/>
          </a:p>
          <a:p>
            <a:pPr algn="l"/>
            <a:r>
              <a:rPr lang="en-IN" i="0" u="none" strike="noStrike" baseline="0" dirty="0" err="1">
                <a:latin typeface="Arial-BoldMT"/>
              </a:rPr>
              <a:t>cudaFree</a:t>
            </a:r>
            <a:r>
              <a:rPr lang="en-IN" i="0" u="none" strike="noStrike" baseline="0" dirty="0">
                <a:latin typeface="Arial-BoldMT"/>
              </a:rPr>
              <a:t>(Md);</a:t>
            </a:r>
          </a:p>
          <a:p>
            <a:pPr algn="l"/>
            <a:endParaRPr lang="en-IN" dirty="0">
              <a:latin typeface="Arial-BoldMT"/>
            </a:endParaRPr>
          </a:p>
        </p:txBody>
      </p:sp>
      <p:sp>
        <p:nvSpPr>
          <p:cNvPr id="4" name="Slide Number Placeholder 3">
            <a:extLst>
              <a:ext uri="{FF2B5EF4-FFF2-40B4-BE49-F238E27FC236}">
                <a16:creationId xmlns:a16="http://schemas.microsoft.com/office/drawing/2014/main" id="{B989915C-9A8F-65BA-C7D2-F565B60FAFEE}"/>
              </a:ext>
            </a:extLst>
          </p:cNvPr>
          <p:cNvSpPr>
            <a:spLocks noGrp="1"/>
          </p:cNvSpPr>
          <p:nvPr>
            <p:ph type="sldNum" sz="quarter" idx="12"/>
          </p:nvPr>
        </p:nvSpPr>
        <p:spPr/>
        <p:txBody>
          <a:bodyPr/>
          <a:lstStyle/>
          <a:p>
            <a:fld id="{B3647D92-D355-45B5-865A-6B6EDC068D6D}" type="slidenum">
              <a:rPr lang="en-IN" smtClean="0"/>
              <a:t>55</a:t>
            </a:fld>
            <a:endParaRPr lang="en-IN"/>
          </a:p>
        </p:txBody>
      </p:sp>
    </p:spTree>
    <p:extLst>
      <p:ext uri="{BB962C8B-B14F-4D97-AF65-F5344CB8AC3E}">
        <p14:creationId xmlns:p14="http://schemas.microsoft.com/office/powerpoint/2010/main" val="15172405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3690E-6AFB-4AFE-32B9-FAE9262BA36C}"/>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183E9D7-99A3-87E3-42E5-7AF2CFA0775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3029" y="359596"/>
            <a:ext cx="9935109" cy="5817367"/>
          </a:xfrm>
        </p:spPr>
      </p:pic>
      <p:sp>
        <p:nvSpPr>
          <p:cNvPr id="4" name="Slide Number Placeholder 3">
            <a:extLst>
              <a:ext uri="{FF2B5EF4-FFF2-40B4-BE49-F238E27FC236}">
                <a16:creationId xmlns:a16="http://schemas.microsoft.com/office/drawing/2014/main" id="{F288C593-DB9C-42DC-D40A-AD1392622469}"/>
              </a:ext>
            </a:extLst>
          </p:cNvPr>
          <p:cNvSpPr>
            <a:spLocks noGrp="1"/>
          </p:cNvSpPr>
          <p:nvPr>
            <p:ph type="sldNum" sz="quarter" idx="12"/>
          </p:nvPr>
        </p:nvSpPr>
        <p:spPr/>
        <p:txBody>
          <a:bodyPr/>
          <a:lstStyle/>
          <a:p>
            <a:fld id="{B3647D92-D355-45B5-865A-6B6EDC068D6D}" type="slidenum">
              <a:rPr lang="en-IN" smtClean="0"/>
              <a:t>56</a:t>
            </a:fld>
            <a:endParaRPr lang="en-IN"/>
          </a:p>
        </p:txBody>
      </p:sp>
    </p:spTree>
    <p:extLst>
      <p:ext uri="{BB962C8B-B14F-4D97-AF65-F5344CB8AC3E}">
        <p14:creationId xmlns:p14="http://schemas.microsoft.com/office/powerpoint/2010/main" val="36356212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1F561-F7EC-4166-B0D6-50CB9143DC2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EFC725-6232-F172-86D8-C57635BBEEC2}"/>
              </a:ext>
            </a:extLst>
          </p:cNvPr>
          <p:cNvSpPr>
            <a:spLocks noGrp="1"/>
          </p:cNvSpPr>
          <p:nvPr>
            <p:ph idx="1"/>
          </p:nvPr>
        </p:nvSpPr>
        <p:spPr>
          <a:xfrm>
            <a:off x="838200" y="811658"/>
            <a:ext cx="10515600" cy="5365305"/>
          </a:xfrm>
        </p:spPr>
        <p:txBody>
          <a:bodyPr>
            <a:normAutofit/>
          </a:bodyPr>
          <a:lstStyle/>
          <a:p>
            <a:pPr marL="0" indent="0" algn="l">
              <a:buNone/>
            </a:pPr>
            <a:r>
              <a:rPr lang="en-IN" b="1" i="0" u="sng" strike="noStrike" baseline="0" dirty="0">
                <a:latin typeface="Arial-BoldMT"/>
              </a:rPr>
              <a:t>Syntax</a:t>
            </a:r>
          </a:p>
          <a:p>
            <a:pPr marL="0" indent="0" algn="l">
              <a:buNone/>
            </a:pPr>
            <a:endParaRPr lang="en-IN" b="1" i="0" u="sng" strike="noStrike" baseline="0" dirty="0">
              <a:latin typeface="Arial-BoldMT"/>
            </a:endParaRPr>
          </a:p>
          <a:p>
            <a:pPr algn="l"/>
            <a:r>
              <a:rPr lang="en-IN" b="1" i="0" u="none" strike="noStrike" baseline="0" dirty="0">
                <a:latin typeface="Arial-BoldMT"/>
              </a:rPr>
              <a:t>cudaMemcpy(Md, M, size, </a:t>
            </a:r>
            <a:r>
              <a:rPr lang="en-IN" b="1" i="0" u="none" strike="noStrike" baseline="0" dirty="0" err="1">
                <a:latin typeface="Arial-BoldMT"/>
              </a:rPr>
              <a:t>cudaMemcpyHostToDevice</a:t>
            </a:r>
            <a:r>
              <a:rPr lang="en-IN" b="1" i="0" u="none" strike="noStrike" baseline="0" dirty="0">
                <a:latin typeface="Arial-BoldMT"/>
              </a:rPr>
              <a:t>);</a:t>
            </a:r>
          </a:p>
          <a:p>
            <a:pPr algn="l"/>
            <a:r>
              <a:rPr lang="en-IN" b="1" i="0" u="none" strike="noStrike" baseline="0" dirty="0">
                <a:latin typeface="Arial-BoldMT"/>
              </a:rPr>
              <a:t>cudaMemcpy(M, Md, size, </a:t>
            </a:r>
            <a:r>
              <a:rPr lang="en-IN" b="1" i="0" u="none" strike="noStrike" baseline="0" dirty="0" err="1">
                <a:latin typeface="Arial-BoldMT"/>
              </a:rPr>
              <a:t>cudaMemcpyDeviceToHost</a:t>
            </a:r>
            <a:r>
              <a:rPr lang="en-IN" b="1" i="0" u="none" strike="noStrike" baseline="0" dirty="0">
                <a:latin typeface="Arial-BoldMT"/>
              </a:rPr>
              <a:t>);</a:t>
            </a:r>
          </a:p>
          <a:p>
            <a:pPr algn="l"/>
            <a:endParaRPr lang="en-IN" b="1" dirty="0">
              <a:latin typeface="Arial-BoldMT"/>
            </a:endParaRPr>
          </a:p>
          <a:p>
            <a:pPr lvl="1"/>
            <a:r>
              <a:rPr lang="en-IN" sz="2800" b="0" i="0" u="none" strike="noStrike" baseline="0" dirty="0">
                <a:latin typeface="TimesNewRomanPSMT"/>
              </a:rPr>
              <a:t>M is host memory and Md is device memory</a:t>
            </a:r>
          </a:p>
          <a:p>
            <a:pPr lvl="1"/>
            <a:r>
              <a:rPr lang="en-IN" sz="2800" b="0" i="0" u="none" strike="noStrike" baseline="0" dirty="0" err="1">
                <a:latin typeface="TimesNewRomanPSMT"/>
              </a:rPr>
              <a:t>cudaMemcpyHostToDevice</a:t>
            </a:r>
            <a:r>
              <a:rPr lang="en-IN" sz="2800" b="0" i="0" u="none" strike="noStrike" baseline="0" dirty="0">
                <a:latin typeface="TimesNewRomanPSMT"/>
              </a:rPr>
              <a:t> and </a:t>
            </a:r>
            <a:r>
              <a:rPr lang="en-IN" sz="2800" b="0" i="0" u="none" strike="noStrike" baseline="0" dirty="0" err="1">
                <a:latin typeface="TimesNewRomanPSMT"/>
              </a:rPr>
              <a:t>cudaMemcpyDeviceToHost</a:t>
            </a:r>
            <a:r>
              <a:rPr lang="en-IN" sz="2800" b="0" i="0" u="none" strike="noStrike" baseline="0" dirty="0">
                <a:latin typeface="TimesNewRomanPSMT"/>
              </a:rPr>
              <a:t> are symbolic constants</a:t>
            </a:r>
            <a:endParaRPr lang="en-IN" sz="2800" dirty="0"/>
          </a:p>
        </p:txBody>
      </p:sp>
      <p:sp>
        <p:nvSpPr>
          <p:cNvPr id="4" name="Slide Number Placeholder 3">
            <a:extLst>
              <a:ext uri="{FF2B5EF4-FFF2-40B4-BE49-F238E27FC236}">
                <a16:creationId xmlns:a16="http://schemas.microsoft.com/office/drawing/2014/main" id="{7E15FDC4-A81A-5B5D-8125-EA76727FDC2F}"/>
              </a:ext>
            </a:extLst>
          </p:cNvPr>
          <p:cNvSpPr>
            <a:spLocks noGrp="1"/>
          </p:cNvSpPr>
          <p:nvPr>
            <p:ph type="sldNum" sz="quarter" idx="12"/>
          </p:nvPr>
        </p:nvSpPr>
        <p:spPr/>
        <p:txBody>
          <a:bodyPr/>
          <a:lstStyle/>
          <a:p>
            <a:fld id="{B3647D92-D355-45B5-865A-6B6EDC068D6D}" type="slidenum">
              <a:rPr lang="en-IN" smtClean="0"/>
              <a:t>57</a:t>
            </a:fld>
            <a:endParaRPr lang="en-IN"/>
          </a:p>
        </p:txBody>
      </p:sp>
    </p:spTree>
    <p:extLst>
      <p:ext uri="{BB962C8B-B14F-4D97-AF65-F5344CB8AC3E}">
        <p14:creationId xmlns:p14="http://schemas.microsoft.com/office/powerpoint/2010/main" val="7821765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F4715-A8AC-95E1-1DA9-A236616754FF}"/>
              </a:ext>
            </a:extLst>
          </p:cNvPr>
          <p:cNvSpPr>
            <a:spLocks noGrp="1"/>
          </p:cNvSpPr>
          <p:nvPr>
            <p:ph type="title"/>
          </p:nvPr>
        </p:nvSpPr>
        <p:spPr>
          <a:xfrm>
            <a:off x="838200" y="136525"/>
            <a:ext cx="10515600" cy="890891"/>
          </a:xfrm>
        </p:spPr>
        <p:txBody>
          <a:bodyPr/>
          <a:lstStyle/>
          <a:p>
            <a:r>
              <a:rPr lang="en-IN" b="1" u="sng" dirty="0"/>
              <a:t>CUDA GLOBAL MEMORY PROCESSING FLOW</a:t>
            </a:r>
            <a:endParaRPr lang="en-IN" dirty="0"/>
          </a:p>
        </p:txBody>
      </p:sp>
      <p:sp>
        <p:nvSpPr>
          <p:cNvPr id="3" name="Content Placeholder 2">
            <a:extLst>
              <a:ext uri="{FF2B5EF4-FFF2-40B4-BE49-F238E27FC236}">
                <a16:creationId xmlns:a16="http://schemas.microsoft.com/office/drawing/2014/main" id="{AE36651B-8505-0E7B-D44F-309AB225F299}"/>
              </a:ext>
            </a:extLst>
          </p:cNvPr>
          <p:cNvSpPr>
            <a:spLocks noGrp="1"/>
          </p:cNvSpPr>
          <p:nvPr>
            <p:ph idx="1"/>
          </p:nvPr>
        </p:nvSpPr>
        <p:spPr>
          <a:xfrm>
            <a:off x="838199" y="1027416"/>
            <a:ext cx="11090097" cy="5694059"/>
          </a:xfrm>
        </p:spPr>
        <p:txBody>
          <a:bodyPr>
            <a:normAutofit lnSpcReduction="10000"/>
          </a:bodyPr>
          <a:lstStyle/>
          <a:p>
            <a:r>
              <a:rPr lang="en-IN" sz="2400" b="1" dirty="0"/>
              <a:t>First load data into CPU memory</a:t>
            </a:r>
          </a:p>
          <a:p>
            <a:r>
              <a:rPr lang="en-IN" sz="2400" dirty="0"/>
              <a:t>Perform the following steps:</a:t>
            </a:r>
            <a:endParaRPr lang="en-IN" sz="2400" b="1" i="0" u="none" strike="noStrike" baseline="0" dirty="0">
              <a:solidFill>
                <a:srgbClr val="151F37"/>
              </a:solidFill>
              <a:latin typeface="Calibri-Bold"/>
            </a:endParaRPr>
          </a:p>
          <a:p>
            <a:pPr marL="0" indent="0" algn="l">
              <a:buNone/>
            </a:pPr>
            <a:r>
              <a:rPr lang="en-IN" sz="2400" b="1" i="0" u="none" strike="noStrike" baseline="0" dirty="0">
                <a:solidFill>
                  <a:srgbClr val="151F37"/>
                </a:solidFill>
                <a:latin typeface="Calibri-Bold"/>
              </a:rPr>
              <a:t>	1. </a:t>
            </a:r>
            <a:r>
              <a:rPr lang="en-IN" sz="2400" b="1" i="0" u="none" strike="noStrike" baseline="0" dirty="0">
                <a:solidFill>
                  <a:srgbClr val="0000FF"/>
                </a:solidFill>
                <a:latin typeface="Calibri-Bold"/>
              </a:rPr>
              <a:t>Allocate GPU memory </a:t>
            </a:r>
            <a:r>
              <a:rPr lang="en-IN" sz="2400" i="0" u="none" strike="noStrike" baseline="0" dirty="0">
                <a:latin typeface="Calibri-Bold"/>
              </a:rPr>
              <a:t>– </a:t>
            </a:r>
            <a:r>
              <a:rPr lang="en-IN" sz="2400" i="0" u="none" strike="noStrike" baseline="0" dirty="0" err="1">
                <a:latin typeface="Calibri-Bold"/>
              </a:rPr>
              <a:t>e.g</a:t>
            </a:r>
            <a:r>
              <a:rPr lang="en-IN" sz="2400" dirty="0">
                <a:latin typeface="Calibri-Bold"/>
              </a:rPr>
              <a:t>, </a:t>
            </a:r>
            <a:r>
              <a:rPr lang="en-IN" sz="2400" dirty="0" err="1">
                <a:latin typeface="Calibri-Bold"/>
              </a:rPr>
              <a:t>cudaMalloc</a:t>
            </a:r>
            <a:r>
              <a:rPr lang="en-IN" sz="2400" dirty="0">
                <a:latin typeface="Calibri-Bold"/>
              </a:rPr>
              <a:t>()</a:t>
            </a:r>
            <a:endParaRPr lang="en-IN" sz="2400" i="0" u="none" strike="noStrike" baseline="0" dirty="0">
              <a:latin typeface="Calibri-Bold"/>
            </a:endParaRPr>
          </a:p>
          <a:p>
            <a:pPr marL="0" indent="0" algn="l">
              <a:buNone/>
            </a:pPr>
            <a:r>
              <a:rPr lang="en-IN" sz="2400" b="1" i="0" u="none" strike="noStrike" baseline="0" dirty="0">
                <a:solidFill>
                  <a:srgbClr val="151F37"/>
                </a:solidFill>
                <a:latin typeface="Calibri-Bold"/>
              </a:rPr>
              <a:t>	2. </a:t>
            </a:r>
            <a:r>
              <a:rPr lang="en-IN" sz="2400" b="1" i="0" u="none" strike="noStrike" baseline="0" dirty="0">
                <a:solidFill>
                  <a:srgbClr val="0000FF"/>
                </a:solidFill>
                <a:latin typeface="Calibri-Bold"/>
              </a:rPr>
              <a:t>Populate GPU memory with inputs from the host</a:t>
            </a:r>
            <a:r>
              <a:rPr lang="en-IN" sz="2400" dirty="0"/>
              <a:t> – </a:t>
            </a:r>
            <a:r>
              <a:rPr lang="en-IN" sz="2400" dirty="0" err="1"/>
              <a:t>e.g.,cudaMemcpy</a:t>
            </a:r>
            <a:r>
              <a:rPr lang="en-IN" sz="2400" dirty="0"/>
              <a:t>(…,    </a:t>
            </a:r>
          </a:p>
          <a:p>
            <a:pPr marL="0" indent="0" algn="l">
              <a:buNone/>
            </a:pPr>
            <a:r>
              <a:rPr lang="en-IN" sz="2400" dirty="0"/>
              <a:t>                                                                                                     </a:t>
            </a:r>
            <a:r>
              <a:rPr lang="en-IN" sz="2400" dirty="0" err="1"/>
              <a:t>cudaMemcpyHostToDevice</a:t>
            </a:r>
            <a:r>
              <a:rPr lang="en-IN" sz="2400" dirty="0"/>
              <a:t>)</a:t>
            </a:r>
            <a:endParaRPr lang="en-IN" sz="2400" b="1" i="0" u="none" strike="noStrike" baseline="0" dirty="0">
              <a:solidFill>
                <a:srgbClr val="0000FF"/>
              </a:solidFill>
              <a:latin typeface="Calibri-Bold"/>
            </a:endParaRPr>
          </a:p>
          <a:p>
            <a:pPr marL="0" indent="0">
              <a:buNone/>
            </a:pPr>
            <a:r>
              <a:rPr lang="en-IN" sz="2400" b="1" i="0" u="none" strike="noStrike" baseline="0" dirty="0">
                <a:solidFill>
                  <a:srgbClr val="151F37"/>
                </a:solidFill>
                <a:latin typeface="Calibri-Bold"/>
              </a:rPr>
              <a:t>	3. </a:t>
            </a:r>
            <a:r>
              <a:rPr lang="en-IN" sz="2400" b="1" i="0" u="none" strike="noStrike" baseline="0" dirty="0">
                <a:solidFill>
                  <a:srgbClr val="0000FF"/>
                </a:solidFill>
                <a:latin typeface="Calibri-Bold"/>
              </a:rPr>
              <a:t>Execute a GPU kernel on those inputs </a:t>
            </a:r>
            <a:r>
              <a:rPr lang="en-IN" sz="2400" i="0" u="none" strike="noStrike" baseline="0" dirty="0">
                <a:latin typeface="Calibri-Bold"/>
              </a:rPr>
              <a:t>-</a:t>
            </a:r>
            <a:r>
              <a:rPr lang="en-IN" sz="2400" b="1" i="0" u="none" strike="noStrike" baseline="0" dirty="0">
                <a:solidFill>
                  <a:srgbClr val="0000FF"/>
                </a:solidFill>
                <a:latin typeface="Calibri-Bold"/>
              </a:rPr>
              <a:t> </a:t>
            </a:r>
            <a:r>
              <a:rPr lang="en-IN" sz="2400" dirty="0"/>
              <a:t>e.g., kernel&lt;&lt;&lt;&gt;&gt;&gt; (</a:t>
            </a:r>
            <a:r>
              <a:rPr lang="en-IN" sz="2400" dirty="0" err="1"/>
              <a:t>gpuVar</a:t>
            </a:r>
            <a:r>
              <a:rPr lang="en-IN" sz="2400" dirty="0"/>
              <a:t>)</a:t>
            </a:r>
            <a:endParaRPr lang="en-IN" sz="2400" b="1" i="0" u="none" strike="noStrike" baseline="0" dirty="0">
              <a:solidFill>
                <a:srgbClr val="0000FF"/>
              </a:solidFill>
              <a:latin typeface="Calibri-Bold"/>
            </a:endParaRPr>
          </a:p>
          <a:p>
            <a:pPr marL="0" indent="0" algn="l">
              <a:buNone/>
            </a:pPr>
            <a:r>
              <a:rPr lang="en-IN" sz="2400" b="1" i="0" u="none" strike="noStrike" baseline="0" dirty="0">
                <a:solidFill>
                  <a:srgbClr val="151F37"/>
                </a:solidFill>
                <a:latin typeface="Calibri-Bold"/>
              </a:rPr>
              <a:t>	4. </a:t>
            </a:r>
            <a:r>
              <a:rPr lang="en-IN" sz="2400" b="1" i="0" u="none" strike="noStrike" baseline="0" dirty="0">
                <a:solidFill>
                  <a:srgbClr val="0000FF"/>
                </a:solidFill>
                <a:latin typeface="Calibri-Bold"/>
              </a:rPr>
              <a:t>Transfer outputs from the GPU back to the host</a:t>
            </a:r>
            <a:r>
              <a:rPr lang="en-IN" sz="2400" dirty="0"/>
              <a:t> - e.g., cudaMemcpy(..,   </a:t>
            </a:r>
          </a:p>
          <a:p>
            <a:pPr marL="0" indent="0" algn="l">
              <a:buNone/>
            </a:pPr>
            <a:r>
              <a:rPr lang="en-IN" sz="2400" dirty="0"/>
              <a:t>                                                                                               </a:t>
            </a:r>
            <a:r>
              <a:rPr lang="en-IN" sz="2400" dirty="0" err="1"/>
              <a:t>cudaMemcpyDeviceToHost</a:t>
            </a:r>
            <a:r>
              <a:rPr lang="en-IN" sz="2400" dirty="0"/>
              <a:t>)</a:t>
            </a:r>
            <a:endParaRPr lang="en-IN" sz="2400" b="1" i="0" u="none" strike="noStrike" baseline="0" dirty="0">
              <a:solidFill>
                <a:srgbClr val="0000FF"/>
              </a:solidFill>
              <a:latin typeface="Calibri-Bold"/>
            </a:endParaRPr>
          </a:p>
          <a:p>
            <a:pPr marL="0" indent="0" algn="l">
              <a:buNone/>
            </a:pPr>
            <a:r>
              <a:rPr lang="en-IN" sz="2400" b="1" i="0" u="none" strike="noStrike" baseline="0" dirty="0">
                <a:solidFill>
                  <a:srgbClr val="151F37"/>
                </a:solidFill>
                <a:latin typeface="Calibri-Bold"/>
              </a:rPr>
              <a:t>	5. </a:t>
            </a:r>
            <a:r>
              <a:rPr lang="en-IN" sz="2400" b="1" i="0" u="none" strike="noStrike" baseline="0" dirty="0">
                <a:solidFill>
                  <a:srgbClr val="0000FF"/>
                </a:solidFill>
                <a:latin typeface="Calibri-Bold"/>
              </a:rPr>
              <a:t>Free GPU memory</a:t>
            </a:r>
            <a:endParaRPr lang="en-IN" sz="2400" dirty="0">
              <a:solidFill>
                <a:srgbClr val="151F37"/>
              </a:solidFill>
              <a:latin typeface="Calibri" panose="020F0502020204030204" pitchFamily="34" charset="0"/>
            </a:endParaRPr>
          </a:p>
          <a:p>
            <a:r>
              <a:rPr lang="en-IN" sz="2400" b="1" dirty="0"/>
              <a:t>Use the results on CPU</a:t>
            </a:r>
          </a:p>
          <a:p>
            <a:r>
              <a:rPr lang="en-IN" sz="2400" dirty="0"/>
              <a:t>The host can access the device memory and transfer data to and from it, but not the other way round.</a:t>
            </a:r>
          </a:p>
          <a:p>
            <a:r>
              <a:rPr lang="en-IN" sz="2400" dirty="0"/>
              <a:t>CUDA provides API functions to accomplish all these steps.</a:t>
            </a:r>
          </a:p>
          <a:p>
            <a:endParaRPr lang="en-IN" sz="2800" dirty="0"/>
          </a:p>
          <a:p>
            <a:endParaRPr lang="en-IN" dirty="0"/>
          </a:p>
          <a:p>
            <a:pPr algn="l"/>
            <a:endParaRPr lang="en-IN" dirty="0"/>
          </a:p>
        </p:txBody>
      </p:sp>
      <p:sp>
        <p:nvSpPr>
          <p:cNvPr id="4" name="Slide Number Placeholder 3">
            <a:extLst>
              <a:ext uri="{FF2B5EF4-FFF2-40B4-BE49-F238E27FC236}">
                <a16:creationId xmlns:a16="http://schemas.microsoft.com/office/drawing/2014/main" id="{6AC86F25-C450-5821-F128-203B2572FC3F}"/>
              </a:ext>
            </a:extLst>
          </p:cNvPr>
          <p:cNvSpPr>
            <a:spLocks noGrp="1"/>
          </p:cNvSpPr>
          <p:nvPr>
            <p:ph type="sldNum" sz="quarter" idx="12"/>
          </p:nvPr>
        </p:nvSpPr>
        <p:spPr/>
        <p:txBody>
          <a:bodyPr/>
          <a:lstStyle/>
          <a:p>
            <a:fld id="{B3647D92-D355-45B5-865A-6B6EDC068D6D}" type="slidenum">
              <a:rPr lang="en-IN" smtClean="0"/>
              <a:t>58</a:t>
            </a:fld>
            <a:endParaRPr lang="en-IN"/>
          </a:p>
        </p:txBody>
      </p:sp>
    </p:spTree>
    <p:extLst>
      <p:ext uri="{BB962C8B-B14F-4D97-AF65-F5344CB8AC3E}">
        <p14:creationId xmlns:p14="http://schemas.microsoft.com/office/powerpoint/2010/main" val="52109293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puter&#10;&#10;Description automatically generated">
            <a:extLst>
              <a:ext uri="{FF2B5EF4-FFF2-40B4-BE49-F238E27FC236}">
                <a16:creationId xmlns:a16="http://schemas.microsoft.com/office/drawing/2014/main" id="{0F6F5EEB-F189-067A-48DD-EAA3083867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19192" y="544530"/>
            <a:ext cx="10009060" cy="5632433"/>
          </a:xfrm>
        </p:spPr>
      </p:pic>
      <p:sp>
        <p:nvSpPr>
          <p:cNvPr id="4" name="Slide Number Placeholder 3">
            <a:extLst>
              <a:ext uri="{FF2B5EF4-FFF2-40B4-BE49-F238E27FC236}">
                <a16:creationId xmlns:a16="http://schemas.microsoft.com/office/drawing/2014/main" id="{1952880D-5EEA-26BC-85AE-7DE3F4A59F94}"/>
              </a:ext>
            </a:extLst>
          </p:cNvPr>
          <p:cNvSpPr>
            <a:spLocks noGrp="1"/>
          </p:cNvSpPr>
          <p:nvPr>
            <p:ph type="sldNum" sz="quarter" idx="12"/>
          </p:nvPr>
        </p:nvSpPr>
        <p:spPr/>
        <p:txBody>
          <a:bodyPr/>
          <a:lstStyle/>
          <a:p>
            <a:fld id="{B3647D92-D355-45B5-865A-6B6EDC068D6D}" type="slidenum">
              <a:rPr lang="en-IN" smtClean="0"/>
              <a:t>59</a:t>
            </a:fld>
            <a:endParaRPr lang="en-IN"/>
          </a:p>
        </p:txBody>
      </p:sp>
    </p:spTree>
    <p:extLst>
      <p:ext uri="{BB962C8B-B14F-4D97-AF65-F5344CB8AC3E}">
        <p14:creationId xmlns:p14="http://schemas.microsoft.com/office/powerpoint/2010/main" val="4046733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98CC6-7B13-EAE0-08DD-ABB203FDF8F0}"/>
              </a:ext>
            </a:extLst>
          </p:cNvPr>
          <p:cNvSpPr>
            <a:spLocks noGrp="1"/>
          </p:cNvSpPr>
          <p:nvPr>
            <p:ph type="title"/>
          </p:nvPr>
        </p:nvSpPr>
        <p:spPr>
          <a:xfrm>
            <a:off x="152399" y="365125"/>
            <a:ext cx="11896725" cy="911225"/>
          </a:xfrm>
        </p:spPr>
        <p:txBody>
          <a:bodyPr/>
          <a:lstStyle/>
          <a:p>
            <a:r>
              <a:rPr lang="en-US" b="1" u="sng" dirty="0"/>
              <a:t>Uses of Heterogenous Parallel Computing</a:t>
            </a:r>
          </a:p>
        </p:txBody>
      </p:sp>
      <p:pic>
        <p:nvPicPr>
          <p:cNvPr id="5" name="Content Placeholder 4">
            <a:extLst>
              <a:ext uri="{FF2B5EF4-FFF2-40B4-BE49-F238E27FC236}">
                <a16:creationId xmlns:a16="http://schemas.microsoft.com/office/drawing/2014/main" id="{DB57CB18-7C16-6788-3C66-92E16B1CB75C}"/>
              </a:ext>
            </a:extLst>
          </p:cNvPr>
          <p:cNvPicPr>
            <a:picLocks noGrp="1" noChangeAspect="1"/>
          </p:cNvPicPr>
          <p:nvPr>
            <p:ph idx="1"/>
          </p:nvPr>
        </p:nvPicPr>
        <p:blipFill>
          <a:blip r:embed="rId2"/>
          <a:stretch>
            <a:fillRect/>
          </a:stretch>
        </p:blipFill>
        <p:spPr>
          <a:xfrm>
            <a:off x="1547812" y="2124869"/>
            <a:ext cx="9096375" cy="3752850"/>
          </a:xfrm>
        </p:spPr>
      </p:pic>
    </p:spTree>
    <p:extLst>
      <p:ext uri="{BB962C8B-B14F-4D97-AF65-F5344CB8AC3E}">
        <p14:creationId xmlns:p14="http://schemas.microsoft.com/office/powerpoint/2010/main" val="30840780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diagram of a computer program&#10;&#10;Description automatically generated">
            <a:extLst>
              <a:ext uri="{FF2B5EF4-FFF2-40B4-BE49-F238E27FC236}">
                <a16:creationId xmlns:a16="http://schemas.microsoft.com/office/drawing/2014/main" id="{3818B337-C742-35BD-ED13-8E75B2F328D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1658" y="390418"/>
            <a:ext cx="10542142" cy="5786545"/>
          </a:xfrm>
        </p:spPr>
      </p:pic>
      <p:sp>
        <p:nvSpPr>
          <p:cNvPr id="4" name="Slide Number Placeholder 3">
            <a:extLst>
              <a:ext uri="{FF2B5EF4-FFF2-40B4-BE49-F238E27FC236}">
                <a16:creationId xmlns:a16="http://schemas.microsoft.com/office/drawing/2014/main" id="{BBFDAFBF-E71D-BBFC-37C2-3FFF8007F8EC}"/>
              </a:ext>
            </a:extLst>
          </p:cNvPr>
          <p:cNvSpPr>
            <a:spLocks noGrp="1"/>
          </p:cNvSpPr>
          <p:nvPr>
            <p:ph type="sldNum" sz="quarter" idx="12"/>
          </p:nvPr>
        </p:nvSpPr>
        <p:spPr/>
        <p:txBody>
          <a:bodyPr/>
          <a:lstStyle/>
          <a:p>
            <a:fld id="{B3647D92-D355-45B5-865A-6B6EDC068D6D}" type="slidenum">
              <a:rPr lang="en-IN" smtClean="0"/>
              <a:t>60</a:t>
            </a:fld>
            <a:endParaRPr lang="en-IN"/>
          </a:p>
        </p:txBody>
      </p:sp>
    </p:spTree>
    <p:extLst>
      <p:ext uri="{BB962C8B-B14F-4D97-AF65-F5344CB8AC3E}">
        <p14:creationId xmlns:p14="http://schemas.microsoft.com/office/powerpoint/2010/main" val="32365485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omputer screen with a blue arrow pointing to a memory">
            <a:extLst>
              <a:ext uri="{FF2B5EF4-FFF2-40B4-BE49-F238E27FC236}">
                <a16:creationId xmlns:a16="http://schemas.microsoft.com/office/drawing/2014/main" id="{65FFC782-957E-69A6-EACF-CB294D7373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288" y="308225"/>
            <a:ext cx="9647433" cy="5868738"/>
          </a:xfrm>
        </p:spPr>
      </p:pic>
      <p:sp>
        <p:nvSpPr>
          <p:cNvPr id="4" name="Slide Number Placeholder 3">
            <a:extLst>
              <a:ext uri="{FF2B5EF4-FFF2-40B4-BE49-F238E27FC236}">
                <a16:creationId xmlns:a16="http://schemas.microsoft.com/office/drawing/2014/main" id="{390B135C-796B-4541-01AD-E7D452DD88D8}"/>
              </a:ext>
            </a:extLst>
          </p:cNvPr>
          <p:cNvSpPr>
            <a:spLocks noGrp="1"/>
          </p:cNvSpPr>
          <p:nvPr>
            <p:ph type="sldNum" sz="quarter" idx="12"/>
          </p:nvPr>
        </p:nvSpPr>
        <p:spPr/>
        <p:txBody>
          <a:bodyPr/>
          <a:lstStyle/>
          <a:p>
            <a:fld id="{B3647D92-D355-45B5-865A-6B6EDC068D6D}" type="slidenum">
              <a:rPr lang="en-IN" smtClean="0"/>
              <a:t>61</a:t>
            </a:fld>
            <a:endParaRPr lang="en-IN"/>
          </a:p>
        </p:txBody>
      </p:sp>
    </p:spTree>
    <p:extLst>
      <p:ext uri="{BB962C8B-B14F-4D97-AF65-F5344CB8AC3E}">
        <p14:creationId xmlns:p14="http://schemas.microsoft.com/office/powerpoint/2010/main" val="396254232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F98AC-04E5-1502-DBB8-14E48B9F3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7CD127-85DA-3636-A99A-8D3FF0FD8E22}"/>
              </a:ext>
            </a:extLst>
          </p:cNvPr>
          <p:cNvSpPr>
            <a:spLocks noGrp="1"/>
          </p:cNvSpPr>
          <p:nvPr>
            <p:ph type="title"/>
          </p:nvPr>
        </p:nvSpPr>
        <p:spPr/>
        <p:txBody>
          <a:bodyPr/>
          <a:lstStyle/>
          <a:p>
            <a:r>
              <a:rPr lang="en-IN" b="1" u="sng" dirty="0"/>
              <a:t>Addition of Two Numbers</a:t>
            </a:r>
          </a:p>
        </p:txBody>
      </p:sp>
      <p:sp>
        <p:nvSpPr>
          <p:cNvPr id="3" name="Content Placeholder 2">
            <a:extLst>
              <a:ext uri="{FF2B5EF4-FFF2-40B4-BE49-F238E27FC236}">
                <a16:creationId xmlns:a16="http://schemas.microsoft.com/office/drawing/2014/main" id="{CF5A46CB-1721-9411-1CFD-75C5F70FBFDC}"/>
              </a:ext>
            </a:extLst>
          </p:cNvPr>
          <p:cNvSpPr>
            <a:spLocks noGrp="1"/>
          </p:cNvSpPr>
          <p:nvPr>
            <p:ph idx="1"/>
          </p:nvPr>
        </p:nvSpPr>
        <p:spPr/>
        <p:txBody>
          <a:bodyPr/>
          <a:lstStyle/>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#include &lt;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stdio.h</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&gt;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#include &lt;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cuda_runtime.h</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&gt;</a:t>
            </a:r>
          </a:p>
          <a:p>
            <a:pPr marL="0" indent="0">
              <a:lnSpc>
                <a:spcPct val="107000"/>
              </a:lnSpc>
              <a:spcAft>
                <a:spcPts val="800"/>
              </a:spcAft>
              <a:buNone/>
            </a:pPr>
            <a:endParaRPr lang="en-IN"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Kernel function to add two numbers</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__global__ void Addition(int *a, int *b, int *c) {</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*c = *a + *b;</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IN" dirty="0"/>
          </a:p>
          <a:p>
            <a:endParaRPr lang="en-IN" dirty="0"/>
          </a:p>
        </p:txBody>
      </p:sp>
      <p:sp>
        <p:nvSpPr>
          <p:cNvPr id="4" name="Slide Number Placeholder 3">
            <a:extLst>
              <a:ext uri="{FF2B5EF4-FFF2-40B4-BE49-F238E27FC236}">
                <a16:creationId xmlns:a16="http://schemas.microsoft.com/office/drawing/2014/main" id="{42FB8461-57F6-5494-19A4-5146B9822386}"/>
              </a:ext>
            </a:extLst>
          </p:cNvPr>
          <p:cNvSpPr>
            <a:spLocks noGrp="1"/>
          </p:cNvSpPr>
          <p:nvPr>
            <p:ph type="sldNum" sz="quarter" idx="12"/>
          </p:nvPr>
        </p:nvSpPr>
        <p:spPr/>
        <p:txBody>
          <a:bodyPr/>
          <a:lstStyle/>
          <a:p>
            <a:fld id="{B3647D92-D355-45B5-865A-6B6EDC068D6D}" type="slidenum">
              <a:rPr lang="en-IN" smtClean="0"/>
              <a:t>62</a:t>
            </a:fld>
            <a:endParaRPr lang="en-IN"/>
          </a:p>
        </p:txBody>
      </p:sp>
    </p:spTree>
    <p:extLst>
      <p:ext uri="{BB962C8B-B14F-4D97-AF65-F5344CB8AC3E}">
        <p14:creationId xmlns:p14="http://schemas.microsoft.com/office/powerpoint/2010/main" val="15661594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8AA9B8-4694-DB38-C655-BBE9BB7789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4282F7-56DA-D462-925D-EF079510CC14}"/>
              </a:ext>
            </a:extLst>
          </p:cNvPr>
          <p:cNvSpPr>
            <a:spLocks noGrp="1"/>
          </p:cNvSpPr>
          <p:nvPr>
            <p:ph idx="1"/>
          </p:nvPr>
        </p:nvSpPr>
        <p:spPr>
          <a:xfrm>
            <a:off x="838200" y="349320"/>
            <a:ext cx="10515600" cy="6210967"/>
          </a:xfrm>
        </p:spPr>
        <p:txBody>
          <a:bodyPr>
            <a:normAutofit fontScale="25000" lnSpcReduction="20000"/>
          </a:bodyPr>
          <a:lstStyle/>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int main() {</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int a, b, c;</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int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dev_a</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dev_b</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dev_c</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int size =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sizeof</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(int);</a:t>
            </a:r>
          </a:p>
          <a:p>
            <a:pPr marL="0" indent="0">
              <a:lnSpc>
                <a:spcPct val="107000"/>
              </a:lnSpc>
              <a:spcAft>
                <a:spcPts val="800"/>
              </a:spcAft>
              <a:buNone/>
            </a:pPr>
            <a:endParaRPr lang="en-IN" sz="7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7200" b="1" kern="100" dirty="0">
                <a:effectLst/>
                <a:latin typeface="Aptos" panose="020B0004020202020204" pitchFamily="34" charset="0"/>
                <a:ea typeface="Aptos" panose="020B0004020202020204" pitchFamily="34" charset="0"/>
                <a:cs typeface="Times New Roman" panose="02020603050405020304" pitchFamily="18" charset="0"/>
              </a:rPr>
              <a:t>    // Allocate device memory</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cudaMalloc</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((void**)&amp;</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dev_a</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 size);</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cudaMalloc</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((void**)&amp;</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dev_b</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 size);</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cudaMalloc</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((void**)&amp;</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dev_c</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 size);</a:t>
            </a:r>
          </a:p>
          <a:p>
            <a:pPr marL="0" indent="0">
              <a:lnSpc>
                <a:spcPct val="107000"/>
              </a:lnSpc>
              <a:spcAft>
                <a:spcPts val="800"/>
              </a:spcAft>
              <a:buNone/>
            </a:pPr>
            <a:endParaRPr lang="en-IN" sz="72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b="1" kern="100" dirty="0">
                <a:effectLst/>
                <a:latin typeface="Aptos" panose="020B0004020202020204" pitchFamily="34" charset="0"/>
                <a:ea typeface="Aptos" panose="020B0004020202020204" pitchFamily="34" charset="0"/>
                <a:cs typeface="Times New Roman" panose="02020603050405020304" pitchFamily="18" charset="0"/>
              </a:rPr>
              <a:t>// Get input from user</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printf</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("Enter two numbers: ");</a:t>
            </a:r>
          </a:p>
          <a:p>
            <a:pPr marL="0" indent="0">
              <a:lnSpc>
                <a:spcPct val="107000"/>
              </a:lnSpc>
              <a:spcAft>
                <a:spcPts val="800"/>
              </a:spcAft>
              <a:buNone/>
            </a:pPr>
            <a:r>
              <a:rPr lang="en-IN" sz="7200" kern="100" dirty="0">
                <a:effectLst/>
                <a:latin typeface="Aptos" panose="020B0004020202020204" pitchFamily="34" charset="0"/>
                <a:ea typeface="Aptos" panose="020B0004020202020204" pitchFamily="34" charset="0"/>
                <a:cs typeface="Times New Roman" panose="02020603050405020304" pitchFamily="18" charset="0"/>
              </a:rPr>
              <a:t>    </a:t>
            </a:r>
            <a:r>
              <a:rPr lang="en-IN" sz="7200" kern="100" dirty="0" err="1">
                <a:effectLst/>
                <a:latin typeface="Aptos" panose="020B0004020202020204" pitchFamily="34" charset="0"/>
                <a:ea typeface="Aptos" panose="020B0004020202020204" pitchFamily="34" charset="0"/>
                <a:cs typeface="Times New Roman" panose="02020603050405020304" pitchFamily="18" charset="0"/>
              </a:rPr>
              <a:t>scanf</a:t>
            </a:r>
            <a:r>
              <a:rPr lang="en-IN" sz="7200" kern="100" dirty="0">
                <a:effectLst/>
                <a:latin typeface="Aptos" panose="020B0004020202020204" pitchFamily="34" charset="0"/>
                <a:ea typeface="Aptos" panose="020B0004020202020204" pitchFamily="34" charset="0"/>
                <a:cs typeface="Times New Roman" panose="02020603050405020304" pitchFamily="18" charset="0"/>
              </a:rPr>
              <a:t>("%d %d", &amp;a, &amp;b); </a:t>
            </a:r>
          </a:p>
          <a:p>
            <a:endParaRPr lang="en-IN" dirty="0"/>
          </a:p>
        </p:txBody>
      </p:sp>
      <p:sp>
        <p:nvSpPr>
          <p:cNvPr id="4" name="Slide Number Placeholder 3">
            <a:extLst>
              <a:ext uri="{FF2B5EF4-FFF2-40B4-BE49-F238E27FC236}">
                <a16:creationId xmlns:a16="http://schemas.microsoft.com/office/drawing/2014/main" id="{BBB36D40-4927-33CB-CDAF-AB6D5025883D}"/>
              </a:ext>
            </a:extLst>
          </p:cNvPr>
          <p:cNvSpPr>
            <a:spLocks noGrp="1"/>
          </p:cNvSpPr>
          <p:nvPr>
            <p:ph type="sldNum" sz="quarter" idx="12"/>
          </p:nvPr>
        </p:nvSpPr>
        <p:spPr/>
        <p:txBody>
          <a:bodyPr/>
          <a:lstStyle/>
          <a:p>
            <a:fld id="{B3647D92-D355-45B5-865A-6B6EDC068D6D}" type="slidenum">
              <a:rPr lang="en-IN" smtClean="0"/>
              <a:t>63</a:t>
            </a:fld>
            <a:endParaRPr lang="en-IN"/>
          </a:p>
        </p:txBody>
      </p:sp>
    </p:spTree>
    <p:extLst>
      <p:ext uri="{BB962C8B-B14F-4D97-AF65-F5344CB8AC3E}">
        <p14:creationId xmlns:p14="http://schemas.microsoft.com/office/powerpoint/2010/main" val="26099608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988C8-BA98-29A2-87C8-EDD854748B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32A143-8CA2-91C3-6D0A-577E8660345E}"/>
              </a:ext>
            </a:extLst>
          </p:cNvPr>
          <p:cNvSpPr>
            <a:spLocks noGrp="1"/>
          </p:cNvSpPr>
          <p:nvPr>
            <p:ph idx="1"/>
          </p:nvPr>
        </p:nvSpPr>
        <p:spPr>
          <a:xfrm>
            <a:off x="838200" y="223284"/>
            <a:ext cx="10515600" cy="6498191"/>
          </a:xfrm>
        </p:spPr>
        <p:txBody>
          <a:bodyPr>
            <a:normAutofit fontScale="92500" lnSpcReduction="20000"/>
          </a:bodyPr>
          <a:lstStyle/>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 Copy data from host to device</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cudaMemcpy(</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dev_a</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&amp;a, size,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cudaMemcpyHostToDevice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cudaMemcpy(</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dev_b</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&amp;b, size,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cudaMemcpyHostToDevice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 Launch kernel on the GPU with 1 block and 1 thread</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Addition&lt;&lt;&lt;1, 1&gt;&gt;&gt;(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dev_a</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dev_b</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dev_c</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 Copy result from device to host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cudaMemcpy(&amp;c,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dev_c</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size,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cudaMemcpyDeviceToHost</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 Free device memory</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cudaFree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dev_a</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cudaFree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dev_b</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cudaFree</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dev_c</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b="1" kern="100" dirty="0">
                <a:effectLst/>
                <a:latin typeface="Aptos" panose="020B0004020202020204" pitchFamily="34" charset="0"/>
                <a:ea typeface="Aptos" panose="020B0004020202020204" pitchFamily="34" charset="0"/>
                <a:cs typeface="Times New Roman" panose="02020603050405020304" pitchFamily="18" charset="0"/>
              </a:rPr>
              <a:t>// Output the result</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a:t>
            </a:r>
            <a:r>
              <a:rPr lang="en-IN" sz="1800" kern="100" dirty="0" err="1">
                <a:effectLst/>
                <a:latin typeface="Aptos" panose="020B0004020202020204" pitchFamily="34" charset="0"/>
                <a:ea typeface="Aptos" panose="020B0004020202020204" pitchFamily="34" charset="0"/>
                <a:cs typeface="Times New Roman" panose="02020603050405020304" pitchFamily="18" charset="0"/>
              </a:rPr>
              <a:t>printf</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("Result: %d\n", c);</a:t>
            </a:r>
          </a:p>
          <a:p>
            <a:pPr marL="0" indent="0">
              <a:lnSpc>
                <a:spcPct val="107000"/>
              </a:lnSpc>
              <a:spcAft>
                <a:spcPts val="800"/>
              </a:spcAft>
              <a:buNone/>
            </a:pPr>
            <a:r>
              <a:rPr lang="en-IN" sz="1800" kern="100" dirty="0">
                <a:effectLst/>
                <a:latin typeface="Aptos" panose="020B0004020202020204" pitchFamily="34" charset="0"/>
                <a:ea typeface="Aptos" panose="020B0004020202020204" pitchFamily="34" charset="0"/>
                <a:cs typeface="Times New Roman" panose="02020603050405020304" pitchFamily="18" charset="0"/>
              </a:rPr>
              <a:t>    return 0;    }</a:t>
            </a:r>
            <a:endParaRPr lang="en-IN" dirty="0"/>
          </a:p>
        </p:txBody>
      </p:sp>
      <p:sp>
        <p:nvSpPr>
          <p:cNvPr id="4" name="Slide Number Placeholder 3">
            <a:extLst>
              <a:ext uri="{FF2B5EF4-FFF2-40B4-BE49-F238E27FC236}">
                <a16:creationId xmlns:a16="http://schemas.microsoft.com/office/drawing/2014/main" id="{9952160D-9F03-A3F3-DCC3-88560BB2C65B}"/>
              </a:ext>
            </a:extLst>
          </p:cNvPr>
          <p:cNvSpPr>
            <a:spLocks noGrp="1"/>
          </p:cNvSpPr>
          <p:nvPr>
            <p:ph type="sldNum" sz="quarter" idx="12"/>
          </p:nvPr>
        </p:nvSpPr>
        <p:spPr/>
        <p:txBody>
          <a:bodyPr/>
          <a:lstStyle/>
          <a:p>
            <a:fld id="{B3647D92-D355-45B5-865A-6B6EDC068D6D}" type="slidenum">
              <a:rPr lang="en-IN" smtClean="0"/>
              <a:t>64</a:t>
            </a:fld>
            <a:endParaRPr lang="en-IN"/>
          </a:p>
        </p:txBody>
      </p:sp>
    </p:spTree>
    <p:extLst>
      <p:ext uri="{BB962C8B-B14F-4D97-AF65-F5344CB8AC3E}">
        <p14:creationId xmlns:p14="http://schemas.microsoft.com/office/powerpoint/2010/main" val="5304480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34198-5D4A-C94B-964A-0DDBCE925DB2}"/>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A0DB12-6263-FC80-B408-0525F3E10620}"/>
              </a:ext>
            </a:extLst>
          </p:cNvPr>
          <p:cNvSpPr>
            <a:spLocks noGrp="1"/>
          </p:cNvSpPr>
          <p:nvPr>
            <p:ph type="sldNum" sz="quarter" idx="12"/>
          </p:nvPr>
        </p:nvSpPr>
        <p:spPr/>
        <p:txBody>
          <a:bodyPr/>
          <a:lstStyle/>
          <a:p>
            <a:fld id="{B3647D92-D355-45B5-865A-6B6EDC068D6D}" type="slidenum">
              <a:rPr lang="en-IN" smtClean="0"/>
              <a:t>65</a:t>
            </a:fld>
            <a:endParaRPr lang="en-IN"/>
          </a:p>
        </p:txBody>
      </p:sp>
      <p:pic>
        <p:nvPicPr>
          <p:cNvPr id="6" name="Content Placeholder 5">
            <a:extLst>
              <a:ext uri="{FF2B5EF4-FFF2-40B4-BE49-F238E27FC236}">
                <a16:creationId xmlns:a16="http://schemas.microsoft.com/office/drawing/2014/main" id="{37E1BAC2-7845-9BB5-A447-91A807EB040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7272" y="236305"/>
            <a:ext cx="10294706" cy="6495444"/>
          </a:xfrm>
        </p:spPr>
      </p:pic>
    </p:spTree>
    <p:extLst>
      <p:ext uri="{BB962C8B-B14F-4D97-AF65-F5344CB8AC3E}">
        <p14:creationId xmlns:p14="http://schemas.microsoft.com/office/powerpoint/2010/main" val="40285525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9F50B-DB6F-72A1-0CCE-2996530E39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6C69F0-1511-E522-BFBF-C80ED384F1CE}"/>
              </a:ext>
            </a:extLst>
          </p:cNvPr>
          <p:cNvSpPr>
            <a:spLocks noGrp="1"/>
          </p:cNvSpPr>
          <p:nvPr>
            <p:ph type="title"/>
          </p:nvPr>
        </p:nvSpPr>
        <p:spPr/>
        <p:txBody>
          <a:bodyPr/>
          <a:lstStyle/>
          <a:p>
            <a:r>
              <a:rPr lang="en-IN" b="1" u="sng" dirty="0"/>
              <a:t>Explanation</a:t>
            </a:r>
          </a:p>
        </p:txBody>
      </p:sp>
      <p:sp>
        <p:nvSpPr>
          <p:cNvPr id="3" name="Content Placeholder 2">
            <a:extLst>
              <a:ext uri="{FF2B5EF4-FFF2-40B4-BE49-F238E27FC236}">
                <a16:creationId xmlns:a16="http://schemas.microsoft.com/office/drawing/2014/main" id="{A9640E58-B8CD-F46C-B969-DC9ED8FD29AB}"/>
              </a:ext>
            </a:extLst>
          </p:cNvPr>
          <p:cNvSpPr>
            <a:spLocks noGrp="1"/>
          </p:cNvSpPr>
          <p:nvPr>
            <p:ph idx="1"/>
          </p:nvPr>
        </p:nvSpPr>
        <p:spPr>
          <a:xfrm>
            <a:off x="838200" y="1616148"/>
            <a:ext cx="10515600" cy="4740201"/>
          </a:xfrm>
        </p:spPr>
        <p:txBody>
          <a:bodyPr>
            <a:normAutofit/>
          </a:bodyPr>
          <a:lstStyle/>
          <a:p>
            <a:pPr algn="just"/>
            <a:r>
              <a:rPr lang="en-IN" b="0" i="0" u="none" strike="noStrike" baseline="0" dirty="0">
                <a:latin typeface="Calibri" panose="020F0502020204030204" pitchFamily="34" charset="0"/>
              </a:rPr>
              <a:t>The add() runs on the device, so </a:t>
            </a:r>
            <a:r>
              <a:rPr lang="en-IN" b="0" i="0" u="none" strike="noStrike" baseline="0" dirty="0" err="1">
                <a:latin typeface="Calibri" panose="020F0502020204030204" pitchFamily="34" charset="0"/>
              </a:rPr>
              <a:t>device_</a:t>
            </a:r>
            <a:r>
              <a:rPr lang="en-IN" b="0" i="1" u="none" strike="noStrike" baseline="0" dirty="0" err="1">
                <a:latin typeface="Calibri" panose="020F0502020204030204" pitchFamily="34" charset="0"/>
              </a:rPr>
              <a:t>c</a:t>
            </a:r>
            <a:r>
              <a:rPr lang="en-IN" b="0" i="1" u="none" strike="noStrike" baseline="0" dirty="0">
                <a:latin typeface="Calibri" panose="020F0502020204030204" pitchFamily="34" charset="0"/>
              </a:rPr>
              <a:t> </a:t>
            </a:r>
            <a:r>
              <a:rPr lang="en-IN" b="0" i="0" u="none" strike="noStrike" baseline="0" dirty="0">
                <a:latin typeface="Calibri" panose="020F0502020204030204" pitchFamily="34" charset="0"/>
              </a:rPr>
              <a:t>must point to the device memory </a:t>
            </a:r>
          </a:p>
          <a:p>
            <a:pPr lvl="1" algn="just"/>
            <a:r>
              <a:rPr lang="en-IN" sz="2800" b="0" i="0" u="none" strike="noStrike" baseline="0" dirty="0">
                <a:latin typeface="Calibri" panose="020F0502020204030204" pitchFamily="34" charset="0"/>
              </a:rPr>
              <a:t>This is why we call </a:t>
            </a:r>
            <a:r>
              <a:rPr lang="en-IN" sz="2800" b="0" i="0" u="none" strike="noStrike" baseline="0" dirty="0" err="1">
                <a:latin typeface="Calibri" panose="020F0502020204030204" pitchFamily="34" charset="0"/>
              </a:rPr>
              <a:t>cudaMalloc</a:t>
            </a:r>
            <a:r>
              <a:rPr lang="en-IN" sz="2800" b="0" i="0" u="none" strike="noStrike" baseline="0" dirty="0">
                <a:latin typeface="Calibri" panose="020F0502020204030204" pitchFamily="34" charset="0"/>
              </a:rPr>
              <a:t>() to allocate memory on the device </a:t>
            </a:r>
            <a:endParaRPr lang="en-IN" b="0" i="0" u="none" strike="noStrike" baseline="0" dirty="0">
              <a:latin typeface="Calibri" panose="020F0502020204030204" pitchFamily="34" charset="0"/>
            </a:endParaRPr>
          </a:p>
          <a:p>
            <a:pPr algn="just"/>
            <a:r>
              <a:rPr lang="en-IN" b="0" i="0" u="none" strike="noStrike" baseline="0" dirty="0">
                <a:latin typeface="Calibri" panose="020F0502020204030204" pitchFamily="34" charset="0"/>
              </a:rPr>
              <a:t>The values 2 and 7 are passed by value from the host to the device. This means their values are directly copied into the kernel's execution context without requiring explicit memory allocation on the GPU.</a:t>
            </a:r>
          </a:p>
          <a:p>
            <a:pPr algn="just"/>
            <a:r>
              <a:rPr lang="en-IN" b="0" i="0" u="none" strike="noStrike" baseline="0" dirty="0">
                <a:latin typeface="Calibri" panose="020F0502020204030204" pitchFamily="34" charset="0"/>
              </a:rPr>
              <a:t>We can access memory on a device through calls to cudaMemcpy() from host code. </a:t>
            </a:r>
          </a:p>
          <a:p>
            <a:pPr algn="just"/>
            <a:r>
              <a:rPr lang="en-IN" dirty="0">
                <a:latin typeface="Calibri" panose="020F0502020204030204" pitchFamily="34" charset="0"/>
              </a:rPr>
              <a:t>After copying result to host from device, we can free the device memory using </a:t>
            </a:r>
            <a:r>
              <a:rPr lang="en-IN" dirty="0" err="1">
                <a:latin typeface="Calibri" panose="020F0502020204030204" pitchFamily="34" charset="0"/>
              </a:rPr>
              <a:t>cudaFree</a:t>
            </a:r>
            <a:r>
              <a:rPr lang="en-IN" dirty="0">
                <a:latin typeface="Calibri" panose="020F0502020204030204" pitchFamily="34" charset="0"/>
              </a:rPr>
              <a:t>()</a:t>
            </a:r>
            <a:endParaRPr lang="en-IN" b="0" i="0" u="none" strike="noStrike" baseline="0" dirty="0">
              <a:latin typeface="Calibri" panose="020F0502020204030204" pitchFamily="34" charset="0"/>
            </a:endParaRPr>
          </a:p>
          <a:p>
            <a:endParaRPr lang="en-IN" dirty="0"/>
          </a:p>
        </p:txBody>
      </p:sp>
      <p:sp>
        <p:nvSpPr>
          <p:cNvPr id="4" name="Slide Number Placeholder 3">
            <a:extLst>
              <a:ext uri="{FF2B5EF4-FFF2-40B4-BE49-F238E27FC236}">
                <a16:creationId xmlns:a16="http://schemas.microsoft.com/office/drawing/2014/main" id="{74B563DE-CD02-185D-1DA0-8203FE1F4D48}"/>
              </a:ext>
            </a:extLst>
          </p:cNvPr>
          <p:cNvSpPr>
            <a:spLocks noGrp="1"/>
          </p:cNvSpPr>
          <p:nvPr>
            <p:ph type="sldNum" sz="quarter" idx="12"/>
          </p:nvPr>
        </p:nvSpPr>
        <p:spPr/>
        <p:txBody>
          <a:bodyPr/>
          <a:lstStyle/>
          <a:p>
            <a:fld id="{B3647D92-D355-45B5-865A-6B6EDC068D6D}" type="slidenum">
              <a:rPr lang="en-IN" smtClean="0"/>
              <a:t>66</a:t>
            </a:fld>
            <a:endParaRPr lang="en-IN"/>
          </a:p>
        </p:txBody>
      </p:sp>
    </p:spTree>
    <p:extLst>
      <p:ext uri="{BB962C8B-B14F-4D97-AF65-F5344CB8AC3E}">
        <p14:creationId xmlns:p14="http://schemas.microsoft.com/office/powerpoint/2010/main" val="40046270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D292-3DD2-BA05-E6A8-D6BB86502007}"/>
              </a:ext>
            </a:extLst>
          </p:cNvPr>
          <p:cNvSpPr>
            <a:spLocks noGrp="1"/>
          </p:cNvSpPr>
          <p:nvPr>
            <p:ph type="title"/>
          </p:nvPr>
        </p:nvSpPr>
        <p:spPr/>
        <p:txBody>
          <a:bodyPr/>
          <a:lstStyle/>
          <a:p>
            <a:r>
              <a:rPr lang="en-IN" b="1" u="sng" dirty="0"/>
              <a:t>Kernel Functions and Threading</a:t>
            </a:r>
          </a:p>
        </p:txBody>
      </p:sp>
      <p:sp>
        <p:nvSpPr>
          <p:cNvPr id="3" name="Content Placeholder 2">
            <a:extLst>
              <a:ext uri="{FF2B5EF4-FFF2-40B4-BE49-F238E27FC236}">
                <a16:creationId xmlns:a16="http://schemas.microsoft.com/office/drawing/2014/main" id="{0C2F9F54-4212-2507-4860-CCD44F1EA754}"/>
              </a:ext>
            </a:extLst>
          </p:cNvPr>
          <p:cNvSpPr>
            <a:spLocks noGrp="1"/>
          </p:cNvSpPr>
          <p:nvPr>
            <p:ph idx="1"/>
          </p:nvPr>
        </p:nvSpPr>
        <p:spPr/>
        <p:txBody>
          <a:bodyPr>
            <a:normAutofit/>
          </a:bodyPr>
          <a:lstStyle/>
          <a:p>
            <a:pPr algn="just"/>
            <a:r>
              <a:rPr lang="en-IN" b="1" dirty="0"/>
              <a:t>How does a CUDA program work?</a:t>
            </a:r>
          </a:p>
          <a:p>
            <a:pPr algn="just"/>
            <a:r>
              <a:rPr lang="en-IN" dirty="0"/>
              <a:t>In CUDA, </a:t>
            </a:r>
            <a:r>
              <a:rPr lang="en-IN" b="1" dirty="0"/>
              <a:t>the kernel is executed with the aid of threads</a:t>
            </a:r>
            <a:r>
              <a:rPr lang="en-IN" dirty="0"/>
              <a:t>.</a:t>
            </a:r>
          </a:p>
          <a:p>
            <a:pPr algn="just"/>
            <a:r>
              <a:rPr lang="en-IN" dirty="0"/>
              <a:t> A kernel is a function that compiles to run on a device (GPU). </a:t>
            </a:r>
          </a:p>
          <a:p>
            <a:pPr algn="just"/>
            <a:r>
              <a:rPr lang="en-IN" dirty="0"/>
              <a:t>The thread is an abstract entity that represents the execution of the kernel.</a:t>
            </a:r>
          </a:p>
          <a:p>
            <a:pPr algn="just"/>
            <a:r>
              <a:rPr lang="en-IN" dirty="0"/>
              <a:t>Multi-threaded applications use many such threads that are running at the same time, to organize parallel computation.</a:t>
            </a:r>
          </a:p>
          <a:p>
            <a:pPr algn="just"/>
            <a:endParaRPr lang="en-IN" dirty="0"/>
          </a:p>
        </p:txBody>
      </p:sp>
      <p:sp>
        <p:nvSpPr>
          <p:cNvPr id="4" name="Slide Number Placeholder 3">
            <a:extLst>
              <a:ext uri="{FF2B5EF4-FFF2-40B4-BE49-F238E27FC236}">
                <a16:creationId xmlns:a16="http://schemas.microsoft.com/office/drawing/2014/main" id="{8EBA4071-34DD-D274-79A0-B0D43732D126}"/>
              </a:ext>
            </a:extLst>
          </p:cNvPr>
          <p:cNvSpPr>
            <a:spLocks noGrp="1"/>
          </p:cNvSpPr>
          <p:nvPr>
            <p:ph type="sldNum" sz="quarter" idx="12"/>
          </p:nvPr>
        </p:nvSpPr>
        <p:spPr/>
        <p:txBody>
          <a:bodyPr/>
          <a:lstStyle/>
          <a:p>
            <a:fld id="{B3647D92-D355-45B5-865A-6B6EDC068D6D}" type="slidenum">
              <a:rPr lang="en-IN" smtClean="0"/>
              <a:t>67</a:t>
            </a:fld>
            <a:endParaRPr lang="en-IN"/>
          </a:p>
        </p:txBody>
      </p:sp>
    </p:spTree>
    <p:extLst>
      <p:ext uri="{BB962C8B-B14F-4D97-AF65-F5344CB8AC3E}">
        <p14:creationId xmlns:p14="http://schemas.microsoft.com/office/powerpoint/2010/main" val="25873750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4A0D5-D1BE-CE6D-E2B4-91057D5ED0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D34525-9A1C-81D3-BCBC-B501E7445750}"/>
              </a:ext>
            </a:extLst>
          </p:cNvPr>
          <p:cNvSpPr>
            <a:spLocks noGrp="1"/>
          </p:cNvSpPr>
          <p:nvPr>
            <p:ph type="title"/>
          </p:nvPr>
        </p:nvSpPr>
        <p:spPr>
          <a:xfrm>
            <a:off x="838200" y="136526"/>
            <a:ext cx="10515600" cy="1353228"/>
          </a:xfrm>
        </p:spPr>
        <p:txBody>
          <a:bodyPr/>
          <a:lstStyle/>
          <a:p>
            <a:r>
              <a:rPr lang="en-IN" b="1" u="sng" dirty="0"/>
              <a:t>Kernel Functions and Threading</a:t>
            </a:r>
          </a:p>
        </p:txBody>
      </p:sp>
      <p:sp>
        <p:nvSpPr>
          <p:cNvPr id="3" name="Content Placeholder 2">
            <a:extLst>
              <a:ext uri="{FF2B5EF4-FFF2-40B4-BE49-F238E27FC236}">
                <a16:creationId xmlns:a16="http://schemas.microsoft.com/office/drawing/2014/main" id="{823A0C7D-8EFC-A9DC-BF8E-D5805EEE4322}"/>
              </a:ext>
            </a:extLst>
          </p:cNvPr>
          <p:cNvSpPr>
            <a:spLocks noGrp="1"/>
          </p:cNvSpPr>
          <p:nvPr>
            <p:ph idx="1"/>
          </p:nvPr>
        </p:nvSpPr>
        <p:spPr>
          <a:xfrm>
            <a:off x="838200" y="1489754"/>
            <a:ext cx="10515600" cy="4866595"/>
          </a:xfrm>
        </p:spPr>
        <p:txBody>
          <a:bodyPr/>
          <a:lstStyle/>
          <a:p>
            <a:pPr algn="just"/>
            <a:r>
              <a:rPr lang="en-IN" dirty="0"/>
              <a:t>While writing a CUDA program, the programmer has explicit control on the number of threads that he wants to launch.</a:t>
            </a:r>
          </a:p>
          <a:p>
            <a:pPr algn="just"/>
            <a:r>
              <a:rPr lang="en-IN" dirty="0"/>
              <a:t>These threads collectively form a </a:t>
            </a:r>
            <a:r>
              <a:rPr lang="en-IN" b="1" dirty="0"/>
              <a:t>three-dimensional grid </a:t>
            </a:r>
            <a:r>
              <a:rPr lang="en-IN" dirty="0"/>
              <a:t>(threads are packed into blocks, and blocks are packed into grids). </a:t>
            </a:r>
          </a:p>
          <a:p>
            <a:pPr lvl="1" algn="just"/>
            <a:r>
              <a:rPr lang="en-IN" sz="2800" dirty="0"/>
              <a:t>A group of threads is called a </a:t>
            </a:r>
            <a:r>
              <a:rPr lang="en-IN" sz="2800" b="1" dirty="0"/>
              <a:t>CUDA block</a:t>
            </a:r>
            <a:r>
              <a:rPr lang="en-IN" sz="2800" dirty="0"/>
              <a:t>. </a:t>
            </a:r>
          </a:p>
          <a:p>
            <a:pPr lvl="1" algn="just"/>
            <a:r>
              <a:rPr lang="en-IN" sz="2800" dirty="0"/>
              <a:t>CUDA blocks are grouped into a grid. </a:t>
            </a:r>
          </a:p>
          <a:p>
            <a:pPr lvl="1" algn="just"/>
            <a:r>
              <a:rPr lang="en-IN" sz="2800" dirty="0"/>
              <a:t>A kernel is executed as a grid of blocks of threads</a:t>
            </a:r>
          </a:p>
          <a:p>
            <a:pPr algn="just"/>
            <a:r>
              <a:rPr lang="en-IN" b="1" dirty="0"/>
              <a:t>Each thread is given a unique identifier</a:t>
            </a:r>
            <a:r>
              <a:rPr lang="en-IN" dirty="0"/>
              <a:t>, which can be used to identify what data it is to be acted upon.</a:t>
            </a:r>
          </a:p>
        </p:txBody>
      </p:sp>
      <p:sp>
        <p:nvSpPr>
          <p:cNvPr id="4" name="Slide Number Placeholder 3">
            <a:extLst>
              <a:ext uri="{FF2B5EF4-FFF2-40B4-BE49-F238E27FC236}">
                <a16:creationId xmlns:a16="http://schemas.microsoft.com/office/drawing/2014/main" id="{ED07C9D4-9DE4-D308-1B47-DCFF505CD1F2}"/>
              </a:ext>
            </a:extLst>
          </p:cNvPr>
          <p:cNvSpPr>
            <a:spLocks noGrp="1"/>
          </p:cNvSpPr>
          <p:nvPr>
            <p:ph type="sldNum" sz="quarter" idx="12"/>
          </p:nvPr>
        </p:nvSpPr>
        <p:spPr/>
        <p:txBody>
          <a:bodyPr/>
          <a:lstStyle/>
          <a:p>
            <a:fld id="{B3647D92-D355-45B5-865A-6B6EDC068D6D}" type="slidenum">
              <a:rPr lang="en-IN" smtClean="0"/>
              <a:t>68</a:t>
            </a:fld>
            <a:endParaRPr lang="en-IN"/>
          </a:p>
        </p:txBody>
      </p:sp>
    </p:spTree>
    <p:extLst>
      <p:ext uri="{BB962C8B-B14F-4D97-AF65-F5344CB8AC3E}">
        <p14:creationId xmlns:p14="http://schemas.microsoft.com/office/powerpoint/2010/main" val="35488208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123AF-B15F-7414-4A35-67035B95D014}"/>
              </a:ext>
            </a:extLst>
          </p:cNvPr>
          <p:cNvSpPr>
            <a:spLocks noGrp="1"/>
          </p:cNvSpPr>
          <p:nvPr>
            <p:ph type="title"/>
          </p:nvPr>
        </p:nvSpPr>
        <p:spPr/>
        <p:txBody>
          <a:bodyPr/>
          <a:lstStyle/>
          <a:p>
            <a:r>
              <a:rPr lang="en-IN" b="1" u="sng" dirty="0"/>
              <a:t>Three-Dimensional Grid - View</a:t>
            </a:r>
          </a:p>
        </p:txBody>
      </p:sp>
      <p:sp>
        <p:nvSpPr>
          <p:cNvPr id="4" name="Slide Number Placeholder 3">
            <a:extLst>
              <a:ext uri="{FF2B5EF4-FFF2-40B4-BE49-F238E27FC236}">
                <a16:creationId xmlns:a16="http://schemas.microsoft.com/office/drawing/2014/main" id="{F44DE47B-B022-A152-0002-8976F0C25D55}"/>
              </a:ext>
            </a:extLst>
          </p:cNvPr>
          <p:cNvSpPr>
            <a:spLocks noGrp="1"/>
          </p:cNvSpPr>
          <p:nvPr>
            <p:ph type="sldNum" sz="quarter" idx="12"/>
          </p:nvPr>
        </p:nvSpPr>
        <p:spPr/>
        <p:txBody>
          <a:bodyPr/>
          <a:lstStyle/>
          <a:p>
            <a:fld id="{B3647D92-D355-45B5-865A-6B6EDC068D6D}" type="slidenum">
              <a:rPr lang="en-IN" smtClean="0"/>
              <a:t>69</a:t>
            </a:fld>
            <a:endParaRPr lang="en-IN"/>
          </a:p>
        </p:txBody>
      </p:sp>
      <p:pic>
        <p:nvPicPr>
          <p:cNvPr id="10" name="Content Placeholder 9" descr="A blue and white rectangular object with text">
            <a:extLst>
              <a:ext uri="{FF2B5EF4-FFF2-40B4-BE49-F238E27FC236}">
                <a16:creationId xmlns:a16="http://schemas.microsoft.com/office/drawing/2014/main" id="{FFFE954D-E7CD-E5B8-EFB7-32818D547BF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5666" y="1931542"/>
            <a:ext cx="6660667" cy="4222678"/>
          </a:xfrm>
        </p:spPr>
      </p:pic>
    </p:spTree>
    <p:extLst>
      <p:ext uri="{BB962C8B-B14F-4D97-AF65-F5344CB8AC3E}">
        <p14:creationId xmlns:p14="http://schemas.microsoft.com/office/powerpoint/2010/main" val="2897559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83B49-720B-2B6F-3879-7EC769EDE5E0}"/>
              </a:ext>
            </a:extLst>
          </p:cNvPr>
          <p:cNvSpPr>
            <a:spLocks noGrp="1"/>
          </p:cNvSpPr>
          <p:nvPr>
            <p:ph type="title"/>
          </p:nvPr>
        </p:nvSpPr>
        <p:spPr>
          <a:xfrm>
            <a:off x="838200" y="365126"/>
            <a:ext cx="10515600" cy="991064"/>
          </a:xfrm>
        </p:spPr>
        <p:txBody>
          <a:bodyPr/>
          <a:lstStyle/>
          <a:p>
            <a:r>
              <a:rPr lang="en-IN" b="1" u="sng" dirty="0"/>
              <a:t>Introduction to Data Parallelism</a:t>
            </a:r>
          </a:p>
        </p:txBody>
      </p:sp>
      <p:sp>
        <p:nvSpPr>
          <p:cNvPr id="3" name="Content Placeholder 2">
            <a:extLst>
              <a:ext uri="{FF2B5EF4-FFF2-40B4-BE49-F238E27FC236}">
                <a16:creationId xmlns:a16="http://schemas.microsoft.com/office/drawing/2014/main" id="{BFC330EE-1F63-FEA0-9AE2-20D8B59F2A58}"/>
              </a:ext>
            </a:extLst>
          </p:cNvPr>
          <p:cNvSpPr>
            <a:spLocks noGrp="1"/>
          </p:cNvSpPr>
          <p:nvPr>
            <p:ph idx="1"/>
          </p:nvPr>
        </p:nvSpPr>
        <p:spPr>
          <a:xfrm>
            <a:off x="838200" y="1479479"/>
            <a:ext cx="10515600" cy="4697484"/>
          </a:xfrm>
        </p:spPr>
        <p:txBody>
          <a:bodyPr>
            <a:normAutofit lnSpcReduction="10000"/>
          </a:bodyPr>
          <a:lstStyle/>
          <a:p>
            <a:pPr algn="just"/>
            <a:r>
              <a:rPr lang="en-IN" dirty="0"/>
              <a:t>Data parallelism is a parallel computing paradigm in which a large task is divided into smaller, independent, simultaneously processed subtasks. </a:t>
            </a:r>
          </a:p>
          <a:p>
            <a:pPr algn="just"/>
            <a:r>
              <a:rPr lang="en-IN" dirty="0"/>
              <a:t>Via this approach, different processors or computing units perform the same operation on multiple pieces of data at the same time. </a:t>
            </a:r>
          </a:p>
          <a:p>
            <a:pPr algn="just"/>
            <a:r>
              <a:rPr lang="en-IN" b="1" dirty="0"/>
              <a:t>Data Parallelism means concurrent execution of the same task on each multiple computing core.</a:t>
            </a:r>
          </a:p>
          <a:p>
            <a:pPr algn="just"/>
            <a:r>
              <a:rPr lang="en-IN" dirty="0"/>
              <a:t>Same task are performed on different subsets of same data.</a:t>
            </a:r>
          </a:p>
          <a:p>
            <a:pPr algn="just"/>
            <a:r>
              <a:rPr lang="en-IN" dirty="0"/>
              <a:t>The </a:t>
            </a:r>
            <a:r>
              <a:rPr lang="en-IN" b="1" dirty="0"/>
              <a:t>primary goal of data parallelism is to:</a:t>
            </a:r>
          </a:p>
          <a:p>
            <a:pPr lvl="1" algn="just"/>
            <a:r>
              <a:rPr lang="en-IN" sz="2800" b="1" dirty="0"/>
              <a:t>Improve computational efficiency</a:t>
            </a:r>
          </a:p>
          <a:p>
            <a:pPr lvl="1" algn="just"/>
            <a:r>
              <a:rPr lang="en-IN" sz="2800" b="1" dirty="0"/>
              <a:t>Speed </a:t>
            </a:r>
          </a:p>
        </p:txBody>
      </p:sp>
      <p:sp>
        <p:nvSpPr>
          <p:cNvPr id="4" name="Slide Number Placeholder 3">
            <a:extLst>
              <a:ext uri="{FF2B5EF4-FFF2-40B4-BE49-F238E27FC236}">
                <a16:creationId xmlns:a16="http://schemas.microsoft.com/office/drawing/2014/main" id="{D8396D2A-9A08-A2FE-CD11-C6CC8BCF8FCC}"/>
              </a:ext>
            </a:extLst>
          </p:cNvPr>
          <p:cNvSpPr>
            <a:spLocks noGrp="1"/>
          </p:cNvSpPr>
          <p:nvPr>
            <p:ph type="sldNum" sz="quarter" idx="12"/>
          </p:nvPr>
        </p:nvSpPr>
        <p:spPr/>
        <p:txBody>
          <a:bodyPr/>
          <a:lstStyle/>
          <a:p>
            <a:fld id="{B3647D92-D355-45B5-865A-6B6EDC068D6D}" type="slidenum">
              <a:rPr lang="en-IN" smtClean="0"/>
              <a:t>7</a:t>
            </a:fld>
            <a:endParaRPr lang="en-IN"/>
          </a:p>
        </p:txBody>
      </p:sp>
    </p:spTree>
    <p:extLst>
      <p:ext uri="{BB962C8B-B14F-4D97-AF65-F5344CB8AC3E}">
        <p14:creationId xmlns:p14="http://schemas.microsoft.com/office/powerpoint/2010/main" val="1824516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10;&#10;Description automatically generated">
            <a:extLst>
              <a:ext uri="{FF2B5EF4-FFF2-40B4-BE49-F238E27FC236}">
                <a16:creationId xmlns:a16="http://schemas.microsoft.com/office/drawing/2014/main" id="{F7DA1536-5366-0921-6ADA-8A2C5AF6631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5651" y="2157949"/>
            <a:ext cx="9840698" cy="3686689"/>
          </a:xfrm>
        </p:spPr>
      </p:pic>
      <p:sp>
        <p:nvSpPr>
          <p:cNvPr id="4" name="Slide Number Placeholder 3">
            <a:extLst>
              <a:ext uri="{FF2B5EF4-FFF2-40B4-BE49-F238E27FC236}">
                <a16:creationId xmlns:a16="http://schemas.microsoft.com/office/drawing/2014/main" id="{7CB1C920-6DE9-BAA2-D9EA-1B961AB7A10F}"/>
              </a:ext>
            </a:extLst>
          </p:cNvPr>
          <p:cNvSpPr>
            <a:spLocks noGrp="1"/>
          </p:cNvSpPr>
          <p:nvPr>
            <p:ph type="sldNum" sz="quarter" idx="12"/>
          </p:nvPr>
        </p:nvSpPr>
        <p:spPr/>
        <p:txBody>
          <a:bodyPr/>
          <a:lstStyle/>
          <a:p>
            <a:fld id="{B3647D92-D355-45B5-865A-6B6EDC068D6D}" type="slidenum">
              <a:rPr lang="en-IN" smtClean="0"/>
              <a:t>70</a:t>
            </a:fld>
            <a:endParaRPr lang="en-IN"/>
          </a:p>
        </p:txBody>
      </p:sp>
    </p:spTree>
    <p:extLst>
      <p:ext uri="{BB962C8B-B14F-4D97-AF65-F5344CB8AC3E}">
        <p14:creationId xmlns:p14="http://schemas.microsoft.com/office/powerpoint/2010/main" val="231433495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F2530-5412-C003-355B-823519D79952}"/>
              </a:ext>
            </a:extLst>
          </p:cNvPr>
          <p:cNvSpPr>
            <a:spLocks noGrp="1"/>
          </p:cNvSpPr>
          <p:nvPr>
            <p:ph type="title"/>
          </p:nvPr>
        </p:nvSpPr>
        <p:spPr>
          <a:xfrm>
            <a:off x="838200" y="365125"/>
            <a:ext cx="10515600" cy="960241"/>
          </a:xfrm>
        </p:spPr>
        <p:txBody>
          <a:bodyPr/>
          <a:lstStyle/>
          <a:p>
            <a:r>
              <a:rPr lang="en-IN" b="1" u="sng" dirty="0"/>
              <a:t>CUDA kernel and thread hierarchy</a:t>
            </a:r>
            <a:endParaRPr lang="en-IN" u="sng" dirty="0"/>
          </a:p>
        </p:txBody>
      </p:sp>
      <p:sp>
        <p:nvSpPr>
          <p:cNvPr id="3" name="Content Placeholder 2">
            <a:extLst>
              <a:ext uri="{FF2B5EF4-FFF2-40B4-BE49-F238E27FC236}">
                <a16:creationId xmlns:a16="http://schemas.microsoft.com/office/drawing/2014/main" id="{1711BD85-BA1B-A077-F62D-ED2F28FF2CC8}"/>
              </a:ext>
            </a:extLst>
          </p:cNvPr>
          <p:cNvSpPr>
            <a:spLocks noGrp="1"/>
          </p:cNvSpPr>
          <p:nvPr>
            <p:ph idx="1"/>
          </p:nvPr>
        </p:nvSpPr>
        <p:spPr>
          <a:xfrm>
            <a:off x="838200" y="1397285"/>
            <a:ext cx="10515600" cy="4779678"/>
          </a:xfrm>
        </p:spPr>
        <p:txBody>
          <a:bodyPr>
            <a:normAutofit lnSpcReduction="10000"/>
          </a:bodyPr>
          <a:lstStyle/>
          <a:p>
            <a:pPr algn="just"/>
            <a:r>
              <a:rPr lang="en-IN" dirty="0"/>
              <a:t>CUDA kernel is a function that gets executed on GPU as shown in figure 1 (</a:t>
            </a:r>
            <a:r>
              <a:rPr lang="en-IN"/>
              <a:t>next slide</a:t>
            </a:r>
            <a:r>
              <a:rPr lang="en-IN" dirty="0"/>
              <a:t>)</a:t>
            </a:r>
          </a:p>
          <a:p>
            <a:pPr algn="just"/>
            <a:r>
              <a:rPr lang="en-IN" dirty="0"/>
              <a:t>Every CUDA kernel starts with </a:t>
            </a:r>
            <a:r>
              <a:rPr lang="en-IN" b="1" dirty="0"/>
              <a:t>a __global__ declaration specifier.</a:t>
            </a:r>
          </a:p>
          <a:p>
            <a:pPr algn="just"/>
            <a:r>
              <a:rPr lang="en-IN" dirty="0"/>
              <a:t>Programmers provide a unique global ID to each thread by using built-in variables.</a:t>
            </a:r>
          </a:p>
          <a:p>
            <a:pPr algn="just"/>
            <a:r>
              <a:rPr lang="en-IN" dirty="0"/>
              <a:t>The parallel portion of your applications is executed </a:t>
            </a:r>
            <a:r>
              <a:rPr lang="en-IN" i="1" dirty="0"/>
              <a:t>K</a:t>
            </a:r>
            <a:r>
              <a:rPr lang="en-IN" dirty="0"/>
              <a:t> times in parallel by </a:t>
            </a:r>
            <a:r>
              <a:rPr lang="en-IN" i="1" dirty="0"/>
              <a:t>K</a:t>
            </a:r>
            <a:r>
              <a:rPr lang="en-IN" dirty="0"/>
              <a:t> different CUDA threads.</a:t>
            </a:r>
          </a:p>
          <a:p>
            <a:pPr algn="just"/>
            <a:r>
              <a:rPr lang="en-IN" dirty="0"/>
              <a:t>Every CUDA thread executes the same kernel logic (SIMT)</a:t>
            </a:r>
          </a:p>
          <a:p>
            <a:pPr algn="just"/>
            <a:r>
              <a:rPr lang="en-IN" b="1" i="0" u="none" strike="noStrike" baseline="0" dirty="0"/>
              <a:t>NVIDIA calls it Single-Instruction, Multiple-Thread (SIMT)</a:t>
            </a:r>
            <a:endParaRPr lang="en-IN" dirty="0"/>
          </a:p>
          <a:p>
            <a:pPr algn="just"/>
            <a:r>
              <a:rPr lang="en-IN" b="1" dirty="0"/>
              <a:t>A kernel is executed once for every thread in every thread block configured when the kernel is launched</a:t>
            </a:r>
            <a:r>
              <a:rPr lang="en-IN" dirty="0"/>
              <a:t>.</a:t>
            </a:r>
          </a:p>
          <a:p>
            <a:endParaRPr lang="en-IN" dirty="0"/>
          </a:p>
        </p:txBody>
      </p:sp>
      <p:sp>
        <p:nvSpPr>
          <p:cNvPr id="4" name="Slide Number Placeholder 3">
            <a:extLst>
              <a:ext uri="{FF2B5EF4-FFF2-40B4-BE49-F238E27FC236}">
                <a16:creationId xmlns:a16="http://schemas.microsoft.com/office/drawing/2014/main" id="{5C7BC426-D353-3203-86A4-60AAB4546AA5}"/>
              </a:ext>
            </a:extLst>
          </p:cNvPr>
          <p:cNvSpPr>
            <a:spLocks noGrp="1"/>
          </p:cNvSpPr>
          <p:nvPr>
            <p:ph type="sldNum" sz="quarter" idx="12"/>
          </p:nvPr>
        </p:nvSpPr>
        <p:spPr/>
        <p:txBody>
          <a:bodyPr/>
          <a:lstStyle/>
          <a:p>
            <a:fld id="{B3647D92-D355-45B5-865A-6B6EDC068D6D}" type="slidenum">
              <a:rPr lang="en-IN" smtClean="0"/>
              <a:t>71</a:t>
            </a:fld>
            <a:endParaRPr lang="en-IN"/>
          </a:p>
        </p:txBody>
      </p:sp>
    </p:spTree>
    <p:extLst>
      <p:ext uri="{BB962C8B-B14F-4D97-AF65-F5344CB8AC3E}">
        <p14:creationId xmlns:p14="http://schemas.microsoft.com/office/powerpoint/2010/main" val="335215462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Content Placeholder 5" descr="A diagram of a program&#10;&#10;Description automatically generated">
            <a:extLst>
              <a:ext uri="{FF2B5EF4-FFF2-40B4-BE49-F238E27FC236}">
                <a16:creationId xmlns:a16="http://schemas.microsoft.com/office/drawing/2014/main" id="{54103413-A556-DA28-E3B6-059EAD3EE1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03485" y="643466"/>
            <a:ext cx="5585030" cy="5571067"/>
          </a:xfrm>
          <a:prstGeom prst="rect">
            <a:avLst/>
          </a:prstGeom>
        </p:spPr>
      </p:pic>
      <p:sp>
        <p:nvSpPr>
          <p:cNvPr id="4" name="Slide Number Placeholder 3">
            <a:extLst>
              <a:ext uri="{FF2B5EF4-FFF2-40B4-BE49-F238E27FC236}">
                <a16:creationId xmlns:a16="http://schemas.microsoft.com/office/drawing/2014/main" id="{C3F2D07F-D3EF-71A5-E165-A0A325D9582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B3647D92-D355-45B5-865A-6B6EDC068D6D}" type="slidenum">
              <a:rPr lang="en-US" smtClean="0"/>
              <a:pPr>
                <a:spcAft>
                  <a:spcPts val="600"/>
                </a:spcAft>
              </a:pPr>
              <a:t>72</a:t>
            </a:fld>
            <a:endParaRPr lang="en-US"/>
          </a:p>
        </p:txBody>
      </p:sp>
    </p:spTree>
    <p:extLst>
      <p:ext uri="{BB962C8B-B14F-4D97-AF65-F5344CB8AC3E}">
        <p14:creationId xmlns:p14="http://schemas.microsoft.com/office/powerpoint/2010/main" val="17863755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D907D-F040-BCD5-9E22-8B0A9564C060}"/>
              </a:ext>
            </a:extLst>
          </p:cNvPr>
          <p:cNvSpPr>
            <a:spLocks noGrp="1"/>
          </p:cNvSpPr>
          <p:nvPr>
            <p:ph type="title"/>
          </p:nvPr>
        </p:nvSpPr>
        <p:spPr>
          <a:xfrm>
            <a:off x="114300" y="155575"/>
            <a:ext cx="11820525" cy="911225"/>
          </a:xfrm>
        </p:spPr>
        <p:txBody>
          <a:bodyPr/>
          <a:lstStyle/>
          <a:p>
            <a:r>
              <a:rPr lang="en-US" b="1" u="sng" dirty="0"/>
              <a:t>NVIDIA GPU Architecture</a:t>
            </a:r>
          </a:p>
        </p:txBody>
      </p:sp>
      <p:pic>
        <p:nvPicPr>
          <p:cNvPr id="5" name="Content Placeholder 4">
            <a:extLst>
              <a:ext uri="{FF2B5EF4-FFF2-40B4-BE49-F238E27FC236}">
                <a16:creationId xmlns:a16="http://schemas.microsoft.com/office/drawing/2014/main" id="{268C96E8-CDBF-3587-D6DC-6CC6698F83C1}"/>
              </a:ext>
            </a:extLst>
          </p:cNvPr>
          <p:cNvPicPr>
            <a:picLocks noGrp="1" noChangeAspect="1"/>
          </p:cNvPicPr>
          <p:nvPr>
            <p:ph idx="1"/>
          </p:nvPr>
        </p:nvPicPr>
        <p:blipFill>
          <a:blip r:embed="rId2"/>
          <a:stretch>
            <a:fillRect/>
          </a:stretch>
        </p:blipFill>
        <p:spPr>
          <a:xfrm>
            <a:off x="1693289" y="1506537"/>
            <a:ext cx="8662545" cy="5195888"/>
          </a:xfrm>
        </p:spPr>
      </p:pic>
    </p:spTree>
    <p:extLst>
      <p:ext uri="{BB962C8B-B14F-4D97-AF65-F5344CB8AC3E}">
        <p14:creationId xmlns:p14="http://schemas.microsoft.com/office/powerpoint/2010/main" val="308228930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6A89-F037-47FC-19CB-912B95E5A83A}"/>
              </a:ext>
            </a:extLst>
          </p:cNvPr>
          <p:cNvSpPr>
            <a:spLocks noGrp="1"/>
          </p:cNvSpPr>
          <p:nvPr>
            <p:ph type="title"/>
          </p:nvPr>
        </p:nvSpPr>
        <p:spPr>
          <a:xfrm>
            <a:off x="142874" y="136525"/>
            <a:ext cx="11706225" cy="873125"/>
          </a:xfrm>
        </p:spPr>
        <p:txBody>
          <a:bodyPr/>
          <a:lstStyle/>
          <a:p>
            <a:r>
              <a:rPr lang="en-US" b="1" u="sng" dirty="0"/>
              <a:t>NVIDIA GPU Architecture</a:t>
            </a:r>
            <a:endParaRPr lang="en-US" u="sng" dirty="0"/>
          </a:p>
        </p:txBody>
      </p:sp>
      <p:sp>
        <p:nvSpPr>
          <p:cNvPr id="3" name="Content Placeholder 2">
            <a:extLst>
              <a:ext uri="{FF2B5EF4-FFF2-40B4-BE49-F238E27FC236}">
                <a16:creationId xmlns:a16="http://schemas.microsoft.com/office/drawing/2014/main" id="{B2AE4BB6-F184-FDF0-F299-999376BDB803}"/>
              </a:ext>
            </a:extLst>
          </p:cNvPr>
          <p:cNvSpPr>
            <a:spLocks noGrp="1"/>
          </p:cNvSpPr>
          <p:nvPr>
            <p:ph idx="1"/>
          </p:nvPr>
        </p:nvSpPr>
        <p:spPr>
          <a:xfrm>
            <a:off x="266700" y="1143000"/>
            <a:ext cx="11582399" cy="5167313"/>
          </a:xfrm>
        </p:spPr>
        <p:txBody>
          <a:bodyPr/>
          <a:lstStyle/>
          <a:p>
            <a:pPr algn="just"/>
            <a:r>
              <a:rPr lang="en-US" dirty="0"/>
              <a:t>NVIDIA GPU consists of multiple </a:t>
            </a:r>
            <a:r>
              <a:rPr lang="en-US" b="1" dirty="0"/>
              <a:t>Streaming Multiprocessors (SM).</a:t>
            </a:r>
          </a:p>
          <a:p>
            <a:pPr algn="just"/>
            <a:r>
              <a:rPr lang="en-US" dirty="0"/>
              <a:t>Each SM contains multiple </a:t>
            </a:r>
            <a:r>
              <a:rPr lang="en-US" b="1" dirty="0"/>
              <a:t>CUDA cores or Streaming Processors (SP)</a:t>
            </a:r>
            <a:r>
              <a:rPr lang="en-US" dirty="0"/>
              <a:t> responsible for executing instructions.</a:t>
            </a:r>
          </a:p>
          <a:p>
            <a:pPr algn="just"/>
            <a:r>
              <a:rPr lang="en-US" dirty="0"/>
              <a:t>Additionally, an </a:t>
            </a:r>
            <a:r>
              <a:rPr lang="en-US" b="1" dirty="0"/>
              <a:t>SM includes Special Function Units (SFU), shared memory, registers, and other components </a:t>
            </a:r>
            <a:r>
              <a:rPr lang="en-US" dirty="0"/>
              <a:t>necessary for executing and managing threads.</a:t>
            </a:r>
          </a:p>
          <a:p>
            <a:pPr algn="just"/>
            <a:r>
              <a:rPr lang="en-US" b="1" dirty="0"/>
              <a:t>SFUs</a:t>
            </a:r>
            <a:r>
              <a:rPr lang="en-US" dirty="0"/>
              <a:t> are specialized hardware units within SMs designed to execute specific instructions (</a:t>
            </a:r>
            <a:r>
              <a:rPr lang="en-US" dirty="0" err="1"/>
              <a:t>eg</a:t>
            </a:r>
            <a:r>
              <a:rPr lang="en-US" dirty="0"/>
              <a:t>: trigonometric functions, reciprocal calculations, </a:t>
            </a:r>
            <a:r>
              <a:rPr lang="en-US" dirty="0" err="1"/>
              <a:t>etc</a:t>
            </a:r>
            <a:r>
              <a:rPr lang="en-US" dirty="0"/>
              <a:t>) efficiently.</a:t>
            </a:r>
          </a:p>
          <a:p>
            <a:pPr algn="just"/>
            <a:r>
              <a:rPr lang="en-US" b="1" dirty="0"/>
              <a:t>The number of SMs in a GPU determines its computational power and parallel processing capabilities.</a:t>
            </a:r>
          </a:p>
        </p:txBody>
      </p:sp>
    </p:spTree>
    <p:extLst>
      <p:ext uri="{BB962C8B-B14F-4D97-AF65-F5344CB8AC3E}">
        <p14:creationId xmlns:p14="http://schemas.microsoft.com/office/powerpoint/2010/main" val="32039141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3157B-84AA-6E71-0BDB-2080F96ED3BA}"/>
              </a:ext>
            </a:extLst>
          </p:cNvPr>
          <p:cNvSpPr>
            <a:spLocks noGrp="1"/>
          </p:cNvSpPr>
          <p:nvPr>
            <p:ph type="title"/>
          </p:nvPr>
        </p:nvSpPr>
        <p:spPr>
          <a:xfrm>
            <a:off x="838200" y="365126"/>
            <a:ext cx="10515600" cy="908870"/>
          </a:xfrm>
        </p:spPr>
        <p:txBody>
          <a:bodyPr>
            <a:normAutofit/>
          </a:bodyPr>
          <a:lstStyle/>
          <a:p>
            <a:r>
              <a:rPr lang="en-US" b="1" u="sng" dirty="0"/>
              <a:t>NVIDIA GPU Architecture</a:t>
            </a:r>
            <a:endParaRPr lang="en-IN" b="1" u="sng" dirty="0"/>
          </a:p>
        </p:txBody>
      </p:sp>
      <p:sp>
        <p:nvSpPr>
          <p:cNvPr id="3" name="Content Placeholder 2">
            <a:extLst>
              <a:ext uri="{FF2B5EF4-FFF2-40B4-BE49-F238E27FC236}">
                <a16:creationId xmlns:a16="http://schemas.microsoft.com/office/drawing/2014/main" id="{5AE236BA-8775-2B53-C9E0-090AED9D32F2}"/>
              </a:ext>
            </a:extLst>
          </p:cNvPr>
          <p:cNvSpPr>
            <a:spLocks noGrp="1"/>
          </p:cNvSpPr>
          <p:nvPr>
            <p:ph idx="1"/>
          </p:nvPr>
        </p:nvSpPr>
        <p:spPr>
          <a:xfrm>
            <a:off x="838200" y="1633591"/>
            <a:ext cx="10515600" cy="4543372"/>
          </a:xfrm>
        </p:spPr>
        <p:txBody>
          <a:bodyPr>
            <a:normAutofit/>
          </a:bodyPr>
          <a:lstStyle/>
          <a:p>
            <a:pPr algn="just"/>
            <a:r>
              <a:rPr lang="en-IN" b="1" dirty="0"/>
              <a:t>Each CUDA block is executed by one Streaming Multiprocessor (SM) and cannot be migrated to other SMs in GPU </a:t>
            </a:r>
            <a:r>
              <a:rPr lang="en-IN" dirty="0"/>
              <a:t>(except during </a:t>
            </a:r>
            <a:r>
              <a:rPr lang="en-IN" dirty="0" err="1"/>
              <a:t>preemption</a:t>
            </a:r>
            <a:r>
              <a:rPr lang="en-IN" dirty="0"/>
              <a:t>, debugging, or CUDA dynamic parallelism). </a:t>
            </a:r>
          </a:p>
          <a:p>
            <a:pPr algn="just"/>
            <a:r>
              <a:rPr lang="en-IN" dirty="0"/>
              <a:t>One SM can run several concurrent CUDA blocks depending on the resources needed by CUDA blocks. </a:t>
            </a:r>
          </a:p>
          <a:p>
            <a:pPr algn="just"/>
            <a:r>
              <a:rPr lang="en-IN" dirty="0"/>
              <a:t>Figure in the next slide shows the kernel execution and mapping on hardware resources available in GPU.</a:t>
            </a:r>
          </a:p>
          <a:p>
            <a:endParaRPr lang="en-IN" dirty="0"/>
          </a:p>
        </p:txBody>
      </p:sp>
      <p:sp>
        <p:nvSpPr>
          <p:cNvPr id="4" name="Slide Number Placeholder 3">
            <a:extLst>
              <a:ext uri="{FF2B5EF4-FFF2-40B4-BE49-F238E27FC236}">
                <a16:creationId xmlns:a16="http://schemas.microsoft.com/office/drawing/2014/main" id="{55F7ED59-945A-607C-AE21-46F4E028473F}"/>
              </a:ext>
            </a:extLst>
          </p:cNvPr>
          <p:cNvSpPr>
            <a:spLocks noGrp="1"/>
          </p:cNvSpPr>
          <p:nvPr>
            <p:ph type="sldNum" sz="quarter" idx="12"/>
          </p:nvPr>
        </p:nvSpPr>
        <p:spPr/>
        <p:txBody>
          <a:bodyPr/>
          <a:lstStyle/>
          <a:p>
            <a:fld id="{B3647D92-D355-45B5-865A-6B6EDC068D6D}" type="slidenum">
              <a:rPr lang="en-IN" smtClean="0"/>
              <a:t>75</a:t>
            </a:fld>
            <a:endParaRPr lang="en-IN"/>
          </a:p>
        </p:txBody>
      </p:sp>
    </p:spTree>
    <p:extLst>
      <p:ext uri="{BB962C8B-B14F-4D97-AF65-F5344CB8AC3E}">
        <p14:creationId xmlns:p14="http://schemas.microsoft.com/office/powerpoint/2010/main" val="214683921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BAB0A-33B5-1EA4-1B17-09EA51CBEA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2BB314-082E-2BCF-0C78-A469E9102319}"/>
              </a:ext>
            </a:extLst>
          </p:cNvPr>
          <p:cNvSpPr>
            <a:spLocks noGrp="1"/>
          </p:cNvSpPr>
          <p:nvPr>
            <p:ph type="title"/>
          </p:nvPr>
        </p:nvSpPr>
        <p:spPr/>
        <p:txBody>
          <a:bodyPr/>
          <a:lstStyle/>
          <a:p>
            <a:r>
              <a:rPr lang="en-IN" b="1" u="sng" dirty="0"/>
              <a:t>Kernel Execution on GPU</a:t>
            </a:r>
          </a:p>
        </p:txBody>
      </p:sp>
      <p:pic>
        <p:nvPicPr>
          <p:cNvPr id="6" name="Content Placeholder 5">
            <a:extLst>
              <a:ext uri="{FF2B5EF4-FFF2-40B4-BE49-F238E27FC236}">
                <a16:creationId xmlns:a16="http://schemas.microsoft.com/office/drawing/2014/main" id="{CBD6E28C-1DF2-F0DF-692B-0588B3EFC6E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58237" y="1825625"/>
            <a:ext cx="9452225" cy="4351338"/>
          </a:xfrm>
        </p:spPr>
      </p:pic>
      <p:sp>
        <p:nvSpPr>
          <p:cNvPr id="4" name="Slide Number Placeholder 3">
            <a:extLst>
              <a:ext uri="{FF2B5EF4-FFF2-40B4-BE49-F238E27FC236}">
                <a16:creationId xmlns:a16="http://schemas.microsoft.com/office/drawing/2014/main" id="{32899510-987A-5564-385D-0E7A75AD22CE}"/>
              </a:ext>
            </a:extLst>
          </p:cNvPr>
          <p:cNvSpPr>
            <a:spLocks noGrp="1"/>
          </p:cNvSpPr>
          <p:nvPr>
            <p:ph type="sldNum" sz="quarter" idx="12"/>
          </p:nvPr>
        </p:nvSpPr>
        <p:spPr/>
        <p:txBody>
          <a:bodyPr/>
          <a:lstStyle/>
          <a:p>
            <a:fld id="{B3647D92-D355-45B5-865A-6B6EDC068D6D}" type="slidenum">
              <a:rPr lang="en-IN" smtClean="0"/>
              <a:t>76</a:t>
            </a:fld>
            <a:endParaRPr lang="en-IN"/>
          </a:p>
        </p:txBody>
      </p:sp>
    </p:spTree>
    <p:extLst>
      <p:ext uri="{BB962C8B-B14F-4D97-AF65-F5344CB8AC3E}">
        <p14:creationId xmlns:p14="http://schemas.microsoft.com/office/powerpoint/2010/main" val="292486459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E54231-B891-9774-3E27-81593C00C231}"/>
              </a:ext>
            </a:extLst>
          </p:cNvPr>
          <p:cNvSpPr>
            <a:spLocks noGrp="1"/>
          </p:cNvSpPr>
          <p:nvPr>
            <p:ph idx="1"/>
          </p:nvPr>
        </p:nvSpPr>
        <p:spPr>
          <a:xfrm>
            <a:off x="838200" y="760288"/>
            <a:ext cx="10515600" cy="5416675"/>
          </a:xfrm>
        </p:spPr>
        <p:txBody>
          <a:bodyPr>
            <a:normAutofit/>
          </a:bodyPr>
          <a:lstStyle/>
          <a:p>
            <a:pPr marL="0" indent="0" algn="ctr">
              <a:buNone/>
            </a:pPr>
            <a:endParaRPr lang="en-IN" sz="4800" b="1" dirty="0">
              <a:solidFill>
                <a:schemeClr val="accent2"/>
              </a:solidFill>
            </a:endParaRPr>
          </a:p>
          <a:p>
            <a:pPr marL="0" indent="0" algn="ctr">
              <a:buNone/>
            </a:pPr>
            <a:endParaRPr lang="en-IN" sz="4800" b="1" dirty="0">
              <a:solidFill>
                <a:schemeClr val="accent2"/>
              </a:solidFill>
            </a:endParaRPr>
          </a:p>
          <a:p>
            <a:pPr marL="0" indent="0" algn="ctr">
              <a:buNone/>
            </a:pPr>
            <a:r>
              <a:rPr lang="en-IN" sz="5400" b="1" dirty="0">
                <a:solidFill>
                  <a:schemeClr val="accent2"/>
                </a:solidFill>
              </a:rPr>
              <a:t>Data Parallel Execution Model</a:t>
            </a:r>
          </a:p>
        </p:txBody>
      </p:sp>
      <p:sp>
        <p:nvSpPr>
          <p:cNvPr id="4" name="Slide Number Placeholder 3">
            <a:extLst>
              <a:ext uri="{FF2B5EF4-FFF2-40B4-BE49-F238E27FC236}">
                <a16:creationId xmlns:a16="http://schemas.microsoft.com/office/drawing/2014/main" id="{1079776F-83DD-EB7B-EC7C-3EDE402D7513}"/>
              </a:ext>
            </a:extLst>
          </p:cNvPr>
          <p:cNvSpPr>
            <a:spLocks noGrp="1"/>
          </p:cNvSpPr>
          <p:nvPr>
            <p:ph type="sldNum" sz="quarter" idx="12"/>
          </p:nvPr>
        </p:nvSpPr>
        <p:spPr/>
        <p:txBody>
          <a:bodyPr/>
          <a:lstStyle/>
          <a:p>
            <a:fld id="{B3647D92-D355-45B5-865A-6B6EDC068D6D}" type="slidenum">
              <a:rPr lang="en-IN" smtClean="0"/>
              <a:t>77</a:t>
            </a:fld>
            <a:endParaRPr lang="en-IN"/>
          </a:p>
        </p:txBody>
      </p:sp>
    </p:spTree>
    <p:extLst>
      <p:ext uri="{BB962C8B-B14F-4D97-AF65-F5344CB8AC3E}">
        <p14:creationId xmlns:p14="http://schemas.microsoft.com/office/powerpoint/2010/main" val="1767984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0AE2D-FBAA-8FCD-D6DE-5A7233441B4C}"/>
              </a:ext>
            </a:extLst>
          </p:cNvPr>
          <p:cNvSpPr>
            <a:spLocks noGrp="1"/>
          </p:cNvSpPr>
          <p:nvPr>
            <p:ph type="title"/>
          </p:nvPr>
        </p:nvSpPr>
        <p:spPr/>
        <p:txBody>
          <a:bodyPr/>
          <a:lstStyle/>
          <a:p>
            <a:r>
              <a:rPr lang="en-IN" b="1" u="sng" dirty="0"/>
              <a:t>CUDA Thread Organization</a:t>
            </a:r>
          </a:p>
        </p:txBody>
      </p:sp>
      <p:sp>
        <p:nvSpPr>
          <p:cNvPr id="3" name="Content Placeholder 2">
            <a:extLst>
              <a:ext uri="{FF2B5EF4-FFF2-40B4-BE49-F238E27FC236}">
                <a16:creationId xmlns:a16="http://schemas.microsoft.com/office/drawing/2014/main" id="{F3B853F9-79F3-A875-3468-F4070F62C360}"/>
              </a:ext>
            </a:extLst>
          </p:cNvPr>
          <p:cNvSpPr>
            <a:spLocks noGrp="1"/>
          </p:cNvSpPr>
          <p:nvPr>
            <p:ph idx="1"/>
          </p:nvPr>
        </p:nvSpPr>
        <p:spPr/>
        <p:txBody>
          <a:bodyPr>
            <a:normAutofit/>
          </a:bodyPr>
          <a:lstStyle/>
          <a:p>
            <a:pPr algn="just"/>
            <a:r>
              <a:rPr lang="en-US" dirty="0"/>
              <a:t>Refers to how threads are organized and managed on a CUDA-enabled GPU (Graphics Processing Unit) during parallel computation.</a:t>
            </a:r>
            <a:endParaRPr lang="en-IN" dirty="0"/>
          </a:p>
          <a:p>
            <a:pPr lvl="1" algn="just"/>
            <a:r>
              <a:rPr lang="en-IN" sz="2800" dirty="0"/>
              <a:t>All CUDA </a:t>
            </a:r>
            <a:r>
              <a:rPr lang="en-IN" sz="2800" b="1" dirty="0"/>
              <a:t>Threads</a:t>
            </a:r>
            <a:r>
              <a:rPr lang="en-IN" sz="2800" dirty="0"/>
              <a:t> are organized in </a:t>
            </a:r>
            <a:r>
              <a:rPr lang="en-IN" sz="2800" b="1" dirty="0"/>
              <a:t>Blocks. </a:t>
            </a:r>
          </a:p>
          <a:p>
            <a:pPr lvl="1" algn="just"/>
            <a:r>
              <a:rPr lang="en-IN" sz="2800" dirty="0"/>
              <a:t>We can organize our threads in 1,2 or 3-dimensional blocks. </a:t>
            </a:r>
          </a:p>
          <a:p>
            <a:pPr lvl="1" algn="just"/>
            <a:r>
              <a:rPr lang="en-IN" sz="2800" dirty="0"/>
              <a:t>Blocks are organized in </a:t>
            </a:r>
            <a:r>
              <a:rPr lang="en-IN" sz="2800" b="1" dirty="0"/>
              <a:t>Grids. </a:t>
            </a:r>
          </a:p>
          <a:p>
            <a:pPr lvl="1" algn="just"/>
            <a:r>
              <a:rPr lang="en-IN" sz="2800" dirty="0"/>
              <a:t>We can organize our blocks in 1,2 or 3-dimensional grids. </a:t>
            </a:r>
          </a:p>
        </p:txBody>
      </p:sp>
      <p:sp>
        <p:nvSpPr>
          <p:cNvPr id="4" name="Slide Number Placeholder 3">
            <a:extLst>
              <a:ext uri="{FF2B5EF4-FFF2-40B4-BE49-F238E27FC236}">
                <a16:creationId xmlns:a16="http://schemas.microsoft.com/office/drawing/2014/main" id="{E27E65AD-BC75-3F43-FC01-266EDBD0CFE4}"/>
              </a:ext>
            </a:extLst>
          </p:cNvPr>
          <p:cNvSpPr>
            <a:spLocks noGrp="1"/>
          </p:cNvSpPr>
          <p:nvPr>
            <p:ph type="sldNum" sz="quarter" idx="12"/>
          </p:nvPr>
        </p:nvSpPr>
        <p:spPr/>
        <p:txBody>
          <a:bodyPr/>
          <a:lstStyle/>
          <a:p>
            <a:fld id="{B3647D92-D355-45B5-865A-6B6EDC068D6D}" type="slidenum">
              <a:rPr lang="en-IN" smtClean="0"/>
              <a:t>78</a:t>
            </a:fld>
            <a:endParaRPr lang="en-IN"/>
          </a:p>
        </p:txBody>
      </p:sp>
    </p:spTree>
    <p:extLst>
      <p:ext uri="{BB962C8B-B14F-4D97-AF65-F5344CB8AC3E}">
        <p14:creationId xmlns:p14="http://schemas.microsoft.com/office/powerpoint/2010/main" val="2318982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4D5FF4-C0E8-10A6-904A-7C87EF7FC74F}"/>
              </a:ext>
            </a:extLst>
          </p:cNvPr>
          <p:cNvSpPr>
            <a:spLocks noGrp="1"/>
          </p:cNvSpPr>
          <p:nvPr>
            <p:ph idx="1"/>
          </p:nvPr>
        </p:nvSpPr>
        <p:spPr>
          <a:xfrm>
            <a:off x="228600" y="606175"/>
            <a:ext cx="11544300" cy="6108949"/>
          </a:xfrm>
        </p:spPr>
        <p:txBody>
          <a:bodyPr/>
          <a:lstStyle/>
          <a:p>
            <a:r>
              <a:rPr lang="en-US" dirty="0"/>
              <a:t>Main components of CUDA thread organization are:</a:t>
            </a:r>
          </a:p>
          <a:p>
            <a:pPr lvl="1" algn="just"/>
            <a:r>
              <a:rPr lang="en-US" b="1" dirty="0"/>
              <a:t>Thread</a:t>
            </a:r>
            <a:r>
              <a:rPr lang="en-US" dirty="0"/>
              <a:t>: The smallest unit of execution in CUDA. Each thread is responsible for performing a specific task or computation.</a:t>
            </a:r>
          </a:p>
          <a:p>
            <a:pPr lvl="1" algn="just"/>
            <a:r>
              <a:rPr lang="en-US" b="1" dirty="0"/>
              <a:t>Block</a:t>
            </a:r>
            <a:r>
              <a:rPr lang="en-US" dirty="0"/>
              <a:t> : A group of threads that execute the same kernel (function) and share data through shared memory. Threads within the same block can synchronize and communicate with each other. The number of threads per block is limited by the hardware specifications of the GPU.</a:t>
            </a:r>
          </a:p>
          <a:p>
            <a:pPr lvl="1" algn="just"/>
            <a:r>
              <a:rPr lang="en-US" b="1" dirty="0"/>
              <a:t>Grid</a:t>
            </a:r>
            <a:r>
              <a:rPr lang="en-US" dirty="0"/>
              <a:t>: A collection of blocks that execute the same kernel. Each block within a grid can execute independently and concurrently with other blocks. The number of blocks in a grid is determined by the application's requirements and the hardware limitations of the GPU.</a:t>
            </a:r>
          </a:p>
          <a:p>
            <a:endParaRPr lang="en-US" dirty="0"/>
          </a:p>
        </p:txBody>
      </p:sp>
    </p:spTree>
    <p:extLst>
      <p:ext uri="{BB962C8B-B14F-4D97-AF65-F5344CB8AC3E}">
        <p14:creationId xmlns:p14="http://schemas.microsoft.com/office/powerpoint/2010/main" val="3528942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3FFC3-5680-D077-B937-05FE3BD21D7E}"/>
              </a:ext>
            </a:extLst>
          </p:cNvPr>
          <p:cNvSpPr>
            <a:spLocks noGrp="1"/>
          </p:cNvSpPr>
          <p:nvPr>
            <p:ph type="title"/>
          </p:nvPr>
        </p:nvSpPr>
        <p:spPr>
          <a:xfrm>
            <a:off x="838200" y="136526"/>
            <a:ext cx="10515600" cy="695682"/>
          </a:xfrm>
        </p:spPr>
        <p:txBody>
          <a:bodyPr/>
          <a:lstStyle/>
          <a:p>
            <a:r>
              <a:rPr lang="en-IN" b="1" u="sng" dirty="0"/>
              <a:t>Example 1:</a:t>
            </a:r>
          </a:p>
        </p:txBody>
      </p:sp>
      <p:sp>
        <p:nvSpPr>
          <p:cNvPr id="4" name="Slide Number Placeholder 3">
            <a:extLst>
              <a:ext uri="{FF2B5EF4-FFF2-40B4-BE49-F238E27FC236}">
                <a16:creationId xmlns:a16="http://schemas.microsoft.com/office/drawing/2014/main" id="{4FA37912-4235-C644-99EE-4D3F3131E5B0}"/>
              </a:ext>
            </a:extLst>
          </p:cNvPr>
          <p:cNvSpPr>
            <a:spLocks noGrp="1"/>
          </p:cNvSpPr>
          <p:nvPr>
            <p:ph type="sldNum" sz="quarter" idx="12"/>
          </p:nvPr>
        </p:nvSpPr>
        <p:spPr/>
        <p:txBody>
          <a:bodyPr/>
          <a:lstStyle/>
          <a:p>
            <a:fld id="{B3647D92-D355-45B5-865A-6B6EDC068D6D}" type="slidenum">
              <a:rPr lang="en-IN" smtClean="0"/>
              <a:t>8</a:t>
            </a:fld>
            <a:endParaRPr lang="en-IN"/>
          </a:p>
        </p:txBody>
      </p:sp>
      <p:pic>
        <p:nvPicPr>
          <p:cNvPr id="5" name="Content Placeholder 5" descr="A diagram of a server">
            <a:extLst>
              <a:ext uri="{FF2B5EF4-FFF2-40B4-BE49-F238E27FC236}">
                <a16:creationId xmlns:a16="http://schemas.microsoft.com/office/drawing/2014/main" id="{9A58D649-37E1-772E-0220-987A42A623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5686" y="723014"/>
            <a:ext cx="8846050" cy="5515608"/>
          </a:xfrm>
        </p:spPr>
      </p:pic>
    </p:spTree>
    <p:extLst>
      <p:ext uri="{BB962C8B-B14F-4D97-AF65-F5344CB8AC3E}">
        <p14:creationId xmlns:p14="http://schemas.microsoft.com/office/powerpoint/2010/main" val="221231866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DE7E3B-56CB-AA89-B52A-FD94EFCAB8B4}"/>
              </a:ext>
            </a:extLst>
          </p:cNvPr>
          <p:cNvSpPr>
            <a:spLocks noGrp="1"/>
          </p:cNvSpPr>
          <p:nvPr>
            <p:ph idx="1"/>
          </p:nvPr>
        </p:nvSpPr>
        <p:spPr>
          <a:xfrm>
            <a:off x="838200" y="719191"/>
            <a:ext cx="10515600" cy="5457772"/>
          </a:xfrm>
        </p:spPr>
        <p:txBody>
          <a:bodyPr/>
          <a:lstStyle/>
          <a:p>
            <a:pPr algn="l"/>
            <a:r>
              <a:rPr lang="en-IN" b="1" i="0" u="none" strike="noStrike" baseline="0" dirty="0">
                <a:latin typeface="Calibri-Bold"/>
              </a:rPr>
              <a:t>Threads can be configured in one-, two-, or three dimensional layouts.</a:t>
            </a:r>
          </a:p>
          <a:p>
            <a:pPr algn="l"/>
            <a:endParaRPr lang="en-IN" dirty="0"/>
          </a:p>
        </p:txBody>
      </p:sp>
      <p:sp>
        <p:nvSpPr>
          <p:cNvPr id="4" name="Slide Number Placeholder 3">
            <a:extLst>
              <a:ext uri="{FF2B5EF4-FFF2-40B4-BE49-F238E27FC236}">
                <a16:creationId xmlns:a16="http://schemas.microsoft.com/office/drawing/2014/main" id="{E5DF743D-A098-0FB7-7A92-4FD6BEE69530}"/>
              </a:ext>
            </a:extLst>
          </p:cNvPr>
          <p:cNvSpPr>
            <a:spLocks noGrp="1"/>
          </p:cNvSpPr>
          <p:nvPr>
            <p:ph type="sldNum" sz="quarter" idx="12"/>
          </p:nvPr>
        </p:nvSpPr>
        <p:spPr/>
        <p:txBody>
          <a:bodyPr/>
          <a:lstStyle/>
          <a:p>
            <a:fld id="{B3647D92-D355-45B5-865A-6B6EDC068D6D}" type="slidenum">
              <a:rPr lang="en-IN" smtClean="0"/>
              <a:t>80</a:t>
            </a:fld>
            <a:endParaRPr lang="en-IN"/>
          </a:p>
        </p:txBody>
      </p:sp>
      <p:pic>
        <p:nvPicPr>
          <p:cNvPr id="6" name="Picture 5" descr="A diagram of a block">
            <a:extLst>
              <a:ext uri="{FF2B5EF4-FFF2-40B4-BE49-F238E27FC236}">
                <a16:creationId xmlns:a16="http://schemas.microsoft.com/office/drawing/2014/main" id="{68922AA9-E735-CB0B-0888-8BC36EA80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061" y="1633591"/>
            <a:ext cx="9760577" cy="4789951"/>
          </a:xfrm>
          <a:prstGeom prst="rect">
            <a:avLst/>
          </a:prstGeom>
        </p:spPr>
      </p:pic>
    </p:spTree>
    <p:extLst>
      <p:ext uri="{BB962C8B-B14F-4D97-AF65-F5344CB8AC3E}">
        <p14:creationId xmlns:p14="http://schemas.microsoft.com/office/powerpoint/2010/main" val="9540675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screen shot of a computer code&#10;&#10;Description automatically generated">
            <a:extLst>
              <a:ext uri="{FF2B5EF4-FFF2-40B4-BE49-F238E27FC236}">
                <a16:creationId xmlns:a16="http://schemas.microsoft.com/office/drawing/2014/main" id="{B58343A9-D61F-25D5-8A4A-F572471BAD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5153" y="457200"/>
            <a:ext cx="9414420" cy="5762293"/>
          </a:xfrm>
        </p:spPr>
      </p:pic>
      <p:sp>
        <p:nvSpPr>
          <p:cNvPr id="4" name="Slide Number Placeholder 3">
            <a:extLst>
              <a:ext uri="{FF2B5EF4-FFF2-40B4-BE49-F238E27FC236}">
                <a16:creationId xmlns:a16="http://schemas.microsoft.com/office/drawing/2014/main" id="{B3E623A3-82E3-1E7B-045E-767FD8DD247F}"/>
              </a:ext>
            </a:extLst>
          </p:cNvPr>
          <p:cNvSpPr>
            <a:spLocks noGrp="1"/>
          </p:cNvSpPr>
          <p:nvPr>
            <p:ph type="sldNum" sz="quarter" idx="12"/>
          </p:nvPr>
        </p:nvSpPr>
        <p:spPr/>
        <p:txBody>
          <a:bodyPr/>
          <a:lstStyle/>
          <a:p>
            <a:fld id="{B3647D92-D355-45B5-865A-6B6EDC068D6D}" type="slidenum">
              <a:rPr lang="en-IN" smtClean="0"/>
              <a:t>81</a:t>
            </a:fld>
            <a:endParaRPr lang="en-IN"/>
          </a:p>
        </p:txBody>
      </p:sp>
    </p:spTree>
    <p:extLst>
      <p:ext uri="{BB962C8B-B14F-4D97-AF65-F5344CB8AC3E}">
        <p14:creationId xmlns:p14="http://schemas.microsoft.com/office/powerpoint/2010/main" val="310766678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C9A45-3CBD-CCA8-DA68-3D1B894294AD}"/>
              </a:ext>
            </a:extLst>
          </p:cNvPr>
          <p:cNvSpPr>
            <a:spLocks noGrp="1"/>
          </p:cNvSpPr>
          <p:nvPr>
            <p:ph type="title"/>
          </p:nvPr>
        </p:nvSpPr>
        <p:spPr>
          <a:xfrm>
            <a:off x="838200" y="365126"/>
            <a:ext cx="10515600" cy="910782"/>
          </a:xfrm>
        </p:spPr>
        <p:txBody>
          <a:bodyPr/>
          <a:lstStyle/>
          <a:p>
            <a:pPr algn="ctr"/>
            <a:r>
              <a:rPr lang="en-IN" b="1" u="sng" dirty="0"/>
              <a:t>Explanation</a:t>
            </a:r>
          </a:p>
        </p:txBody>
      </p:sp>
      <p:sp>
        <p:nvSpPr>
          <p:cNvPr id="3" name="Content Placeholder 2">
            <a:extLst>
              <a:ext uri="{FF2B5EF4-FFF2-40B4-BE49-F238E27FC236}">
                <a16:creationId xmlns:a16="http://schemas.microsoft.com/office/drawing/2014/main" id="{FDA3B6DC-FD39-D5BD-8A1D-13A8ED70B325}"/>
              </a:ext>
            </a:extLst>
          </p:cNvPr>
          <p:cNvSpPr>
            <a:spLocks noGrp="1"/>
          </p:cNvSpPr>
          <p:nvPr>
            <p:ph idx="1"/>
          </p:nvPr>
        </p:nvSpPr>
        <p:spPr>
          <a:xfrm>
            <a:off x="838200" y="1435395"/>
            <a:ext cx="10515600" cy="4741568"/>
          </a:xfrm>
        </p:spPr>
        <p:txBody>
          <a:bodyPr>
            <a:normAutofit fontScale="92500" lnSpcReduction="10000"/>
          </a:bodyPr>
          <a:lstStyle/>
          <a:p>
            <a:pPr algn="just"/>
            <a:r>
              <a:rPr lang="en-IN" dirty="0"/>
              <a:t>When you define the number of threads per block using dim3, the first argument represents the number of threads in the x-dimension (columns), and the second argument represents the number of threads in the y-dimension (rows).</a:t>
            </a:r>
          </a:p>
          <a:p>
            <a:pPr algn="just"/>
            <a:r>
              <a:rPr lang="en-IN" dirty="0"/>
              <a:t>dim3 </a:t>
            </a:r>
            <a:r>
              <a:rPr lang="en-IN" dirty="0" err="1"/>
              <a:t>threadsPerBlock</a:t>
            </a:r>
            <a:r>
              <a:rPr lang="en-IN" dirty="0"/>
              <a:t>(4, 2);</a:t>
            </a:r>
          </a:p>
          <a:p>
            <a:pPr marL="0" indent="0" algn="just">
              <a:buNone/>
            </a:pPr>
            <a:endParaRPr lang="en-IN" dirty="0"/>
          </a:p>
          <a:p>
            <a:pPr algn="just"/>
            <a:r>
              <a:rPr lang="en-IN" dirty="0"/>
              <a:t> Columns (x-dimension) = 4</a:t>
            </a:r>
          </a:p>
          <a:p>
            <a:pPr algn="just"/>
            <a:r>
              <a:rPr lang="en-IN" dirty="0"/>
              <a:t> Rows (y-dimension) = 2</a:t>
            </a:r>
          </a:p>
          <a:p>
            <a:pPr algn="just"/>
            <a:endParaRPr lang="en-IN" dirty="0"/>
          </a:p>
          <a:p>
            <a:pPr algn="just"/>
            <a:r>
              <a:rPr lang="en-IN" dirty="0"/>
              <a:t>Thus, one block contains 4 columns and 2 rows, totalling 4×2=8 threads per block.</a:t>
            </a:r>
          </a:p>
        </p:txBody>
      </p:sp>
      <p:sp>
        <p:nvSpPr>
          <p:cNvPr id="4" name="Slide Number Placeholder 3">
            <a:extLst>
              <a:ext uri="{FF2B5EF4-FFF2-40B4-BE49-F238E27FC236}">
                <a16:creationId xmlns:a16="http://schemas.microsoft.com/office/drawing/2014/main" id="{C4D62E5E-CE47-5F83-949C-063AFD6138F5}"/>
              </a:ext>
            </a:extLst>
          </p:cNvPr>
          <p:cNvSpPr>
            <a:spLocks noGrp="1"/>
          </p:cNvSpPr>
          <p:nvPr>
            <p:ph type="sldNum" sz="quarter" idx="12"/>
          </p:nvPr>
        </p:nvSpPr>
        <p:spPr/>
        <p:txBody>
          <a:bodyPr/>
          <a:lstStyle/>
          <a:p>
            <a:fld id="{B3647D92-D355-45B5-865A-6B6EDC068D6D}" type="slidenum">
              <a:rPr lang="en-IN" smtClean="0"/>
              <a:t>82</a:t>
            </a:fld>
            <a:endParaRPr lang="en-IN"/>
          </a:p>
        </p:txBody>
      </p:sp>
    </p:spTree>
    <p:extLst>
      <p:ext uri="{BB962C8B-B14F-4D97-AF65-F5344CB8AC3E}">
        <p14:creationId xmlns:p14="http://schemas.microsoft.com/office/powerpoint/2010/main" val="247843286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descr="A colorful grid with text">
            <a:extLst>
              <a:ext uri="{FF2B5EF4-FFF2-40B4-BE49-F238E27FC236}">
                <a16:creationId xmlns:a16="http://schemas.microsoft.com/office/drawing/2014/main" id="{D12AF271-1BE2-AE23-F669-BFAD087EA5A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0837" y="472611"/>
            <a:ext cx="9840170" cy="5657817"/>
          </a:xfrm>
        </p:spPr>
      </p:pic>
      <p:sp>
        <p:nvSpPr>
          <p:cNvPr id="4" name="Slide Number Placeholder 3">
            <a:extLst>
              <a:ext uri="{FF2B5EF4-FFF2-40B4-BE49-F238E27FC236}">
                <a16:creationId xmlns:a16="http://schemas.microsoft.com/office/drawing/2014/main" id="{DBB06B7F-972C-1AE2-6C14-502A681D6431}"/>
              </a:ext>
            </a:extLst>
          </p:cNvPr>
          <p:cNvSpPr>
            <a:spLocks noGrp="1"/>
          </p:cNvSpPr>
          <p:nvPr>
            <p:ph type="sldNum" sz="quarter" idx="12"/>
          </p:nvPr>
        </p:nvSpPr>
        <p:spPr/>
        <p:txBody>
          <a:bodyPr/>
          <a:lstStyle/>
          <a:p>
            <a:fld id="{B3647D92-D355-45B5-865A-6B6EDC068D6D}" type="slidenum">
              <a:rPr lang="en-IN" smtClean="0"/>
              <a:t>83</a:t>
            </a:fld>
            <a:endParaRPr lang="en-IN"/>
          </a:p>
        </p:txBody>
      </p:sp>
    </p:spTree>
    <p:extLst>
      <p:ext uri="{BB962C8B-B14F-4D97-AF65-F5344CB8AC3E}">
        <p14:creationId xmlns:p14="http://schemas.microsoft.com/office/powerpoint/2010/main" val="20743618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EDD556-959D-34EB-7231-F677D6EC6367}"/>
              </a:ext>
            </a:extLst>
          </p:cNvPr>
          <p:cNvSpPr>
            <a:spLocks noGrp="1"/>
          </p:cNvSpPr>
          <p:nvPr>
            <p:ph idx="1"/>
          </p:nvPr>
        </p:nvSpPr>
        <p:spPr>
          <a:xfrm>
            <a:off x="838200" y="267128"/>
            <a:ext cx="10515600" cy="5909835"/>
          </a:xfrm>
        </p:spPr>
        <p:txBody>
          <a:bodyPr>
            <a:normAutofit/>
          </a:bodyPr>
          <a:lstStyle/>
          <a:p>
            <a:pPr algn="l"/>
            <a:r>
              <a:rPr lang="en-IN" b="1" i="0" u="none" strike="noStrike" baseline="0" dirty="0">
                <a:solidFill>
                  <a:srgbClr val="000000"/>
                </a:solidFill>
                <a:latin typeface="Calibri-Bold"/>
              </a:rPr>
              <a:t>The number of blocks and threads per block is exposed through </a:t>
            </a:r>
            <a:r>
              <a:rPr lang="en-IN" b="1" i="1" u="none" strike="noStrike" baseline="0" dirty="0">
                <a:solidFill>
                  <a:srgbClr val="0000FF"/>
                </a:solidFill>
                <a:latin typeface="Calibri-BoldItalic"/>
              </a:rPr>
              <a:t>intrinsic thread coordinate variables</a:t>
            </a:r>
            <a:r>
              <a:rPr lang="en-IN" b="1" i="0" u="none" strike="noStrike" baseline="0" dirty="0">
                <a:solidFill>
                  <a:srgbClr val="000000"/>
                </a:solidFill>
                <a:latin typeface="Calibri-Bold"/>
              </a:rPr>
              <a:t>:</a:t>
            </a:r>
          </a:p>
          <a:p>
            <a:pPr algn="l"/>
            <a:endParaRPr lang="en-IN" b="1" i="0" u="none" strike="noStrike" baseline="0" dirty="0">
              <a:solidFill>
                <a:srgbClr val="000000"/>
              </a:solidFill>
              <a:latin typeface="Calibri-Bold"/>
            </a:endParaRPr>
          </a:p>
          <a:p>
            <a:pPr algn="l"/>
            <a:endParaRPr lang="en-IN" dirty="0"/>
          </a:p>
        </p:txBody>
      </p:sp>
      <p:sp>
        <p:nvSpPr>
          <p:cNvPr id="4" name="Slide Number Placeholder 3">
            <a:extLst>
              <a:ext uri="{FF2B5EF4-FFF2-40B4-BE49-F238E27FC236}">
                <a16:creationId xmlns:a16="http://schemas.microsoft.com/office/drawing/2014/main" id="{29909A9B-3B62-412F-8900-264506A827D3}"/>
              </a:ext>
            </a:extLst>
          </p:cNvPr>
          <p:cNvSpPr>
            <a:spLocks noGrp="1"/>
          </p:cNvSpPr>
          <p:nvPr>
            <p:ph type="sldNum" sz="quarter" idx="12"/>
          </p:nvPr>
        </p:nvSpPr>
        <p:spPr/>
        <p:txBody>
          <a:bodyPr/>
          <a:lstStyle/>
          <a:p>
            <a:fld id="{B3647D92-D355-45B5-865A-6B6EDC068D6D}" type="slidenum">
              <a:rPr lang="en-IN" smtClean="0"/>
              <a:t>84</a:t>
            </a:fld>
            <a:endParaRPr lang="en-IN"/>
          </a:p>
        </p:txBody>
      </p:sp>
      <p:pic>
        <p:nvPicPr>
          <p:cNvPr id="5" name="Content Placeholder 5" descr="A screenshot of a computer">
            <a:extLst>
              <a:ext uri="{FF2B5EF4-FFF2-40B4-BE49-F238E27FC236}">
                <a16:creationId xmlns:a16="http://schemas.microsoft.com/office/drawing/2014/main" id="{5977CA82-1D52-6687-A374-475E4E442B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7964" y="1263720"/>
            <a:ext cx="9565240" cy="5250095"/>
          </a:xfrm>
          <a:prstGeom prst="rect">
            <a:avLst/>
          </a:prstGeom>
        </p:spPr>
      </p:pic>
    </p:spTree>
    <p:extLst>
      <p:ext uri="{BB962C8B-B14F-4D97-AF65-F5344CB8AC3E}">
        <p14:creationId xmlns:p14="http://schemas.microsoft.com/office/powerpoint/2010/main" val="290141384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137F82-277C-8D0F-F11C-EFA57366263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368E1-EF34-8977-7855-88880D018158}"/>
              </a:ext>
            </a:extLst>
          </p:cNvPr>
          <p:cNvSpPr>
            <a:spLocks noGrp="1"/>
          </p:cNvSpPr>
          <p:nvPr>
            <p:ph idx="1"/>
          </p:nvPr>
        </p:nvSpPr>
        <p:spPr>
          <a:xfrm>
            <a:off x="228600" y="513708"/>
            <a:ext cx="11544300" cy="6201417"/>
          </a:xfrm>
        </p:spPr>
        <p:txBody>
          <a:bodyPr>
            <a:normAutofit/>
          </a:bodyPr>
          <a:lstStyle/>
          <a:p>
            <a:pPr algn="just"/>
            <a:r>
              <a:rPr lang="en-US" dirty="0"/>
              <a:t>Dimension and Indexing:</a:t>
            </a:r>
          </a:p>
          <a:p>
            <a:pPr lvl="1" algn="just"/>
            <a:r>
              <a:rPr lang="en-US" sz="2800" b="1" dirty="0"/>
              <a:t>Grid Dimension: </a:t>
            </a:r>
            <a:r>
              <a:rPr lang="en-US" sz="2800" dirty="0"/>
              <a:t>The number of blocks in each dimension of the grid. For example, a grid with dimensions (X, Y, Z) consists of X * Y * Z blocks.</a:t>
            </a:r>
          </a:p>
          <a:p>
            <a:pPr lvl="1" algn="just"/>
            <a:r>
              <a:rPr lang="en-US" sz="2800" b="1" dirty="0"/>
              <a:t>Block Dimension: </a:t>
            </a:r>
            <a:r>
              <a:rPr lang="en-US" sz="2800" dirty="0"/>
              <a:t>The number of threads in each dimension of a block. For example, a block with dimensions (X, Y, Z) consists of X * Y * Z threads.</a:t>
            </a:r>
          </a:p>
          <a:p>
            <a:pPr lvl="1" algn="just"/>
            <a:r>
              <a:rPr lang="en-US" sz="2800" b="1" dirty="0"/>
              <a:t>Thread Indexing</a:t>
            </a:r>
            <a:r>
              <a:rPr lang="en-US" sz="2800" dirty="0"/>
              <a:t>: CUDA provides built-in variables such as </a:t>
            </a:r>
            <a:r>
              <a:rPr lang="en-US" sz="2800" dirty="0" err="1"/>
              <a:t>threadIdx</a:t>
            </a:r>
            <a:r>
              <a:rPr lang="en-US" sz="2800" dirty="0"/>
              <a:t>, </a:t>
            </a:r>
            <a:r>
              <a:rPr lang="en-US" sz="2800" dirty="0" err="1"/>
              <a:t>blockIdx</a:t>
            </a:r>
            <a:r>
              <a:rPr lang="en-US" sz="2800" dirty="0"/>
              <a:t>, and </a:t>
            </a:r>
            <a:r>
              <a:rPr lang="en-US" sz="2800" dirty="0" err="1"/>
              <a:t>blockDim</a:t>
            </a:r>
            <a:r>
              <a:rPr lang="en-US" sz="2800" dirty="0"/>
              <a:t> to help threads identify their unique index within a block and grid. These variables are often used to compute memory access patterns and perform thread synchronization.</a:t>
            </a:r>
          </a:p>
          <a:p>
            <a:pPr lvl="1" algn="just"/>
            <a:endParaRPr lang="en-US" sz="2800" dirty="0"/>
          </a:p>
          <a:p>
            <a:pPr algn="just"/>
            <a:r>
              <a:rPr lang="en-IN" sz="2800" b="1" dirty="0"/>
              <a:t>CUDA architecture limits the numbers of threads per block (</a:t>
            </a:r>
            <a:r>
              <a:rPr lang="en-IN" sz="2800" b="1" dirty="0">
                <a:solidFill>
                  <a:srgbClr val="FF0000"/>
                </a:solidFill>
              </a:rPr>
              <a:t>1024 threads per block limit</a:t>
            </a:r>
            <a:r>
              <a:rPr lang="en-IN" sz="2800" b="1" dirty="0"/>
              <a:t>).</a:t>
            </a:r>
          </a:p>
          <a:p>
            <a:endParaRPr lang="en-US" dirty="0"/>
          </a:p>
          <a:p>
            <a:pPr marL="457200" lvl="1" indent="0">
              <a:buNone/>
            </a:pPr>
            <a:endParaRPr lang="en-US" dirty="0"/>
          </a:p>
        </p:txBody>
      </p:sp>
    </p:spTree>
    <p:extLst>
      <p:ext uri="{BB962C8B-B14F-4D97-AF65-F5344CB8AC3E}">
        <p14:creationId xmlns:p14="http://schemas.microsoft.com/office/powerpoint/2010/main" val="320421127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17D94-B164-0581-50AD-F182E971B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9A949-7FF0-B168-09BE-5959B5133420}"/>
              </a:ext>
            </a:extLst>
          </p:cNvPr>
          <p:cNvSpPr>
            <a:spLocks noGrp="1"/>
          </p:cNvSpPr>
          <p:nvPr>
            <p:ph type="title"/>
          </p:nvPr>
        </p:nvSpPr>
        <p:spPr/>
        <p:txBody>
          <a:bodyPr/>
          <a:lstStyle/>
          <a:p>
            <a:r>
              <a:rPr lang="en-IN" b="1" u="sng" dirty="0"/>
              <a:t>How to get Current thread number and the Total number of threads?</a:t>
            </a:r>
          </a:p>
        </p:txBody>
      </p:sp>
      <p:sp>
        <p:nvSpPr>
          <p:cNvPr id="3" name="Content Placeholder 2">
            <a:extLst>
              <a:ext uri="{FF2B5EF4-FFF2-40B4-BE49-F238E27FC236}">
                <a16:creationId xmlns:a16="http://schemas.microsoft.com/office/drawing/2014/main" id="{CE287594-BE39-2E60-7834-4D8B58677D42}"/>
              </a:ext>
            </a:extLst>
          </p:cNvPr>
          <p:cNvSpPr>
            <a:spLocks noGrp="1"/>
          </p:cNvSpPr>
          <p:nvPr>
            <p:ph idx="1"/>
          </p:nvPr>
        </p:nvSpPr>
        <p:spPr/>
        <p:txBody>
          <a:bodyPr>
            <a:normAutofit fontScale="92500"/>
          </a:bodyPr>
          <a:lstStyle/>
          <a:p>
            <a:pPr algn="just"/>
            <a:r>
              <a:rPr lang="en-IN" dirty="0"/>
              <a:t>There are 4 variables each thread can access which contains information about the organization of threads and current thread. They are:</a:t>
            </a:r>
          </a:p>
          <a:p>
            <a:pPr algn="just">
              <a:buFont typeface="Arial" panose="020B0604020202020204" pitchFamily="34" charset="0"/>
              <a:buChar char="•"/>
            </a:pPr>
            <a:r>
              <a:rPr lang="en-IN" b="1" dirty="0" err="1"/>
              <a:t>threadIdx</a:t>
            </a:r>
            <a:r>
              <a:rPr lang="en-IN" b="1" dirty="0"/>
              <a:t> : </a:t>
            </a:r>
            <a:r>
              <a:rPr lang="en-IN" dirty="0"/>
              <a:t>Id of the current thread.</a:t>
            </a:r>
          </a:p>
          <a:p>
            <a:pPr algn="just">
              <a:buFont typeface="Arial" panose="020B0604020202020204" pitchFamily="34" charset="0"/>
              <a:buChar char="•"/>
            </a:pPr>
            <a:r>
              <a:rPr lang="en-IN" b="1" dirty="0" err="1"/>
              <a:t>blockIdx</a:t>
            </a:r>
            <a:r>
              <a:rPr lang="en-IN" b="1" dirty="0"/>
              <a:t> : </a:t>
            </a:r>
            <a:r>
              <a:rPr lang="en-IN" dirty="0"/>
              <a:t>Id of the current block.</a:t>
            </a:r>
          </a:p>
          <a:p>
            <a:pPr algn="just">
              <a:buFont typeface="Arial" panose="020B0604020202020204" pitchFamily="34" charset="0"/>
              <a:buChar char="•"/>
            </a:pPr>
            <a:r>
              <a:rPr lang="en-IN" b="1" dirty="0" err="1"/>
              <a:t>blockDim</a:t>
            </a:r>
            <a:r>
              <a:rPr lang="en-IN" b="1" dirty="0"/>
              <a:t> : </a:t>
            </a:r>
            <a:r>
              <a:rPr lang="en-IN" dirty="0"/>
              <a:t>Number of threads in each dimension of the current block.</a:t>
            </a:r>
          </a:p>
          <a:p>
            <a:pPr algn="just">
              <a:buFont typeface="Arial" panose="020B0604020202020204" pitchFamily="34" charset="0"/>
              <a:buChar char="•"/>
            </a:pPr>
            <a:r>
              <a:rPr lang="en-IN" b="1" dirty="0" err="1"/>
              <a:t>gridDim</a:t>
            </a:r>
            <a:r>
              <a:rPr lang="en-IN" b="1" dirty="0"/>
              <a:t> : </a:t>
            </a:r>
            <a:r>
              <a:rPr lang="en-IN" dirty="0"/>
              <a:t>Number of blocks in each dimension of the current grid.</a:t>
            </a:r>
          </a:p>
          <a:p>
            <a:pPr algn="just"/>
            <a:r>
              <a:rPr lang="en-IN" dirty="0"/>
              <a:t>All of these are </a:t>
            </a:r>
            <a:r>
              <a:rPr lang="en-IN" b="1" dirty="0"/>
              <a:t>dim3 structure</a:t>
            </a:r>
            <a:r>
              <a:rPr lang="en-IN" dirty="0"/>
              <a:t>. We can use dot notation to access variable </a:t>
            </a:r>
            <a:r>
              <a:rPr lang="en-IN" b="1" dirty="0" err="1"/>
              <a:t>x,y,z</a:t>
            </a:r>
            <a:r>
              <a:rPr lang="en-IN" b="1" dirty="0"/>
              <a:t> </a:t>
            </a:r>
            <a:r>
              <a:rPr lang="en-IN" dirty="0"/>
              <a:t>which contains the information of the corresponding dimension. Example: </a:t>
            </a:r>
            <a:r>
              <a:rPr lang="en-IN" b="1" dirty="0" err="1"/>
              <a:t>threadIdx.x</a:t>
            </a:r>
            <a:endParaRPr lang="en-IN" dirty="0"/>
          </a:p>
          <a:p>
            <a:endParaRPr lang="en-IN" dirty="0"/>
          </a:p>
        </p:txBody>
      </p:sp>
      <p:sp>
        <p:nvSpPr>
          <p:cNvPr id="4" name="Slide Number Placeholder 3">
            <a:extLst>
              <a:ext uri="{FF2B5EF4-FFF2-40B4-BE49-F238E27FC236}">
                <a16:creationId xmlns:a16="http://schemas.microsoft.com/office/drawing/2014/main" id="{6C90AF6A-B4CD-17FA-62CB-51916959FE75}"/>
              </a:ext>
            </a:extLst>
          </p:cNvPr>
          <p:cNvSpPr>
            <a:spLocks noGrp="1"/>
          </p:cNvSpPr>
          <p:nvPr>
            <p:ph type="sldNum" sz="quarter" idx="12"/>
          </p:nvPr>
        </p:nvSpPr>
        <p:spPr/>
        <p:txBody>
          <a:bodyPr/>
          <a:lstStyle/>
          <a:p>
            <a:fld id="{B3647D92-D355-45B5-865A-6B6EDC068D6D}" type="slidenum">
              <a:rPr lang="en-IN" smtClean="0"/>
              <a:t>86</a:t>
            </a:fld>
            <a:endParaRPr lang="en-IN"/>
          </a:p>
        </p:txBody>
      </p:sp>
    </p:spTree>
    <p:extLst>
      <p:ext uri="{BB962C8B-B14F-4D97-AF65-F5344CB8AC3E}">
        <p14:creationId xmlns:p14="http://schemas.microsoft.com/office/powerpoint/2010/main" val="28837493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618A6B-9683-FA32-236F-97C7515F06B9}"/>
              </a:ext>
            </a:extLst>
          </p:cNvPr>
          <p:cNvSpPr>
            <a:spLocks noGrp="1"/>
          </p:cNvSpPr>
          <p:nvPr>
            <p:ph idx="1"/>
          </p:nvPr>
        </p:nvSpPr>
        <p:spPr>
          <a:xfrm>
            <a:off x="380144" y="544530"/>
            <a:ext cx="10973656" cy="5632433"/>
          </a:xfrm>
        </p:spPr>
        <p:txBody>
          <a:bodyPr>
            <a:normAutofit/>
          </a:bodyPr>
          <a:lstStyle/>
          <a:p>
            <a:pPr algn="l"/>
            <a:r>
              <a:rPr lang="en-IN" b="1" i="0" u="none" strike="noStrike" baseline="0" dirty="0">
                <a:latin typeface="Calibri-Bold"/>
              </a:rPr>
              <a:t>To calculate a globally unique ID for a thread inside a one-dimensional grid and one-dimensional block:                         </a:t>
            </a:r>
            <a:r>
              <a:rPr lang="en-IN" i="1" u="none" strike="noStrike" baseline="0" dirty="0" err="1">
                <a:solidFill>
                  <a:srgbClr val="7030A0"/>
                </a:solidFill>
                <a:latin typeface="Calibri-Bold"/>
              </a:rPr>
              <a:t>tid</a:t>
            </a:r>
            <a:r>
              <a:rPr lang="en-IN" i="1" u="none" strike="noStrike" baseline="0" dirty="0">
                <a:solidFill>
                  <a:srgbClr val="7030A0"/>
                </a:solidFill>
                <a:latin typeface="Calibri-Bold"/>
              </a:rPr>
              <a:t>=2×8+2=16+2=18</a:t>
            </a:r>
          </a:p>
          <a:p>
            <a:pPr algn="l"/>
            <a:endParaRPr lang="en-IN" b="1" i="0" u="none" strike="noStrike" baseline="0" dirty="0">
              <a:latin typeface="Calibri-Bold"/>
            </a:endParaRPr>
          </a:p>
          <a:p>
            <a:pPr algn="l"/>
            <a:endParaRPr lang="en-IN" dirty="0"/>
          </a:p>
        </p:txBody>
      </p:sp>
      <p:sp>
        <p:nvSpPr>
          <p:cNvPr id="4" name="Slide Number Placeholder 3">
            <a:extLst>
              <a:ext uri="{FF2B5EF4-FFF2-40B4-BE49-F238E27FC236}">
                <a16:creationId xmlns:a16="http://schemas.microsoft.com/office/drawing/2014/main" id="{E0351B9F-F4B4-EA56-0012-69CE333DC1A5}"/>
              </a:ext>
            </a:extLst>
          </p:cNvPr>
          <p:cNvSpPr>
            <a:spLocks noGrp="1"/>
          </p:cNvSpPr>
          <p:nvPr>
            <p:ph type="sldNum" sz="quarter" idx="12"/>
          </p:nvPr>
        </p:nvSpPr>
        <p:spPr/>
        <p:txBody>
          <a:bodyPr/>
          <a:lstStyle/>
          <a:p>
            <a:fld id="{B3647D92-D355-45B5-865A-6B6EDC068D6D}" type="slidenum">
              <a:rPr lang="en-IN" smtClean="0"/>
              <a:t>87</a:t>
            </a:fld>
            <a:endParaRPr lang="en-IN"/>
          </a:p>
        </p:txBody>
      </p:sp>
      <p:pic>
        <p:nvPicPr>
          <p:cNvPr id="6" name="Picture 5" descr="A diagram of a block">
            <a:extLst>
              <a:ext uri="{FF2B5EF4-FFF2-40B4-BE49-F238E27FC236}">
                <a16:creationId xmlns:a16="http://schemas.microsoft.com/office/drawing/2014/main" id="{7071C1BD-FC5F-1E78-C33F-B8AD56967C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8095" y="1602768"/>
            <a:ext cx="10263883" cy="4753581"/>
          </a:xfrm>
          <a:prstGeom prst="rect">
            <a:avLst/>
          </a:prstGeom>
        </p:spPr>
      </p:pic>
    </p:spTree>
    <p:extLst>
      <p:ext uri="{BB962C8B-B14F-4D97-AF65-F5344CB8AC3E}">
        <p14:creationId xmlns:p14="http://schemas.microsoft.com/office/powerpoint/2010/main" val="107380793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8DE48-4058-F1CA-FF8A-3C7397ACEB13}"/>
              </a:ext>
            </a:extLst>
          </p:cNvPr>
          <p:cNvSpPr>
            <a:spLocks noGrp="1"/>
          </p:cNvSpPr>
          <p:nvPr>
            <p:ph type="title"/>
          </p:nvPr>
        </p:nvSpPr>
        <p:spPr>
          <a:xfrm>
            <a:off x="166687" y="244474"/>
            <a:ext cx="11858625" cy="873125"/>
          </a:xfrm>
        </p:spPr>
        <p:txBody>
          <a:bodyPr/>
          <a:lstStyle/>
          <a:p>
            <a:r>
              <a:rPr lang="en-US" b="1" u="sng" dirty="0"/>
              <a:t>Thread Block Indexing</a:t>
            </a:r>
          </a:p>
        </p:txBody>
      </p:sp>
      <p:pic>
        <p:nvPicPr>
          <p:cNvPr id="5" name="Content Placeholder 4">
            <a:extLst>
              <a:ext uri="{FF2B5EF4-FFF2-40B4-BE49-F238E27FC236}">
                <a16:creationId xmlns:a16="http://schemas.microsoft.com/office/drawing/2014/main" id="{BF35B1D8-C014-8A8F-50CD-2ED5F7EBDA83}"/>
              </a:ext>
            </a:extLst>
          </p:cNvPr>
          <p:cNvPicPr>
            <a:picLocks noGrp="1" noChangeAspect="1"/>
          </p:cNvPicPr>
          <p:nvPr>
            <p:ph idx="1"/>
          </p:nvPr>
        </p:nvPicPr>
        <p:blipFill>
          <a:blip r:embed="rId2"/>
          <a:stretch>
            <a:fillRect/>
          </a:stretch>
        </p:blipFill>
        <p:spPr>
          <a:xfrm>
            <a:off x="471487" y="2018506"/>
            <a:ext cx="10982325" cy="3257550"/>
          </a:xfrm>
        </p:spPr>
      </p:pic>
    </p:spTree>
    <p:extLst>
      <p:ext uri="{BB962C8B-B14F-4D97-AF65-F5344CB8AC3E}">
        <p14:creationId xmlns:p14="http://schemas.microsoft.com/office/powerpoint/2010/main" val="202352217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0562B-50AD-F084-FAD3-2FB154C67C2C}"/>
              </a:ext>
            </a:extLst>
          </p:cNvPr>
          <p:cNvSpPr>
            <a:spLocks noGrp="1"/>
          </p:cNvSpPr>
          <p:nvPr>
            <p:ph type="title"/>
          </p:nvPr>
        </p:nvSpPr>
        <p:spPr>
          <a:xfrm>
            <a:off x="333375" y="127001"/>
            <a:ext cx="11525249" cy="844550"/>
          </a:xfrm>
        </p:spPr>
        <p:txBody>
          <a:bodyPr/>
          <a:lstStyle/>
          <a:p>
            <a:r>
              <a:rPr lang="en-US" b="1" i="0" u="sng" dirty="0">
                <a:solidFill>
                  <a:srgbClr val="0D0D0D"/>
                </a:solidFill>
                <a:effectLst/>
                <a:latin typeface="Söhne"/>
              </a:rPr>
              <a:t>CUDA thread indexing for 1D grid of 1D blocks</a:t>
            </a:r>
            <a:endParaRPr lang="en-US" b="1" u="sng" dirty="0"/>
          </a:p>
        </p:txBody>
      </p:sp>
      <p:sp>
        <p:nvSpPr>
          <p:cNvPr id="3" name="Content Placeholder 2">
            <a:extLst>
              <a:ext uri="{FF2B5EF4-FFF2-40B4-BE49-F238E27FC236}">
                <a16:creationId xmlns:a16="http://schemas.microsoft.com/office/drawing/2014/main" id="{BAC4ACA8-173E-6C4E-23A8-A212E3D25EBB}"/>
              </a:ext>
            </a:extLst>
          </p:cNvPr>
          <p:cNvSpPr>
            <a:spLocks noGrp="1"/>
          </p:cNvSpPr>
          <p:nvPr>
            <p:ph idx="1"/>
          </p:nvPr>
        </p:nvSpPr>
        <p:spPr>
          <a:xfrm>
            <a:off x="333375" y="1066799"/>
            <a:ext cx="6400800" cy="5664199"/>
          </a:xfrm>
        </p:spPr>
        <p:txBody>
          <a:bodyPr>
            <a:normAutofit/>
          </a:bodyPr>
          <a:lstStyle/>
          <a:p>
            <a:pPr algn="just"/>
            <a:r>
              <a:rPr lang="en-US" sz="1800" dirty="0"/>
              <a:t>In a 1D grid of 1D blocks in CUDA, the thread indexing follows a simple linear structure. Each thread is identified by a single index.</a:t>
            </a:r>
          </a:p>
          <a:p>
            <a:pPr algn="just"/>
            <a:r>
              <a:rPr lang="en-US" sz="1800" dirty="0"/>
              <a:t>Let's say we have:</a:t>
            </a:r>
          </a:p>
          <a:p>
            <a:pPr lvl="1" algn="just"/>
            <a:r>
              <a:rPr lang="en-US" sz="1800" b="1" dirty="0" err="1"/>
              <a:t>blockDim.x</a:t>
            </a:r>
            <a:r>
              <a:rPr lang="en-US" sz="1800" dirty="0"/>
              <a:t> as the number of threads per block.</a:t>
            </a:r>
          </a:p>
          <a:p>
            <a:pPr lvl="1" algn="just"/>
            <a:r>
              <a:rPr lang="en-US" sz="1800" b="1" dirty="0" err="1"/>
              <a:t>gridDim.x</a:t>
            </a:r>
            <a:r>
              <a:rPr lang="en-US" sz="1800" dirty="0"/>
              <a:t> as the number of blocks in the grid.</a:t>
            </a:r>
          </a:p>
          <a:p>
            <a:pPr algn="just"/>
            <a:r>
              <a:rPr lang="en-US" sz="1800" dirty="0"/>
              <a:t>Thread indexing formula will be :</a:t>
            </a:r>
          </a:p>
          <a:p>
            <a:pPr lvl="1" algn="just"/>
            <a:r>
              <a:rPr lang="en-US" sz="1800" b="1" dirty="0" err="1"/>
              <a:t>threadIdx.x</a:t>
            </a:r>
            <a:r>
              <a:rPr lang="en-US" sz="1800" b="1" dirty="0"/>
              <a:t> + </a:t>
            </a:r>
            <a:r>
              <a:rPr lang="en-US" sz="1800" b="1" dirty="0" err="1"/>
              <a:t>blockDim.x</a:t>
            </a:r>
            <a:r>
              <a:rPr lang="en-US" sz="1800" b="1" dirty="0"/>
              <a:t> * </a:t>
            </a:r>
            <a:r>
              <a:rPr lang="en-US" sz="1800" b="1" dirty="0" err="1"/>
              <a:t>blockIdx.x</a:t>
            </a:r>
            <a:endParaRPr lang="en-US" sz="1800" b="1" dirty="0"/>
          </a:p>
          <a:p>
            <a:pPr algn="just"/>
            <a:r>
              <a:rPr lang="en-US" sz="1800" dirty="0"/>
              <a:t>Here:</a:t>
            </a:r>
          </a:p>
          <a:p>
            <a:pPr lvl="1" algn="just"/>
            <a:r>
              <a:rPr lang="en-US" sz="1800" b="1" dirty="0" err="1"/>
              <a:t>threadIdx.x</a:t>
            </a:r>
            <a:r>
              <a:rPr lang="en-US" sz="1800" dirty="0"/>
              <a:t> represents the index of the thread within its block.</a:t>
            </a:r>
          </a:p>
          <a:p>
            <a:pPr lvl="1" algn="just"/>
            <a:r>
              <a:rPr lang="en-US" sz="1800" b="1" dirty="0" err="1"/>
              <a:t>blockIdx.x</a:t>
            </a:r>
            <a:r>
              <a:rPr lang="en-US" sz="1800" dirty="0"/>
              <a:t> represents the index of the block within the grid.</a:t>
            </a:r>
          </a:p>
          <a:p>
            <a:pPr lvl="1" algn="just"/>
            <a:r>
              <a:rPr lang="en-US" sz="1800" b="1" dirty="0" err="1"/>
              <a:t>blockDim.x</a:t>
            </a:r>
            <a:r>
              <a:rPr lang="en-US" sz="1800" dirty="0"/>
              <a:t> represents the number of threads per block.</a:t>
            </a:r>
          </a:p>
          <a:p>
            <a:pPr algn="just"/>
            <a:r>
              <a:rPr lang="en-US" sz="1800" b="1" dirty="0"/>
              <a:t>For example, if we have a grid of 3 blocks (</a:t>
            </a:r>
            <a:r>
              <a:rPr lang="en-US" sz="1800" b="1" dirty="0" err="1"/>
              <a:t>gridDim.x</a:t>
            </a:r>
            <a:r>
              <a:rPr lang="en-US" sz="1800" b="1" dirty="0"/>
              <a:t> = 3) and each block contains 128 threads (</a:t>
            </a:r>
            <a:r>
              <a:rPr lang="en-US" sz="1800" b="1" dirty="0" err="1"/>
              <a:t>blockDim.x</a:t>
            </a:r>
            <a:r>
              <a:rPr lang="en-US" sz="1800" b="1" dirty="0"/>
              <a:t> = 128), then the thread indexing will range from 0 to 383 (3 blocks * 128 threads/block - 1).</a:t>
            </a:r>
          </a:p>
        </p:txBody>
      </p:sp>
      <p:pic>
        <p:nvPicPr>
          <p:cNvPr id="9" name="Picture 8">
            <a:extLst>
              <a:ext uri="{FF2B5EF4-FFF2-40B4-BE49-F238E27FC236}">
                <a16:creationId xmlns:a16="http://schemas.microsoft.com/office/drawing/2014/main" id="{FBEF4AF8-F5DF-134C-0144-608161F17AC1}"/>
              </a:ext>
            </a:extLst>
          </p:cNvPr>
          <p:cNvPicPr>
            <a:picLocks noChangeAspect="1"/>
          </p:cNvPicPr>
          <p:nvPr/>
        </p:nvPicPr>
        <p:blipFill>
          <a:blip r:embed="rId2"/>
          <a:stretch>
            <a:fillRect/>
          </a:stretch>
        </p:blipFill>
        <p:spPr>
          <a:xfrm>
            <a:off x="7241787" y="1976295"/>
            <a:ext cx="4950213" cy="2905410"/>
          </a:xfrm>
          <a:prstGeom prst="rect">
            <a:avLst/>
          </a:prstGeom>
        </p:spPr>
      </p:pic>
    </p:spTree>
    <p:extLst>
      <p:ext uri="{BB962C8B-B14F-4D97-AF65-F5344CB8AC3E}">
        <p14:creationId xmlns:p14="http://schemas.microsoft.com/office/powerpoint/2010/main" val="3506411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91EC1-6547-EF23-9D3C-E9FC3334AEE1}"/>
              </a:ext>
            </a:extLst>
          </p:cNvPr>
          <p:cNvSpPr>
            <a:spLocks noGrp="1"/>
          </p:cNvSpPr>
          <p:nvPr>
            <p:ph type="title"/>
          </p:nvPr>
        </p:nvSpPr>
        <p:spPr/>
        <p:txBody>
          <a:bodyPr/>
          <a:lstStyle/>
          <a:p>
            <a:pPr algn="ctr"/>
            <a:r>
              <a:rPr lang="en-IN" b="1" u="sng" dirty="0"/>
              <a:t>Example 2: Data parallelism in matrix multiplication</a:t>
            </a:r>
          </a:p>
        </p:txBody>
      </p:sp>
      <p:pic>
        <p:nvPicPr>
          <p:cNvPr id="6" name="Content Placeholder 5" descr="A close-up of a number&#10;&#10;Description automatically generated">
            <a:extLst>
              <a:ext uri="{FF2B5EF4-FFF2-40B4-BE49-F238E27FC236}">
                <a16:creationId xmlns:a16="http://schemas.microsoft.com/office/drawing/2014/main" id="{FF63C2D1-73A1-03B5-4DAC-422D4B4797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1254" y="1690689"/>
            <a:ext cx="9328935" cy="4884772"/>
          </a:xfrm>
        </p:spPr>
      </p:pic>
      <p:sp>
        <p:nvSpPr>
          <p:cNvPr id="4" name="Slide Number Placeholder 3">
            <a:extLst>
              <a:ext uri="{FF2B5EF4-FFF2-40B4-BE49-F238E27FC236}">
                <a16:creationId xmlns:a16="http://schemas.microsoft.com/office/drawing/2014/main" id="{152F09E5-3219-F7D6-1C16-654948F85EAD}"/>
              </a:ext>
            </a:extLst>
          </p:cNvPr>
          <p:cNvSpPr>
            <a:spLocks noGrp="1"/>
          </p:cNvSpPr>
          <p:nvPr>
            <p:ph type="sldNum" sz="quarter" idx="12"/>
          </p:nvPr>
        </p:nvSpPr>
        <p:spPr/>
        <p:txBody>
          <a:bodyPr/>
          <a:lstStyle/>
          <a:p>
            <a:fld id="{B3647D92-D355-45B5-865A-6B6EDC068D6D}" type="slidenum">
              <a:rPr lang="en-IN" smtClean="0"/>
              <a:t>9</a:t>
            </a:fld>
            <a:endParaRPr lang="en-IN"/>
          </a:p>
        </p:txBody>
      </p:sp>
    </p:spTree>
    <p:extLst>
      <p:ext uri="{BB962C8B-B14F-4D97-AF65-F5344CB8AC3E}">
        <p14:creationId xmlns:p14="http://schemas.microsoft.com/office/powerpoint/2010/main" val="199579949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28A94-8A88-8061-7395-FFCC86A965B6}"/>
              </a:ext>
            </a:extLst>
          </p:cNvPr>
          <p:cNvSpPr>
            <a:spLocks noGrp="1"/>
          </p:cNvSpPr>
          <p:nvPr>
            <p:ph type="title"/>
          </p:nvPr>
        </p:nvSpPr>
        <p:spPr>
          <a:xfrm>
            <a:off x="252412" y="174626"/>
            <a:ext cx="11687175" cy="844550"/>
          </a:xfrm>
        </p:spPr>
        <p:txBody>
          <a:bodyPr/>
          <a:lstStyle/>
          <a:p>
            <a:r>
              <a:rPr lang="en-US" b="1" u="sng" dirty="0"/>
              <a:t>Multi-dimensional CUDA Thread</a:t>
            </a:r>
          </a:p>
        </p:txBody>
      </p:sp>
      <p:pic>
        <p:nvPicPr>
          <p:cNvPr id="11" name="Picture 10">
            <a:extLst>
              <a:ext uri="{FF2B5EF4-FFF2-40B4-BE49-F238E27FC236}">
                <a16:creationId xmlns:a16="http://schemas.microsoft.com/office/drawing/2014/main" id="{C56D9966-A4B7-E719-D3FE-E24E72565A51}"/>
              </a:ext>
            </a:extLst>
          </p:cNvPr>
          <p:cNvPicPr>
            <a:picLocks noChangeAspect="1"/>
          </p:cNvPicPr>
          <p:nvPr/>
        </p:nvPicPr>
        <p:blipFill>
          <a:blip r:embed="rId2"/>
          <a:stretch>
            <a:fillRect/>
          </a:stretch>
        </p:blipFill>
        <p:spPr>
          <a:xfrm>
            <a:off x="922736" y="1683999"/>
            <a:ext cx="4881562" cy="2743797"/>
          </a:xfrm>
          <a:prstGeom prst="rect">
            <a:avLst/>
          </a:prstGeom>
        </p:spPr>
      </p:pic>
      <p:pic>
        <p:nvPicPr>
          <p:cNvPr id="13" name="Picture 12">
            <a:extLst>
              <a:ext uri="{FF2B5EF4-FFF2-40B4-BE49-F238E27FC236}">
                <a16:creationId xmlns:a16="http://schemas.microsoft.com/office/drawing/2014/main" id="{2AC4D976-E3F8-2597-F595-4695D02B97DB}"/>
              </a:ext>
            </a:extLst>
          </p:cNvPr>
          <p:cNvPicPr>
            <a:picLocks noChangeAspect="1"/>
          </p:cNvPicPr>
          <p:nvPr/>
        </p:nvPicPr>
        <p:blipFill>
          <a:blip r:embed="rId3"/>
          <a:stretch>
            <a:fillRect/>
          </a:stretch>
        </p:blipFill>
        <p:spPr>
          <a:xfrm>
            <a:off x="7265195" y="1786079"/>
            <a:ext cx="3802856" cy="2641717"/>
          </a:xfrm>
          <a:prstGeom prst="rect">
            <a:avLst/>
          </a:prstGeom>
        </p:spPr>
      </p:pic>
    </p:spTree>
    <p:extLst>
      <p:ext uri="{BB962C8B-B14F-4D97-AF65-F5344CB8AC3E}">
        <p14:creationId xmlns:p14="http://schemas.microsoft.com/office/powerpoint/2010/main" val="283872357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1641A-9A60-E0F4-663E-46C4E24BCBB8}"/>
              </a:ext>
            </a:extLst>
          </p:cNvPr>
          <p:cNvSpPr>
            <a:spLocks noGrp="1"/>
          </p:cNvSpPr>
          <p:nvPr>
            <p:ph type="title"/>
          </p:nvPr>
        </p:nvSpPr>
        <p:spPr>
          <a:xfrm>
            <a:off x="176212" y="253999"/>
            <a:ext cx="11839575" cy="854075"/>
          </a:xfrm>
        </p:spPr>
        <p:txBody>
          <a:bodyPr/>
          <a:lstStyle/>
          <a:p>
            <a:r>
              <a:rPr lang="en-US" b="1" u="sng" dirty="0" err="1"/>
              <a:t>blockIdx</a:t>
            </a:r>
            <a:r>
              <a:rPr lang="en-US" b="1" u="sng" dirty="0"/>
              <a:t> and </a:t>
            </a:r>
            <a:r>
              <a:rPr lang="en-US" b="1" u="sng" dirty="0" err="1"/>
              <a:t>threadIdx</a:t>
            </a:r>
            <a:r>
              <a:rPr lang="en-US" b="1" u="sng" dirty="0"/>
              <a:t>: Detailed Explanation</a:t>
            </a:r>
          </a:p>
        </p:txBody>
      </p:sp>
      <p:sp>
        <p:nvSpPr>
          <p:cNvPr id="3" name="Content Placeholder 2">
            <a:extLst>
              <a:ext uri="{FF2B5EF4-FFF2-40B4-BE49-F238E27FC236}">
                <a16:creationId xmlns:a16="http://schemas.microsoft.com/office/drawing/2014/main" id="{6498C863-D801-776C-C902-BC2A3D491D89}"/>
              </a:ext>
            </a:extLst>
          </p:cNvPr>
          <p:cNvSpPr>
            <a:spLocks noGrp="1"/>
          </p:cNvSpPr>
          <p:nvPr>
            <p:ph idx="1"/>
          </p:nvPr>
        </p:nvSpPr>
        <p:spPr>
          <a:xfrm>
            <a:off x="342900" y="1061242"/>
            <a:ext cx="6386673" cy="5330826"/>
          </a:xfrm>
        </p:spPr>
        <p:txBody>
          <a:bodyPr>
            <a:noAutofit/>
          </a:bodyPr>
          <a:lstStyle/>
          <a:p>
            <a:r>
              <a:rPr lang="en-US" sz="2000" dirty="0"/>
              <a:t>Let's say the block dimensions are block(4, 3), for instance. This means there are 4 threads in the x dimension and 3 threads in the y dimension, resulting in a total of 4 * 3 = 12 threads in the block.</a:t>
            </a:r>
          </a:p>
          <a:p>
            <a:r>
              <a:rPr lang="en-US" sz="2000" dirty="0"/>
              <a:t>thread(0,0), thread(0,1), thread(0,2), etc., typically refers to the indices of threads within a block.</a:t>
            </a:r>
          </a:p>
          <a:p>
            <a:r>
              <a:rPr lang="en-US" sz="2000" dirty="0"/>
              <a:t>These indices represent the position of each thread within a two-dimensional block in CUDA. </a:t>
            </a:r>
          </a:p>
          <a:p>
            <a:r>
              <a:rPr lang="en-US" sz="2000" dirty="0"/>
              <a:t>For example:</a:t>
            </a:r>
          </a:p>
          <a:p>
            <a:pPr lvl="1"/>
            <a:r>
              <a:rPr lang="en-US" sz="2000" dirty="0"/>
              <a:t>thread(0,0) refers to the thread at index (0, 0) within the block.</a:t>
            </a:r>
          </a:p>
          <a:p>
            <a:pPr lvl="1"/>
            <a:r>
              <a:rPr lang="en-US" sz="2000" dirty="0"/>
              <a:t>thread(0,1) refers to the thread at index (0, 1) within the block.</a:t>
            </a:r>
          </a:p>
          <a:p>
            <a:pPr lvl="1"/>
            <a:r>
              <a:rPr lang="en-US" sz="2000" dirty="0"/>
              <a:t>thread(0,2) refers to the thread at index (0, 2) within the block.</a:t>
            </a:r>
          </a:p>
          <a:p>
            <a:pPr lvl="1"/>
            <a:r>
              <a:rPr lang="en-US" sz="2000" dirty="0"/>
              <a:t>and so on...</a:t>
            </a:r>
          </a:p>
        </p:txBody>
      </p:sp>
      <p:pic>
        <p:nvPicPr>
          <p:cNvPr id="5" name="Picture 4">
            <a:extLst>
              <a:ext uri="{FF2B5EF4-FFF2-40B4-BE49-F238E27FC236}">
                <a16:creationId xmlns:a16="http://schemas.microsoft.com/office/drawing/2014/main" id="{15FEF030-0AEC-658A-55E0-61B5E24E7276}"/>
              </a:ext>
            </a:extLst>
          </p:cNvPr>
          <p:cNvPicPr>
            <a:picLocks noChangeAspect="1"/>
          </p:cNvPicPr>
          <p:nvPr/>
        </p:nvPicPr>
        <p:blipFill>
          <a:blip r:embed="rId2"/>
          <a:stretch>
            <a:fillRect/>
          </a:stretch>
        </p:blipFill>
        <p:spPr>
          <a:xfrm>
            <a:off x="7038975" y="1108074"/>
            <a:ext cx="4457700" cy="5211763"/>
          </a:xfrm>
          <a:prstGeom prst="rect">
            <a:avLst/>
          </a:prstGeom>
        </p:spPr>
      </p:pic>
    </p:spTree>
    <p:extLst>
      <p:ext uri="{BB962C8B-B14F-4D97-AF65-F5344CB8AC3E}">
        <p14:creationId xmlns:p14="http://schemas.microsoft.com/office/powerpoint/2010/main" val="18010893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71533-5E0D-4CAB-2513-241DAA123947}"/>
              </a:ext>
            </a:extLst>
          </p:cNvPr>
          <p:cNvSpPr>
            <a:spLocks noGrp="1"/>
          </p:cNvSpPr>
          <p:nvPr>
            <p:ph type="title"/>
          </p:nvPr>
        </p:nvSpPr>
        <p:spPr>
          <a:xfrm>
            <a:off x="276225" y="287337"/>
            <a:ext cx="11639550" cy="787400"/>
          </a:xfrm>
        </p:spPr>
        <p:txBody>
          <a:bodyPr/>
          <a:lstStyle/>
          <a:p>
            <a:r>
              <a:rPr lang="en-US" b="1" u="sng" dirty="0"/>
              <a:t>Example Code</a:t>
            </a:r>
          </a:p>
        </p:txBody>
      </p:sp>
      <p:sp>
        <p:nvSpPr>
          <p:cNvPr id="3" name="Content Placeholder 2">
            <a:extLst>
              <a:ext uri="{FF2B5EF4-FFF2-40B4-BE49-F238E27FC236}">
                <a16:creationId xmlns:a16="http://schemas.microsoft.com/office/drawing/2014/main" id="{EEA37389-9B98-0440-E6C3-779758913C58}"/>
              </a:ext>
            </a:extLst>
          </p:cNvPr>
          <p:cNvSpPr>
            <a:spLocks noGrp="1"/>
          </p:cNvSpPr>
          <p:nvPr>
            <p:ph idx="1"/>
          </p:nvPr>
        </p:nvSpPr>
        <p:spPr>
          <a:xfrm>
            <a:off x="276225" y="1209675"/>
            <a:ext cx="11706225" cy="5486400"/>
          </a:xfrm>
        </p:spPr>
        <p:txBody>
          <a:bodyPr/>
          <a:lstStyle/>
          <a:p>
            <a:r>
              <a:rPr lang="en-US" sz="2000" b="1" dirty="0">
                <a:solidFill>
                  <a:srgbClr val="0D0D0D"/>
                </a:solidFill>
                <a:effectLst/>
                <a:latin typeface="Segoe UI" panose="020B0502040204020203" pitchFamily="34" charset="0"/>
                <a:ea typeface="Calibri" panose="020F0502020204030204" pitchFamily="34" charset="0"/>
              </a:rPr>
              <a:t>This program calculates the </a:t>
            </a:r>
            <a:r>
              <a:rPr lang="en-US" sz="2000" b="1" dirty="0">
                <a:solidFill>
                  <a:srgbClr val="FF0000"/>
                </a:solidFill>
                <a:effectLst/>
                <a:latin typeface="Segoe UI" panose="020B0502040204020203" pitchFamily="34" charset="0"/>
                <a:ea typeface="Calibri" panose="020F0502020204030204" pitchFamily="34" charset="0"/>
              </a:rPr>
              <a:t>sum of two arrays </a:t>
            </a:r>
            <a:r>
              <a:rPr lang="en-US" sz="2000" b="1" dirty="0">
                <a:solidFill>
                  <a:srgbClr val="0D0D0D"/>
                </a:solidFill>
                <a:effectLst/>
                <a:latin typeface="Segoe UI" panose="020B0502040204020203" pitchFamily="34" charset="0"/>
                <a:ea typeface="Calibri" panose="020F0502020204030204" pitchFamily="34" charset="0"/>
              </a:rPr>
              <a:t>on the GPU and then transfers the result back to the host for printing.</a:t>
            </a:r>
          </a:p>
          <a:p>
            <a:pPr marL="0" marR="0">
              <a:lnSpc>
                <a:spcPct val="107000"/>
              </a:lnSpc>
              <a:spcBef>
                <a:spcPts val="0"/>
              </a:spcBef>
              <a:spcAft>
                <a:spcPts val="800"/>
              </a:spcAft>
            </a:pP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#include &lt;</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stdio.h</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&gt;</a:t>
            </a:r>
          </a:p>
          <a:p>
            <a:pPr marL="0" marR="0" indent="0">
              <a:lnSpc>
                <a:spcPct val="107000"/>
              </a:lnSpc>
              <a:spcBef>
                <a:spcPts val="0"/>
              </a:spcBef>
              <a:spcAft>
                <a:spcPts val="800"/>
              </a:spcAft>
              <a:buNone/>
            </a:pPr>
            <a:r>
              <a:rPr lang="en-US" sz="2400" b="1" kern="100" dirty="0">
                <a:effectLst/>
                <a:latin typeface="Calibri" panose="020F0502020204030204" pitchFamily="34" charset="0"/>
                <a:ea typeface="Calibri" panose="020F0502020204030204" pitchFamily="34" charset="0"/>
                <a:cs typeface="Times New Roman" panose="02020603050405020304" pitchFamily="18" charset="0"/>
              </a:rPr>
              <a:t>// Kernel function to add two arrays element-wise</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__global__ void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addArrays</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(int *a, int *b, int *c, int size) {</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idx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blockIdx.x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blockDim.x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threadIdx.x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if (</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idx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&lt; size) {</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c[</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idx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a[</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idx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 b[</a:t>
            </a:r>
            <a:r>
              <a:rPr lang="en-US" sz="2400" kern="100" dirty="0" err="1">
                <a:effectLst/>
                <a:latin typeface="Calibri" panose="020F0502020204030204" pitchFamily="34" charset="0"/>
                <a:ea typeface="Calibri" panose="020F0502020204030204" pitchFamily="34" charset="0"/>
                <a:cs typeface="Times New Roman" panose="02020603050405020304" pitchFamily="18" charset="0"/>
              </a:rPr>
              <a:t>idx</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420673506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B5F1AB-BA55-ECD7-F9DD-549E41D3694E}"/>
              </a:ext>
            </a:extLst>
          </p:cNvPr>
          <p:cNvSpPr>
            <a:spLocks noGrp="1"/>
          </p:cNvSpPr>
          <p:nvPr>
            <p:ph idx="1"/>
          </p:nvPr>
        </p:nvSpPr>
        <p:spPr>
          <a:xfrm>
            <a:off x="219075" y="133350"/>
            <a:ext cx="11782425" cy="6724650"/>
          </a:xfrm>
        </p:spPr>
        <p:txBody>
          <a:bodyPr>
            <a:normAutofit fontScale="85000" lnSpcReduction="20000"/>
          </a:bodyPr>
          <a:lstStyle/>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 main() {</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const int size = 5;</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a[size] = {1, 2, 3, 4, 5};</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b[size] = {10, 20, 30, 40, 50};</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c[size]; // Result array</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d_a</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d_b</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d_c</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 Device arrays</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 Allocate memory on the device</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cudaMalloc</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((void**)&amp;</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d_a</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cudaMalloc</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((void**)&amp;</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d_b</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cudaMalloc</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((void**)&amp;</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d_c</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    // Transfer data from host to device</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cudaMemcpy</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d_a</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cudaMemcpyHostToDevice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cudaMemcpy</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d_b</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b,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cudaMemcpyHostToDevice</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900" b="1" kern="100" dirty="0">
                <a:effectLst/>
                <a:latin typeface="Calibri" panose="020F0502020204030204" pitchFamily="34" charset="0"/>
                <a:ea typeface="Calibri" panose="020F0502020204030204" pitchFamily="34" charset="0"/>
                <a:cs typeface="Times New Roman" panose="02020603050405020304" pitchFamily="18" charset="0"/>
              </a:rPr>
              <a:t>    // Define grid and block dimensions</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threadsPerBlock</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 256;</a:t>
            </a:r>
          </a:p>
          <a:p>
            <a:pPr marL="0" marR="0" indent="0">
              <a:lnSpc>
                <a:spcPct val="107000"/>
              </a:lnSpc>
              <a:spcBef>
                <a:spcPts val="0"/>
              </a:spcBef>
              <a:spcAft>
                <a:spcPts val="800"/>
              </a:spcAft>
              <a:buNone/>
            </a:pP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int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blocksPerGrid</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 (size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threadsPerBlock</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 - 1) / </a:t>
            </a:r>
            <a:r>
              <a:rPr lang="en-US" sz="1900" kern="100" dirty="0" err="1">
                <a:effectLst/>
                <a:latin typeface="Calibri" panose="020F0502020204030204" pitchFamily="34" charset="0"/>
                <a:ea typeface="Calibri" panose="020F0502020204030204" pitchFamily="34" charset="0"/>
                <a:cs typeface="Times New Roman" panose="02020603050405020304" pitchFamily="18" charset="0"/>
              </a:rPr>
              <a:t>threadsPerBlock</a:t>
            </a:r>
            <a:r>
              <a:rPr lang="en-US" sz="1900" kern="100" dirty="0">
                <a:effectLst/>
                <a:latin typeface="Calibri" panose="020F0502020204030204" pitchFamily="34" charset="0"/>
                <a:ea typeface="Calibri" panose="020F0502020204030204" pitchFamily="34" charset="0"/>
                <a:cs typeface="Times New Roman" panose="02020603050405020304" pitchFamily="18" charset="0"/>
              </a:rPr>
              <a:t>;</a:t>
            </a:r>
          </a:p>
          <a:p>
            <a:endParaRPr lang="en-US" dirty="0"/>
          </a:p>
        </p:txBody>
      </p:sp>
    </p:spTree>
    <p:extLst>
      <p:ext uri="{BB962C8B-B14F-4D97-AF65-F5344CB8AC3E}">
        <p14:creationId xmlns:p14="http://schemas.microsoft.com/office/powerpoint/2010/main" val="17127314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51C3E-F70A-A47F-25F4-E0559251D638}"/>
              </a:ext>
            </a:extLst>
          </p:cNvPr>
          <p:cNvSpPr>
            <a:spLocks noGrp="1"/>
          </p:cNvSpPr>
          <p:nvPr>
            <p:ph idx="1"/>
          </p:nvPr>
        </p:nvSpPr>
        <p:spPr>
          <a:xfrm>
            <a:off x="200025" y="180975"/>
            <a:ext cx="11801475" cy="6591300"/>
          </a:xfrm>
        </p:spPr>
        <p:txBody>
          <a:bodyPr>
            <a:noAutofit/>
          </a:bodyPr>
          <a:lstStyle/>
          <a:p>
            <a:pPr marL="0" marR="0" indent="0">
              <a:lnSpc>
                <a:spcPct val="107000"/>
              </a:lnSpc>
              <a:spcBef>
                <a:spcPts val="0"/>
              </a:spcBef>
              <a:spcAft>
                <a:spcPts val="800"/>
              </a:spcAft>
              <a:buNone/>
            </a:pP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Launch kernel</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addArrays</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&lt;&lt;&lt;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blocksPerGrid</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threadsPerBlock</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&gt;&gt;&gt;(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d_b</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size); </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Wait for kernel to finish</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cudaDeviceSynchronize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 Transfer result from device to host</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cudaMemcpy</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(c,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size *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sizeof</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(int),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cudaMemcpyDeviceToHost</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 Print the result</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("Result:\n");</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for (int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 0;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&lt; size;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printf</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("%d + %d = %d\n", a[</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b[</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c[</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i</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600" b="1" kern="100" dirty="0">
                <a:effectLst/>
                <a:latin typeface="Calibri" panose="020F0502020204030204" pitchFamily="34" charset="0"/>
                <a:ea typeface="Calibri" panose="020F0502020204030204" pitchFamily="34" charset="0"/>
                <a:cs typeface="Times New Roman" panose="02020603050405020304" pitchFamily="18" charset="0"/>
              </a:rPr>
              <a:t>    // Free device memory</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cudaFree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d_a</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cudaFree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d_b</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cudaFree</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a:t>
            </a:r>
            <a:r>
              <a:rPr lang="en-US" sz="1600" kern="100" dirty="0" err="1">
                <a:effectLst/>
                <a:latin typeface="Calibri" panose="020F0502020204030204" pitchFamily="34" charset="0"/>
                <a:ea typeface="Calibri" panose="020F0502020204030204" pitchFamily="34" charset="0"/>
                <a:cs typeface="Times New Roman" panose="02020603050405020304" pitchFamily="18" charset="0"/>
              </a:rPr>
              <a:t>d_c</a:t>
            </a: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a:t>
            </a:r>
          </a:p>
          <a:p>
            <a:pPr marL="0" marR="0" indent="0">
              <a:lnSpc>
                <a:spcPct val="107000"/>
              </a:lnSpc>
              <a:spcBef>
                <a:spcPts val="0"/>
              </a:spcBef>
              <a:spcAft>
                <a:spcPts val="800"/>
              </a:spcAft>
              <a:buNone/>
            </a:pPr>
            <a:r>
              <a:rPr lang="en-US" sz="1600" kern="100" dirty="0">
                <a:effectLst/>
                <a:latin typeface="Calibri" panose="020F0502020204030204" pitchFamily="34" charset="0"/>
                <a:ea typeface="Calibri" panose="020F0502020204030204" pitchFamily="34" charset="0"/>
                <a:cs typeface="Times New Roman" panose="02020603050405020304" pitchFamily="18" charset="0"/>
              </a:rPr>
              <a:t>    return 0;  }</a:t>
            </a:r>
            <a:endParaRPr lang="en-US" sz="1600" dirty="0"/>
          </a:p>
        </p:txBody>
      </p:sp>
    </p:spTree>
    <p:extLst>
      <p:ext uri="{BB962C8B-B14F-4D97-AF65-F5344CB8AC3E}">
        <p14:creationId xmlns:p14="http://schemas.microsoft.com/office/powerpoint/2010/main" val="125682974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3EB7-C8D3-A0FB-A343-796A3202B9A0}"/>
              </a:ext>
            </a:extLst>
          </p:cNvPr>
          <p:cNvSpPr>
            <a:spLocks noGrp="1"/>
          </p:cNvSpPr>
          <p:nvPr>
            <p:ph type="title"/>
          </p:nvPr>
        </p:nvSpPr>
        <p:spPr>
          <a:xfrm>
            <a:off x="152400" y="355601"/>
            <a:ext cx="11887200" cy="635000"/>
          </a:xfrm>
        </p:spPr>
        <p:txBody>
          <a:bodyPr>
            <a:normAutofit fontScale="90000"/>
          </a:bodyPr>
          <a:lstStyle/>
          <a:p>
            <a:r>
              <a:rPr lang="en-US" b="1" u="sng" dirty="0"/>
              <a:t>Output</a:t>
            </a:r>
          </a:p>
        </p:txBody>
      </p:sp>
      <p:sp>
        <p:nvSpPr>
          <p:cNvPr id="3" name="Content Placeholder 2">
            <a:extLst>
              <a:ext uri="{FF2B5EF4-FFF2-40B4-BE49-F238E27FC236}">
                <a16:creationId xmlns:a16="http://schemas.microsoft.com/office/drawing/2014/main" id="{5A718C80-2611-F0FC-AEEC-FF17602F08D1}"/>
              </a:ext>
            </a:extLst>
          </p:cNvPr>
          <p:cNvSpPr>
            <a:spLocks noGrp="1"/>
          </p:cNvSpPr>
          <p:nvPr>
            <p:ph idx="1"/>
          </p:nvPr>
        </p:nvSpPr>
        <p:spPr>
          <a:xfrm>
            <a:off x="276224" y="1600200"/>
            <a:ext cx="7400925" cy="4029075"/>
          </a:xfrm>
        </p:spPr>
        <p:txBody>
          <a:bodyPr>
            <a:normAutofit/>
          </a:bodyPr>
          <a:lstStyle/>
          <a:p>
            <a:pPr algn="just"/>
            <a:r>
              <a:rPr lang="en-US" dirty="0"/>
              <a:t>Output shows the element-wise addition of the arrays a and b, stored in the array c, as calculated on the GPU. Each element of array c is the sum of the corresponding elements from arrays a and b.</a:t>
            </a:r>
          </a:p>
        </p:txBody>
      </p:sp>
      <p:pic>
        <p:nvPicPr>
          <p:cNvPr id="5" name="Picture 4">
            <a:extLst>
              <a:ext uri="{FF2B5EF4-FFF2-40B4-BE49-F238E27FC236}">
                <a16:creationId xmlns:a16="http://schemas.microsoft.com/office/drawing/2014/main" id="{496EACE6-89DE-05D2-1D14-82A0BF39350A}"/>
              </a:ext>
            </a:extLst>
          </p:cNvPr>
          <p:cNvPicPr>
            <a:picLocks noChangeAspect="1"/>
          </p:cNvPicPr>
          <p:nvPr/>
        </p:nvPicPr>
        <p:blipFill>
          <a:blip r:embed="rId2"/>
          <a:stretch>
            <a:fillRect/>
          </a:stretch>
        </p:blipFill>
        <p:spPr>
          <a:xfrm>
            <a:off x="8986837" y="2219326"/>
            <a:ext cx="1943100" cy="2257425"/>
          </a:xfrm>
          <a:prstGeom prst="rect">
            <a:avLst/>
          </a:prstGeom>
        </p:spPr>
      </p:pic>
    </p:spTree>
    <p:extLst>
      <p:ext uri="{BB962C8B-B14F-4D97-AF65-F5344CB8AC3E}">
        <p14:creationId xmlns:p14="http://schemas.microsoft.com/office/powerpoint/2010/main" val="19364283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DA849-1665-153C-0373-04D336D7027B}"/>
              </a:ext>
            </a:extLst>
          </p:cNvPr>
          <p:cNvSpPr>
            <a:spLocks noGrp="1"/>
          </p:cNvSpPr>
          <p:nvPr>
            <p:ph type="title"/>
          </p:nvPr>
        </p:nvSpPr>
        <p:spPr>
          <a:xfrm>
            <a:off x="390525" y="365125"/>
            <a:ext cx="11449050" cy="980789"/>
          </a:xfrm>
        </p:spPr>
        <p:txBody>
          <a:bodyPr>
            <a:normAutofit/>
          </a:bodyPr>
          <a:lstStyle/>
          <a:p>
            <a:r>
              <a:rPr lang="en-US" b="1" u="sng" dirty="0"/>
              <a:t>Explanation</a:t>
            </a:r>
          </a:p>
        </p:txBody>
      </p:sp>
      <p:sp>
        <p:nvSpPr>
          <p:cNvPr id="3" name="Content Placeholder 2">
            <a:extLst>
              <a:ext uri="{FF2B5EF4-FFF2-40B4-BE49-F238E27FC236}">
                <a16:creationId xmlns:a16="http://schemas.microsoft.com/office/drawing/2014/main" id="{2D56814D-3245-CD65-D3F5-45D5A7A0AC7E}"/>
              </a:ext>
            </a:extLst>
          </p:cNvPr>
          <p:cNvSpPr>
            <a:spLocks noGrp="1"/>
          </p:cNvSpPr>
          <p:nvPr>
            <p:ph idx="1"/>
          </p:nvPr>
        </p:nvSpPr>
        <p:spPr>
          <a:xfrm>
            <a:off x="390525" y="1530849"/>
            <a:ext cx="11287125" cy="4962024"/>
          </a:xfrm>
        </p:spPr>
        <p:txBody>
          <a:bodyPr/>
          <a:lstStyle/>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Define two arrays </a:t>
            </a:r>
            <a:r>
              <a:rPr lang="en-US" sz="2400" b="1" kern="0" dirty="0">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a</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b</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on the host and initialize them with some values.</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Allocate memory for arrays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d_a</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d_b</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d_c</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on the device using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cudaMalloc</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Transfer data from the host arrays </a:t>
            </a:r>
            <a:r>
              <a:rPr lang="en-US" sz="2400" b="1" kern="0" dirty="0">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a</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2400" b="1" kern="0" dirty="0">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b</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to the corresponding device arrays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d_a</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and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d_b</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using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cudaMemcpy</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Launch a kernel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addArrays</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to add the arrays element-wise on the GPU.</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Transfer the result from the device array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d_c</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back to the host array </a:t>
            </a:r>
            <a:r>
              <a:rPr lang="en-US" sz="2400" b="1" kern="0" dirty="0">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c</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 using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cudaMemcpy</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Print the result.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Font typeface="+mj-lt"/>
              <a:buAutoNum type="arabicPeriod"/>
              <a:tabLst>
                <a:tab pos="457200" algn="l"/>
              </a:tabLst>
            </a:pP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Free allocated device memory using </a:t>
            </a:r>
            <a:r>
              <a:rPr lang="en-US" sz="2400" b="1" kern="0" dirty="0" err="1">
                <a:solidFill>
                  <a:srgbClr val="0D0D0D"/>
                </a:solidFill>
                <a:effectLst/>
                <a:latin typeface="Ubuntu Mono" panose="020F0502020204030204" pitchFamily="49" charset="0"/>
                <a:ea typeface="Times New Roman" panose="02020603050405020304" pitchFamily="18" charset="0"/>
                <a:cs typeface="Courier New" panose="02070309020205020404" pitchFamily="49" charset="0"/>
              </a:rPr>
              <a:t>cudaFree</a:t>
            </a:r>
            <a:r>
              <a:rPr lang="en-US" sz="2400" kern="0" dirty="0">
                <a:solidFill>
                  <a:srgbClr val="0D0D0D"/>
                </a:solidFill>
                <a:effectLst/>
                <a:latin typeface="Segoe UI" panose="020B0502040204020203" pitchFamily="34" charset="0"/>
                <a:ea typeface="Times New Roman" panose="02020603050405020304" pitchFamily="18" charset="0"/>
                <a:cs typeface="Times New Roman" panose="02020603050405020304" pitchFamily="18" charset="0"/>
              </a:rPr>
              <a:t>.</a:t>
            </a:r>
            <a:endParaRPr lang="en-US" sz="2400" kern="100" dirty="0">
              <a:solidFill>
                <a:srgbClr val="0D0D0D"/>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92417292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38FF5-C4D2-A55C-DFEB-D100D9EACE6A}"/>
              </a:ext>
            </a:extLst>
          </p:cNvPr>
          <p:cNvSpPr>
            <a:spLocks noGrp="1"/>
          </p:cNvSpPr>
          <p:nvPr>
            <p:ph type="title"/>
          </p:nvPr>
        </p:nvSpPr>
        <p:spPr/>
        <p:txBody>
          <a:bodyPr/>
          <a:lstStyle/>
          <a:p>
            <a:pPr algn="ctr"/>
            <a:r>
              <a:rPr lang="en-IN" b="1" u="sng" dirty="0"/>
              <a:t>Tiled Matrix Multiplication</a:t>
            </a:r>
          </a:p>
        </p:txBody>
      </p:sp>
      <p:sp>
        <p:nvSpPr>
          <p:cNvPr id="3" name="Content Placeholder 2">
            <a:extLst>
              <a:ext uri="{FF2B5EF4-FFF2-40B4-BE49-F238E27FC236}">
                <a16:creationId xmlns:a16="http://schemas.microsoft.com/office/drawing/2014/main" id="{8BDF291E-37E2-DCCF-B82E-1E65289FE91B}"/>
              </a:ext>
            </a:extLst>
          </p:cNvPr>
          <p:cNvSpPr>
            <a:spLocks noGrp="1"/>
          </p:cNvSpPr>
          <p:nvPr>
            <p:ph idx="1"/>
          </p:nvPr>
        </p:nvSpPr>
        <p:spPr/>
        <p:txBody>
          <a:bodyPr/>
          <a:lstStyle/>
          <a:p>
            <a:pPr algn="just"/>
            <a:r>
              <a:rPr lang="en-IN" b="1" dirty="0"/>
              <a:t>Tiled Matrix Multiplication </a:t>
            </a:r>
            <a:r>
              <a:rPr lang="en-IN" dirty="0"/>
              <a:t>is a technique used to optimize matrix multiplication by dividing the input matrices into smaller submatrices (called tiles or blocks) and performing the multiplication on these tiles.</a:t>
            </a:r>
          </a:p>
          <a:p>
            <a:pPr algn="just"/>
            <a:r>
              <a:rPr lang="en-IN" dirty="0"/>
              <a:t>This approach is particularly </a:t>
            </a:r>
            <a:r>
              <a:rPr lang="en-IN" b="1" dirty="0"/>
              <a:t>useful for improving cache utilization, parallelism and scalability </a:t>
            </a:r>
            <a:r>
              <a:rPr lang="en-IN" dirty="0"/>
              <a:t>in both shared-memory and distributed – memory systems.</a:t>
            </a:r>
          </a:p>
        </p:txBody>
      </p:sp>
      <p:sp>
        <p:nvSpPr>
          <p:cNvPr id="4" name="Slide Number Placeholder 3">
            <a:extLst>
              <a:ext uri="{FF2B5EF4-FFF2-40B4-BE49-F238E27FC236}">
                <a16:creationId xmlns:a16="http://schemas.microsoft.com/office/drawing/2014/main" id="{B7F1D9D0-F032-8ED5-EBD2-B670419186F9}"/>
              </a:ext>
            </a:extLst>
          </p:cNvPr>
          <p:cNvSpPr>
            <a:spLocks noGrp="1"/>
          </p:cNvSpPr>
          <p:nvPr>
            <p:ph type="sldNum" sz="quarter" idx="12"/>
          </p:nvPr>
        </p:nvSpPr>
        <p:spPr/>
        <p:txBody>
          <a:bodyPr/>
          <a:lstStyle/>
          <a:p>
            <a:fld id="{B3647D92-D355-45B5-865A-6B6EDC068D6D}" type="slidenum">
              <a:rPr lang="en-IN" smtClean="0"/>
              <a:t>97</a:t>
            </a:fld>
            <a:endParaRPr lang="en-IN"/>
          </a:p>
        </p:txBody>
      </p:sp>
    </p:spTree>
    <p:extLst>
      <p:ext uri="{BB962C8B-B14F-4D97-AF65-F5344CB8AC3E}">
        <p14:creationId xmlns:p14="http://schemas.microsoft.com/office/powerpoint/2010/main" val="218841926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3264CC-B509-830A-9FEE-37D5F3F51E51}"/>
              </a:ext>
            </a:extLst>
          </p:cNvPr>
          <p:cNvSpPr>
            <a:spLocks noGrp="1"/>
          </p:cNvSpPr>
          <p:nvPr>
            <p:ph idx="1"/>
          </p:nvPr>
        </p:nvSpPr>
        <p:spPr>
          <a:xfrm>
            <a:off x="838200" y="781050"/>
            <a:ext cx="10515600" cy="5395913"/>
          </a:xfrm>
        </p:spPr>
        <p:txBody>
          <a:bodyPr>
            <a:normAutofit/>
          </a:bodyPr>
          <a:lstStyle/>
          <a:p>
            <a:pPr marL="0" indent="0">
              <a:buNone/>
            </a:pPr>
            <a:endParaRPr lang="en-IN" sz="3600" b="1" dirty="0"/>
          </a:p>
          <a:p>
            <a:endParaRPr lang="en-IN" sz="3600" b="1" dirty="0"/>
          </a:p>
          <a:p>
            <a:pPr marL="0" indent="0" algn="ctr">
              <a:buNone/>
            </a:pPr>
            <a:r>
              <a:rPr lang="en-IN" sz="3600" b="1" dirty="0">
                <a:solidFill>
                  <a:schemeClr val="accent2">
                    <a:lumMod val="75000"/>
                  </a:schemeClr>
                </a:solidFill>
              </a:rPr>
              <a:t>End of Module 4</a:t>
            </a:r>
          </a:p>
          <a:p>
            <a:pPr marL="0" indent="0" algn="ctr">
              <a:buNone/>
            </a:pPr>
            <a:r>
              <a:rPr lang="en-IN" sz="3600" b="1" dirty="0">
                <a:solidFill>
                  <a:schemeClr val="accent2">
                    <a:lumMod val="75000"/>
                  </a:schemeClr>
                </a:solidFill>
              </a:rPr>
              <a:t>(THANK YOU) </a:t>
            </a:r>
          </a:p>
        </p:txBody>
      </p:sp>
      <p:sp>
        <p:nvSpPr>
          <p:cNvPr id="4" name="Slide Number Placeholder 3">
            <a:extLst>
              <a:ext uri="{FF2B5EF4-FFF2-40B4-BE49-F238E27FC236}">
                <a16:creationId xmlns:a16="http://schemas.microsoft.com/office/drawing/2014/main" id="{44D876B0-EF67-E1A9-2A14-6FF7AD96A4F9}"/>
              </a:ext>
            </a:extLst>
          </p:cNvPr>
          <p:cNvSpPr>
            <a:spLocks noGrp="1"/>
          </p:cNvSpPr>
          <p:nvPr>
            <p:ph type="sldNum" sz="quarter" idx="12"/>
          </p:nvPr>
        </p:nvSpPr>
        <p:spPr/>
        <p:txBody>
          <a:bodyPr/>
          <a:lstStyle/>
          <a:p>
            <a:fld id="{665E4B54-9FBF-4371-A767-DCD0D50C10CC}" type="slidenum">
              <a:rPr lang="en-US" smtClean="0"/>
              <a:t>98</a:t>
            </a:fld>
            <a:endParaRPr lang="en-US"/>
          </a:p>
        </p:txBody>
      </p:sp>
    </p:spTree>
    <p:extLst>
      <p:ext uri="{BB962C8B-B14F-4D97-AF65-F5344CB8AC3E}">
        <p14:creationId xmlns:p14="http://schemas.microsoft.com/office/powerpoint/2010/main" val="5938285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5008</TotalTime>
  <Words>5965</Words>
  <Application>Microsoft Office PowerPoint</Application>
  <PresentationFormat>Widescreen</PresentationFormat>
  <Paragraphs>569</Paragraphs>
  <Slides>98</Slides>
  <Notes>0</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98</vt:i4>
      </vt:variant>
    </vt:vector>
  </HeadingPairs>
  <TitlesOfParts>
    <vt:vector size="111" baseType="lpstr">
      <vt:lpstr>Aptos</vt:lpstr>
      <vt:lpstr>Arial</vt:lpstr>
      <vt:lpstr>Arial-BoldMT</vt:lpstr>
      <vt:lpstr>Calibri</vt:lpstr>
      <vt:lpstr>Calibri Light</vt:lpstr>
      <vt:lpstr>Calibri-Bold</vt:lpstr>
      <vt:lpstr>Calibri-BoldItalic</vt:lpstr>
      <vt:lpstr>Segoe UI</vt:lpstr>
      <vt:lpstr>Söhne</vt:lpstr>
      <vt:lpstr>TimesNewRomanPSMT</vt:lpstr>
      <vt:lpstr>Ubuntu Mono</vt:lpstr>
      <vt:lpstr>Office Theme</vt:lpstr>
      <vt:lpstr>1_Office Theme</vt:lpstr>
      <vt:lpstr>DS3202:                                       PARALLEL PROGRAMMING   </vt:lpstr>
      <vt:lpstr>Many Core Systems: Heterogeneous Parallel Computing</vt:lpstr>
      <vt:lpstr>PowerPoint Presentation</vt:lpstr>
      <vt:lpstr>PowerPoint Presentation</vt:lpstr>
      <vt:lpstr>Heterogenous Parallel Computing – Example</vt:lpstr>
      <vt:lpstr>Uses of Heterogenous Parallel Computing</vt:lpstr>
      <vt:lpstr>Introduction to Data Parallelism</vt:lpstr>
      <vt:lpstr>Example 1:</vt:lpstr>
      <vt:lpstr>Example 2: Data parallelism in matrix multiplication</vt:lpstr>
      <vt:lpstr>How Does Data Parallelism Work?</vt:lpstr>
      <vt:lpstr>PowerPoint Presentation</vt:lpstr>
      <vt:lpstr>PowerPoint Presentation</vt:lpstr>
      <vt:lpstr>PowerPoint Presentation</vt:lpstr>
      <vt:lpstr>Benefits of Data Parallelism</vt:lpstr>
      <vt:lpstr>PowerPoint Presentation</vt:lpstr>
      <vt:lpstr>PowerPoint Presentation</vt:lpstr>
      <vt:lpstr>Data Parallelism Real-world Applications</vt:lpstr>
      <vt:lpstr>CPU and GPU Design Philosophy</vt:lpstr>
      <vt:lpstr>Latency vs Throughput oriented architecture</vt:lpstr>
      <vt:lpstr>CPU(Central Processing Unit)</vt:lpstr>
      <vt:lpstr>PowerPoint Presentation</vt:lpstr>
      <vt:lpstr>PowerPoint Presentation</vt:lpstr>
      <vt:lpstr>PowerPoint Presentation</vt:lpstr>
      <vt:lpstr>GPU (Graphics Processing Unit) </vt:lpstr>
      <vt:lpstr>PowerPoint Presentation</vt:lpstr>
      <vt:lpstr>PowerPoint Presentation</vt:lpstr>
      <vt:lpstr>PowerPoint Presentation</vt:lpstr>
      <vt:lpstr>Similarity between CPU and GPU</vt:lpstr>
      <vt:lpstr> When to use GPUs over CPUs </vt:lpstr>
      <vt:lpstr>CPU/GPU Combination</vt:lpstr>
      <vt:lpstr>Winning applications use both CPU and GPU</vt:lpstr>
      <vt:lpstr> Analogy for CPU and GPU </vt:lpstr>
      <vt:lpstr>Applications of GPU</vt:lpstr>
      <vt:lpstr>PowerPoint Presentation</vt:lpstr>
      <vt:lpstr>PowerPoint Presentation</vt:lpstr>
      <vt:lpstr>CUDA – Data Parallelism in GPU (Introduction)</vt:lpstr>
      <vt:lpstr>PowerPoint Presentation</vt:lpstr>
      <vt:lpstr>CUDA Program Structure</vt:lpstr>
      <vt:lpstr>PowerPoint Presentation</vt:lpstr>
      <vt:lpstr>PowerPoint Presentation</vt:lpstr>
      <vt:lpstr>PowerPoint Presentation</vt:lpstr>
      <vt:lpstr>A quick comparison between CUDA and C </vt:lpstr>
      <vt:lpstr>Explanation</vt:lpstr>
      <vt:lpstr>Parameter (1,1)</vt:lpstr>
      <vt:lpstr>Example: &lt;&lt;&lt; 2 , 5 &gt;&gt;&gt; </vt:lpstr>
      <vt:lpstr>PowerPoint Presentation</vt:lpstr>
      <vt:lpstr>Try it Yourself</vt:lpstr>
      <vt:lpstr>Basic Steps of Cuda Programming </vt:lpstr>
      <vt:lpstr>Device Global Memory and Data Transfer</vt:lpstr>
      <vt:lpstr>PowerPoint Presentation</vt:lpstr>
      <vt:lpstr>PowerPoint Presentation</vt:lpstr>
      <vt:lpstr>PowerPoint Presentation</vt:lpstr>
      <vt:lpstr>Device Functions</vt:lpstr>
      <vt:lpstr>PowerPoint Presentation</vt:lpstr>
      <vt:lpstr>PowerPoint Presentation</vt:lpstr>
      <vt:lpstr>PowerPoint Presentation</vt:lpstr>
      <vt:lpstr>PowerPoint Presentation</vt:lpstr>
      <vt:lpstr>CUDA GLOBAL MEMORY PROCESSING FLOW</vt:lpstr>
      <vt:lpstr>PowerPoint Presentation</vt:lpstr>
      <vt:lpstr>PowerPoint Presentation</vt:lpstr>
      <vt:lpstr>PowerPoint Presentation</vt:lpstr>
      <vt:lpstr>Addition of Two Numbers</vt:lpstr>
      <vt:lpstr>PowerPoint Presentation</vt:lpstr>
      <vt:lpstr>PowerPoint Presentation</vt:lpstr>
      <vt:lpstr>PowerPoint Presentation</vt:lpstr>
      <vt:lpstr>Explanation</vt:lpstr>
      <vt:lpstr>Kernel Functions and Threading</vt:lpstr>
      <vt:lpstr>Kernel Functions and Threading</vt:lpstr>
      <vt:lpstr>Three-Dimensional Grid - View</vt:lpstr>
      <vt:lpstr>PowerPoint Presentation</vt:lpstr>
      <vt:lpstr>CUDA kernel and thread hierarchy</vt:lpstr>
      <vt:lpstr>PowerPoint Presentation</vt:lpstr>
      <vt:lpstr>NVIDIA GPU Architecture</vt:lpstr>
      <vt:lpstr>NVIDIA GPU Architecture</vt:lpstr>
      <vt:lpstr>NVIDIA GPU Architecture</vt:lpstr>
      <vt:lpstr>Kernel Execution on GPU</vt:lpstr>
      <vt:lpstr>PowerPoint Presentation</vt:lpstr>
      <vt:lpstr>CUDA Thread Organization</vt:lpstr>
      <vt:lpstr>PowerPoint Presentation</vt:lpstr>
      <vt:lpstr>PowerPoint Presentation</vt:lpstr>
      <vt:lpstr>PowerPoint Presentation</vt:lpstr>
      <vt:lpstr>Explanation</vt:lpstr>
      <vt:lpstr>PowerPoint Presentation</vt:lpstr>
      <vt:lpstr>PowerPoint Presentation</vt:lpstr>
      <vt:lpstr>PowerPoint Presentation</vt:lpstr>
      <vt:lpstr>How to get Current thread number and the Total number of threads?</vt:lpstr>
      <vt:lpstr>PowerPoint Presentation</vt:lpstr>
      <vt:lpstr>Thread Block Indexing</vt:lpstr>
      <vt:lpstr>CUDA thread indexing for 1D grid of 1D blocks</vt:lpstr>
      <vt:lpstr>Multi-dimensional CUDA Thread</vt:lpstr>
      <vt:lpstr>blockIdx and threadIdx: Detailed Explanation</vt:lpstr>
      <vt:lpstr>Example Code</vt:lpstr>
      <vt:lpstr>PowerPoint Presentation</vt:lpstr>
      <vt:lpstr>PowerPoint Presentation</vt:lpstr>
      <vt:lpstr>Output</vt:lpstr>
      <vt:lpstr>Explanation</vt:lpstr>
      <vt:lpstr>Tiled Matrix Multiplication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DS3202:                                       PARALLEL PROGRAMMING   </dc:title>
  <dc:creator>Dr. Anju Susan George [MU - Jaipur]</dc:creator>
  <cp:lastModifiedBy>Dr. Anju Susan George [MU - Jaipur]</cp:lastModifiedBy>
  <cp:revision>254</cp:revision>
  <dcterms:created xsi:type="dcterms:W3CDTF">2024-02-04T10:40:58Z</dcterms:created>
  <dcterms:modified xsi:type="dcterms:W3CDTF">2025-04-02T04:45:54Z</dcterms:modified>
</cp:coreProperties>
</file>