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9" r:id="rId2"/>
    <p:sldId id="702" r:id="rId3"/>
    <p:sldId id="707" r:id="rId4"/>
    <p:sldId id="710" r:id="rId5"/>
    <p:sldId id="711" r:id="rId6"/>
    <p:sldId id="704" r:id="rId7"/>
    <p:sldId id="708" r:id="rId8"/>
    <p:sldId id="712" r:id="rId9"/>
    <p:sldId id="334" r:id="rId10"/>
    <p:sldId id="705" r:id="rId11"/>
    <p:sldId id="714" r:id="rId12"/>
    <p:sldId id="715" r:id="rId13"/>
    <p:sldId id="713" r:id="rId14"/>
    <p:sldId id="257" r:id="rId15"/>
    <p:sldId id="260" r:id="rId16"/>
    <p:sldId id="261" r:id="rId17"/>
    <p:sldId id="262" r:id="rId18"/>
    <p:sldId id="263" r:id="rId19"/>
    <p:sldId id="264" r:id="rId20"/>
    <p:sldId id="265" r:id="rId21"/>
    <p:sldId id="269" r:id="rId22"/>
    <p:sldId id="266" r:id="rId23"/>
    <p:sldId id="267" r:id="rId24"/>
    <p:sldId id="268" r:id="rId25"/>
    <p:sldId id="5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ju Susan George [MU - Jaipur]" userId="70824c1d-57a7-46b3-b5af-c3967b1ed203" providerId="ADAL" clId="{A348041D-C9DA-41F8-8E65-8DADA33905CB}"/>
    <pc:docChg chg="modSld">
      <pc:chgData name="Dr. Anju Susan George [MU - Jaipur]" userId="70824c1d-57a7-46b3-b5af-c3967b1ed203" providerId="ADAL" clId="{A348041D-C9DA-41F8-8E65-8DADA33905CB}" dt="2024-03-04T07:09:46.253" v="5" actId="113"/>
      <pc:docMkLst>
        <pc:docMk/>
      </pc:docMkLst>
      <pc:sldChg chg="modSp mod">
        <pc:chgData name="Dr. Anju Susan George [MU - Jaipur]" userId="70824c1d-57a7-46b3-b5af-c3967b1ed203" providerId="ADAL" clId="{A348041D-C9DA-41F8-8E65-8DADA33905CB}" dt="2024-03-04T07:08:54.740" v="4" actId="113"/>
        <pc:sldMkLst>
          <pc:docMk/>
          <pc:sldMk cId="767727360" sldId="383"/>
        </pc:sldMkLst>
      </pc:sldChg>
      <pc:sldChg chg="modSp mod">
        <pc:chgData name="Dr. Anju Susan George [MU - Jaipur]" userId="70824c1d-57a7-46b3-b5af-c3967b1ed203" providerId="ADAL" clId="{A348041D-C9DA-41F8-8E65-8DADA33905CB}" dt="2024-03-04T07:09:46.253" v="5" actId="113"/>
        <pc:sldMkLst>
          <pc:docMk/>
          <pc:sldMk cId="3567566259" sldId="384"/>
        </pc:sldMkLst>
      </pc:sldChg>
      <pc:sldChg chg="modSp mod">
        <pc:chgData name="Dr. Anju Susan George [MU - Jaipur]" userId="70824c1d-57a7-46b3-b5af-c3967b1ed203" providerId="ADAL" clId="{A348041D-C9DA-41F8-8E65-8DADA33905CB}" dt="2024-02-09T07:56:41.968" v="2" actId="14100"/>
        <pc:sldMkLst>
          <pc:docMk/>
          <pc:sldMk cId="1363635785" sldId="593"/>
        </pc:sldMkLst>
      </pc:sldChg>
    </pc:docChg>
  </pc:docChgLst>
  <pc:docChgLst>
    <pc:chgData name="Dr. Anju Susan George [MU - Jaipur]" userId="70824c1d-57a7-46b3-b5af-c3967b1ed203" providerId="ADAL" clId="{0849C15F-D719-4AF8-B25C-1FC4A8015B0B}"/>
    <pc:docChg chg="undo custSel addSld delSld modSld">
      <pc:chgData name="Dr. Anju Susan George [MU - Jaipur]" userId="70824c1d-57a7-46b3-b5af-c3967b1ed203" providerId="ADAL" clId="{0849C15F-D719-4AF8-B25C-1FC4A8015B0B}" dt="2025-04-09T08:14:27.312" v="600" actId="255"/>
      <pc:docMkLst>
        <pc:docMk/>
      </pc:docMkLst>
      <pc:sldChg chg="modSp mod">
        <pc:chgData name="Dr. Anju Susan George [MU - Jaipur]" userId="70824c1d-57a7-46b3-b5af-c3967b1ed203" providerId="ADAL" clId="{0849C15F-D719-4AF8-B25C-1FC4A8015B0B}" dt="2025-04-09T08:14:27.312" v="600" actId="255"/>
        <pc:sldMkLst>
          <pc:docMk/>
          <pc:sldMk cId="3646976339" sldId="268"/>
        </pc:sldMkLst>
        <pc:spChg chg="mod">
          <ac:chgData name="Dr. Anju Susan George [MU - Jaipur]" userId="70824c1d-57a7-46b3-b5af-c3967b1ed203" providerId="ADAL" clId="{0849C15F-D719-4AF8-B25C-1FC4A8015B0B}" dt="2025-04-09T08:14:27.312" v="600" actId="255"/>
          <ac:spMkLst>
            <pc:docMk/>
            <pc:sldMk cId="3646976339" sldId="268"/>
            <ac:spMk id="3" creationId="{3C48FB91-8B96-0C8E-8C95-B9D4C9C81F00}"/>
          </ac:spMkLst>
        </pc:spChg>
      </pc:sldChg>
      <pc:sldChg chg="modSp mod">
        <pc:chgData name="Dr. Anju Susan George [MU - Jaipur]" userId="70824c1d-57a7-46b3-b5af-c3967b1ed203" providerId="ADAL" clId="{0849C15F-D719-4AF8-B25C-1FC4A8015B0B}" dt="2025-04-03T08:42:20.379" v="356" actId="113"/>
        <pc:sldMkLst>
          <pc:docMk/>
          <pc:sldMk cId="729580187" sldId="713"/>
        </pc:sldMkLst>
        <pc:spChg chg="mod">
          <ac:chgData name="Dr. Anju Susan George [MU - Jaipur]" userId="70824c1d-57a7-46b3-b5af-c3967b1ed203" providerId="ADAL" clId="{0849C15F-D719-4AF8-B25C-1FC4A8015B0B}" dt="2025-04-03T04:50:49.701" v="225" actId="6549"/>
          <ac:spMkLst>
            <pc:docMk/>
            <pc:sldMk cId="729580187" sldId="713"/>
            <ac:spMk id="2" creationId="{4CB4D235-9876-F49C-677B-0F61D834D56D}"/>
          </ac:spMkLst>
        </pc:spChg>
        <pc:spChg chg="mod">
          <ac:chgData name="Dr. Anju Susan George [MU - Jaipur]" userId="70824c1d-57a7-46b3-b5af-c3967b1ed203" providerId="ADAL" clId="{0849C15F-D719-4AF8-B25C-1FC4A8015B0B}" dt="2025-04-03T08:42:20.379" v="356" actId="113"/>
          <ac:spMkLst>
            <pc:docMk/>
            <pc:sldMk cId="729580187" sldId="713"/>
            <ac:spMk id="3" creationId="{59D18E3F-FF22-C036-4E58-C0253ABA0597}"/>
          </ac:spMkLst>
        </pc:spChg>
      </pc:sldChg>
      <pc:sldChg chg="modSp mod">
        <pc:chgData name="Dr. Anju Susan George [MU - Jaipur]" userId="70824c1d-57a7-46b3-b5af-c3967b1ed203" providerId="ADAL" clId="{0849C15F-D719-4AF8-B25C-1FC4A8015B0B}" dt="2025-04-03T05:23:39.230" v="351" actId="6549"/>
        <pc:sldMkLst>
          <pc:docMk/>
          <pc:sldMk cId="2066440231" sldId="714"/>
        </pc:sldMkLst>
        <pc:spChg chg="mod">
          <ac:chgData name="Dr. Anju Susan George [MU - Jaipur]" userId="70824c1d-57a7-46b3-b5af-c3967b1ed203" providerId="ADAL" clId="{0849C15F-D719-4AF8-B25C-1FC4A8015B0B}" dt="2025-04-03T05:23:39.230" v="351" actId="6549"/>
          <ac:spMkLst>
            <pc:docMk/>
            <pc:sldMk cId="2066440231" sldId="714"/>
            <ac:spMk id="3" creationId="{DB1730CC-2328-9264-71EC-BDBC0A11DE62}"/>
          </ac:spMkLst>
        </pc:spChg>
      </pc:sldChg>
      <pc:sldChg chg="modSp new mod">
        <pc:chgData name="Dr. Anju Susan George [MU - Jaipur]" userId="70824c1d-57a7-46b3-b5af-c3967b1ed203" providerId="ADAL" clId="{0849C15F-D719-4AF8-B25C-1FC4A8015B0B}" dt="2025-04-03T05:24:20.695" v="355" actId="27636"/>
        <pc:sldMkLst>
          <pc:docMk/>
          <pc:sldMk cId="55218198" sldId="715"/>
        </pc:sldMkLst>
        <pc:spChg chg="mod">
          <ac:chgData name="Dr. Anju Susan George [MU - Jaipur]" userId="70824c1d-57a7-46b3-b5af-c3967b1ed203" providerId="ADAL" clId="{0849C15F-D719-4AF8-B25C-1FC4A8015B0B}" dt="2025-04-03T05:23:45.328" v="352" actId="115"/>
          <ac:spMkLst>
            <pc:docMk/>
            <pc:sldMk cId="55218198" sldId="715"/>
            <ac:spMk id="2" creationId="{2A7B453E-7678-1697-53DD-2325973CECB8}"/>
          </ac:spMkLst>
        </pc:spChg>
        <pc:spChg chg="mod">
          <ac:chgData name="Dr. Anju Susan George [MU - Jaipur]" userId="70824c1d-57a7-46b3-b5af-c3967b1ed203" providerId="ADAL" clId="{0849C15F-D719-4AF8-B25C-1FC4A8015B0B}" dt="2025-04-03T05:24:20.695" v="355" actId="27636"/>
          <ac:spMkLst>
            <pc:docMk/>
            <pc:sldMk cId="55218198" sldId="715"/>
            <ac:spMk id="3" creationId="{09A0B05C-98B9-DBC0-345E-3B97AB971586}"/>
          </ac:spMkLst>
        </pc:spChg>
      </pc:sldChg>
      <pc:sldChg chg="modSp add del mod">
        <pc:chgData name="Dr. Anju Susan George [MU - Jaipur]" userId="70824c1d-57a7-46b3-b5af-c3967b1ed203" providerId="ADAL" clId="{0849C15F-D719-4AF8-B25C-1FC4A8015B0B}" dt="2025-04-08T19:52:49.926" v="382" actId="47"/>
        <pc:sldMkLst>
          <pc:docMk/>
          <pc:sldMk cId="3920604970" sldId="716"/>
        </pc:sldMkLst>
        <pc:spChg chg="mod">
          <ac:chgData name="Dr. Anju Susan George [MU - Jaipur]" userId="70824c1d-57a7-46b3-b5af-c3967b1ed203" providerId="ADAL" clId="{0849C15F-D719-4AF8-B25C-1FC4A8015B0B}" dt="2025-04-08T19:46:52.074" v="380" actId="20577"/>
          <ac:spMkLst>
            <pc:docMk/>
            <pc:sldMk cId="3920604970" sldId="716"/>
            <ac:spMk id="3" creationId="{4CA87A3A-2D29-6983-1E7B-D9F555662367}"/>
          </ac:spMkLst>
        </pc:spChg>
      </pc:sldChg>
      <pc:sldChg chg="add del">
        <pc:chgData name="Dr. Anju Susan George [MU - Jaipur]" userId="70824c1d-57a7-46b3-b5af-c3967b1ed203" providerId="ADAL" clId="{0849C15F-D719-4AF8-B25C-1FC4A8015B0B}" dt="2025-04-09T05:27:59.476" v="596" actId="47"/>
        <pc:sldMkLst>
          <pc:docMk/>
          <pc:sldMk cId="3047493442" sldId="717"/>
        </pc:sldMkLst>
      </pc:sldChg>
    </pc:docChg>
  </pc:docChgLst>
  <pc:docChgLst>
    <pc:chgData name="Dr. Anju Susan George [MU - Jaipur]" userId="70824c1d-57a7-46b3-b5af-c3967b1ed203" providerId="ADAL" clId="{12C45D7A-323D-4824-8E32-8D43F5B0CC95}"/>
    <pc:docChg chg="undo custSel addSld delSld modSld sldOrd">
      <pc:chgData name="Dr. Anju Susan George [MU - Jaipur]" userId="70824c1d-57a7-46b3-b5af-c3967b1ed203" providerId="ADAL" clId="{12C45D7A-323D-4824-8E32-8D43F5B0CC95}" dt="2024-06-07T04:40:57.991" v="489" actId="113"/>
      <pc:docMkLst>
        <pc:docMk/>
      </pc:docMkLst>
      <pc:sldChg chg="modSp add mod">
        <pc:chgData name="Dr. Anju Susan George [MU - Jaipur]" userId="70824c1d-57a7-46b3-b5af-c3967b1ed203" providerId="ADAL" clId="{12C45D7A-323D-4824-8E32-8D43F5B0CC95}" dt="2024-04-07T18:35:11.589" v="157" actId="14100"/>
        <pc:sldMkLst>
          <pc:docMk/>
          <pc:sldMk cId="2726387434" sldId="257"/>
        </pc:sldMkLst>
      </pc:sldChg>
      <pc:sldChg chg="modSp mod">
        <pc:chgData name="Dr. Anju Susan George [MU - Jaipur]" userId="70824c1d-57a7-46b3-b5af-c3967b1ed203" providerId="ADAL" clId="{12C45D7A-323D-4824-8E32-8D43F5B0CC95}" dt="2024-04-07T18:33:26.499" v="151" actId="20577"/>
        <pc:sldMkLst>
          <pc:docMk/>
          <pc:sldMk cId="3651557709" sldId="259"/>
        </pc:sldMkLst>
      </pc:sldChg>
      <pc:sldChg chg="modSp add mod">
        <pc:chgData name="Dr. Anju Susan George [MU - Jaipur]" userId="70824c1d-57a7-46b3-b5af-c3967b1ed203" providerId="ADAL" clId="{12C45D7A-323D-4824-8E32-8D43F5B0CC95}" dt="2024-04-10T04:51:34.843" v="475" actId="113"/>
        <pc:sldMkLst>
          <pc:docMk/>
          <pc:sldMk cId="2156617631" sldId="260"/>
        </pc:sldMkLst>
      </pc:sldChg>
      <pc:sldChg chg="del">
        <pc:chgData name="Dr. Anju Susan George [MU - Jaipur]" userId="70824c1d-57a7-46b3-b5af-c3967b1ed203" providerId="ADAL" clId="{12C45D7A-323D-4824-8E32-8D43F5B0CC95}" dt="2024-04-07T17:24:13.169" v="0" actId="47"/>
        <pc:sldMkLst>
          <pc:docMk/>
          <pc:sldMk cId="2701742580" sldId="260"/>
        </pc:sldMkLst>
      </pc:sldChg>
      <pc:sldChg chg="del">
        <pc:chgData name="Dr. Anju Susan George [MU - Jaipur]" userId="70824c1d-57a7-46b3-b5af-c3967b1ed203" providerId="ADAL" clId="{12C45D7A-323D-4824-8E32-8D43F5B0CC95}" dt="2024-04-07T17:24:18.994" v="25" actId="47"/>
        <pc:sldMkLst>
          <pc:docMk/>
          <pc:sldMk cId="596533802" sldId="261"/>
        </pc:sldMkLst>
      </pc:sldChg>
      <pc:sldChg chg="modSp add mod">
        <pc:chgData name="Dr. Anju Susan George [MU - Jaipur]" userId="70824c1d-57a7-46b3-b5af-c3967b1ed203" providerId="ADAL" clId="{12C45D7A-323D-4824-8E32-8D43F5B0CC95}" dt="2024-04-10T04:54:27.422" v="480" actId="113"/>
        <pc:sldMkLst>
          <pc:docMk/>
          <pc:sldMk cId="2395298762" sldId="261"/>
        </pc:sldMkLst>
      </pc:sldChg>
      <pc:sldChg chg="modSp add mod">
        <pc:chgData name="Dr. Anju Susan George [MU - Jaipur]" userId="70824c1d-57a7-46b3-b5af-c3967b1ed203" providerId="ADAL" clId="{12C45D7A-323D-4824-8E32-8D43F5B0CC95}" dt="2024-04-10T04:57:22.161" v="484" actId="113"/>
        <pc:sldMkLst>
          <pc:docMk/>
          <pc:sldMk cId="2551737765" sldId="262"/>
        </pc:sldMkLst>
      </pc:sldChg>
      <pc:sldChg chg="del">
        <pc:chgData name="Dr. Anju Susan George [MU - Jaipur]" userId="70824c1d-57a7-46b3-b5af-c3967b1ed203" providerId="ADAL" clId="{12C45D7A-323D-4824-8E32-8D43F5B0CC95}" dt="2024-04-07T17:24:20.312" v="31" actId="47"/>
        <pc:sldMkLst>
          <pc:docMk/>
          <pc:sldMk cId="2841421203" sldId="262"/>
        </pc:sldMkLst>
      </pc:sldChg>
      <pc:sldChg chg="del">
        <pc:chgData name="Dr. Anju Susan George [MU - Jaipur]" userId="70824c1d-57a7-46b3-b5af-c3967b1ed203" providerId="ADAL" clId="{12C45D7A-323D-4824-8E32-8D43F5B0CC95}" dt="2024-04-07T17:24:19.242" v="26" actId="47"/>
        <pc:sldMkLst>
          <pc:docMk/>
          <pc:sldMk cId="1333988791" sldId="263"/>
        </pc:sldMkLst>
      </pc:sldChg>
      <pc:sldChg chg="modSp add mod">
        <pc:chgData name="Dr. Anju Susan George [MU - Jaipur]" userId="70824c1d-57a7-46b3-b5af-c3967b1ed203" providerId="ADAL" clId="{12C45D7A-323D-4824-8E32-8D43F5B0CC95}" dt="2024-04-10T04:12:51.955" v="411" actId="27636"/>
        <pc:sldMkLst>
          <pc:docMk/>
          <pc:sldMk cId="4006413852" sldId="263"/>
        </pc:sldMkLst>
      </pc:sldChg>
      <pc:sldChg chg="modSp add mod">
        <pc:chgData name="Dr. Anju Susan George [MU - Jaipur]" userId="70824c1d-57a7-46b3-b5af-c3967b1ed203" providerId="ADAL" clId="{12C45D7A-323D-4824-8E32-8D43F5B0CC95}" dt="2024-04-10T07:48:59.053" v="487" actId="113"/>
        <pc:sldMkLst>
          <pc:docMk/>
          <pc:sldMk cId="1514862451" sldId="264"/>
        </pc:sldMkLst>
      </pc:sldChg>
      <pc:sldChg chg="del">
        <pc:chgData name="Dr. Anju Susan George [MU - Jaipur]" userId="70824c1d-57a7-46b3-b5af-c3967b1ed203" providerId="ADAL" clId="{12C45D7A-323D-4824-8E32-8D43F5B0CC95}" dt="2024-04-07T17:24:19.430" v="27" actId="47"/>
        <pc:sldMkLst>
          <pc:docMk/>
          <pc:sldMk cId="2662621729" sldId="264"/>
        </pc:sldMkLst>
      </pc:sldChg>
      <pc:sldChg chg="modSp add mod">
        <pc:chgData name="Dr. Anju Susan George [MU - Jaipur]" userId="70824c1d-57a7-46b3-b5af-c3967b1ed203" providerId="ADAL" clId="{12C45D7A-323D-4824-8E32-8D43F5B0CC95}" dt="2024-04-07T18:37:08.608" v="176" actId="255"/>
        <pc:sldMkLst>
          <pc:docMk/>
          <pc:sldMk cId="2766946285" sldId="265"/>
        </pc:sldMkLst>
      </pc:sldChg>
      <pc:sldChg chg="modSp add mod">
        <pc:chgData name="Dr. Anju Susan George [MU - Jaipur]" userId="70824c1d-57a7-46b3-b5af-c3967b1ed203" providerId="ADAL" clId="{12C45D7A-323D-4824-8E32-8D43F5B0CC95}" dt="2024-04-10T08:00:03.435" v="488" actId="113"/>
        <pc:sldMkLst>
          <pc:docMk/>
          <pc:sldMk cId="2801494098" sldId="266"/>
        </pc:sldMkLst>
      </pc:sldChg>
      <pc:sldChg chg="modSp add mod">
        <pc:chgData name="Dr. Anju Susan George [MU - Jaipur]" userId="70824c1d-57a7-46b3-b5af-c3967b1ed203" providerId="ADAL" clId="{12C45D7A-323D-4824-8E32-8D43F5B0CC95}" dt="2024-04-10T04:16:49.421" v="413" actId="113"/>
        <pc:sldMkLst>
          <pc:docMk/>
          <pc:sldMk cId="1737224722" sldId="267"/>
        </pc:sldMkLst>
      </pc:sldChg>
      <pc:sldChg chg="del">
        <pc:chgData name="Dr. Anju Susan George [MU - Jaipur]" userId="70824c1d-57a7-46b3-b5af-c3967b1ed203" providerId="ADAL" clId="{12C45D7A-323D-4824-8E32-8D43F5B0CC95}" dt="2024-04-07T17:24:13.856" v="2" actId="47"/>
        <pc:sldMkLst>
          <pc:docMk/>
          <pc:sldMk cId="2705886048" sldId="268"/>
        </pc:sldMkLst>
      </pc:sldChg>
      <pc:sldChg chg="modSp add mod">
        <pc:chgData name="Dr. Anju Susan George [MU - Jaipur]" userId="70824c1d-57a7-46b3-b5af-c3967b1ed203" providerId="ADAL" clId="{12C45D7A-323D-4824-8E32-8D43F5B0CC95}" dt="2024-04-10T06:39:35.158" v="485" actId="6549"/>
        <pc:sldMkLst>
          <pc:docMk/>
          <pc:sldMk cId="3646976339" sldId="268"/>
        </pc:sldMkLst>
      </pc:sldChg>
      <pc:sldChg chg="del">
        <pc:chgData name="Dr. Anju Susan George [MU - Jaipur]" userId="70824c1d-57a7-46b3-b5af-c3967b1ed203" providerId="ADAL" clId="{12C45D7A-323D-4824-8E32-8D43F5B0CC95}" dt="2024-04-07T17:24:14.911" v="7" actId="47"/>
        <pc:sldMkLst>
          <pc:docMk/>
          <pc:sldMk cId="968692138" sldId="269"/>
        </pc:sldMkLst>
      </pc:sldChg>
      <pc:sldChg chg="modSp add mod ord">
        <pc:chgData name="Dr. Anju Susan George [MU - Jaipur]" userId="70824c1d-57a7-46b3-b5af-c3967b1ed203" providerId="ADAL" clId="{12C45D7A-323D-4824-8E32-8D43F5B0CC95}" dt="2024-04-10T04:19:07.387" v="414" actId="113"/>
        <pc:sldMkLst>
          <pc:docMk/>
          <pc:sldMk cId="1675538628" sldId="269"/>
        </pc:sldMkLst>
      </pc:sldChg>
      <pc:sldChg chg="del">
        <pc:chgData name="Dr. Anju Susan George [MU - Jaipur]" userId="70824c1d-57a7-46b3-b5af-c3967b1ed203" providerId="ADAL" clId="{12C45D7A-323D-4824-8E32-8D43F5B0CC95}" dt="2024-04-07T17:24:14.079" v="3" actId="47"/>
        <pc:sldMkLst>
          <pc:docMk/>
          <pc:sldMk cId="3251564102" sldId="270"/>
        </pc:sldMkLst>
      </pc:sldChg>
      <pc:sldChg chg="del">
        <pc:chgData name="Dr. Anju Susan George [MU - Jaipur]" userId="70824c1d-57a7-46b3-b5af-c3967b1ed203" providerId="ADAL" clId="{12C45D7A-323D-4824-8E32-8D43F5B0CC95}" dt="2024-04-07T17:24:15.174" v="8" actId="47"/>
        <pc:sldMkLst>
          <pc:docMk/>
          <pc:sldMk cId="2782045475" sldId="271"/>
        </pc:sldMkLst>
      </pc:sldChg>
      <pc:sldChg chg="del">
        <pc:chgData name="Dr. Anju Susan George [MU - Jaipur]" userId="70824c1d-57a7-46b3-b5af-c3967b1ed203" providerId="ADAL" clId="{12C45D7A-323D-4824-8E32-8D43F5B0CC95}" dt="2024-04-07T17:24:15.765" v="11" actId="47"/>
        <pc:sldMkLst>
          <pc:docMk/>
          <pc:sldMk cId="4009557780" sldId="272"/>
        </pc:sldMkLst>
      </pc:sldChg>
      <pc:sldChg chg="del">
        <pc:chgData name="Dr. Anju Susan George [MU - Jaipur]" userId="70824c1d-57a7-46b3-b5af-c3967b1ed203" providerId="ADAL" clId="{12C45D7A-323D-4824-8E32-8D43F5B0CC95}" dt="2024-04-07T17:24:16.719" v="15" actId="47"/>
        <pc:sldMkLst>
          <pc:docMk/>
          <pc:sldMk cId="3505074765" sldId="273"/>
        </pc:sldMkLst>
      </pc:sldChg>
      <pc:sldChg chg="del">
        <pc:chgData name="Dr. Anju Susan George [MU - Jaipur]" userId="70824c1d-57a7-46b3-b5af-c3967b1ed203" providerId="ADAL" clId="{12C45D7A-323D-4824-8E32-8D43F5B0CC95}" dt="2024-04-07T17:24:14.304" v="4" actId="47"/>
        <pc:sldMkLst>
          <pc:docMk/>
          <pc:sldMk cId="1754237890" sldId="274"/>
        </pc:sldMkLst>
      </pc:sldChg>
      <pc:sldChg chg="del">
        <pc:chgData name="Dr. Anju Susan George [MU - Jaipur]" userId="70824c1d-57a7-46b3-b5af-c3967b1ed203" providerId="ADAL" clId="{12C45D7A-323D-4824-8E32-8D43F5B0CC95}" dt="2024-04-07T17:24:14.503" v="5" actId="47"/>
        <pc:sldMkLst>
          <pc:docMk/>
          <pc:sldMk cId="4236736971" sldId="275"/>
        </pc:sldMkLst>
      </pc:sldChg>
      <pc:sldChg chg="del">
        <pc:chgData name="Dr. Anju Susan George [MU - Jaipur]" userId="70824c1d-57a7-46b3-b5af-c3967b1ed203" providerId="ADAL" clId="{12C45D7A-323D-4824-8E32-8D43F5B0CC95}" dt="2024-04-07T17:24:14.729" v="6" actId="47"/>
        <pc:sldMkLst>
          <pc:docMk/>
          <pc:sldMk cId="2858211445" sldId="276"/>
        </pc:sldMkLst>
      </pc:sldChg>
      <pc:sldChg chg="del">
        <pc:chgData name="Dr. Anju Susan George [MU - Jaipur]" userId="70824c1d-57a7-46b3-b5af-c3967b1ed203" providerId="ADAL" clId="{12C45D7A-323D-4824-8E32-8D43F5B0CC95}" dt="2024-04-07T17:24:15.334" v="9" actId="47"/>
        <pc:sldMkLst>
          <pc:docMk/>
          <pc:sldMk cId="695900654" sldId="277"/>
        </pc:sldMkLst>
      </pc:sldChg>
      <pc:sldChg chg="del">
        <pc:chgData name="Dr. Anju Susan George [MU - Jaipur]" userId="70824c1d-57a7-46b3-b5af-c3967b1ed203" providerId="ADAL" clId="{12C45D7A-323D-4824-8E32-8D43F5B0CC95}" dt="2024-04-07T17:24:15.621" v="10" actId="47"/>
        <pc:sldMkLst>
          <pc:docMk/>
          <pc:sldMk cId="1299260740" sldId="278"/>
        </pc:sldMkLst>
      </pc:sldChg>
      <pc:sldChg chg="del">
        <pc:chgData name="Dr. Anju Susan George [MU - Jaipur]" userId="70824c1d-57a7-46b3-b5af-c3967b1ed203" providerId="ADAL" clId="{12C45D7A-323D-4824-8E32-8D43F5B0CC95}" dt="2024-04-07T17:24:16.245" v="13" actId="47"/>
        <pc:sldMkLst>
          <pc:docMk/>
          <pc:sldMk cId="2217820274" sldId="279"/>
        </pc:sldMkLst>
      </pc:sldChg>
      <pc:sldChg chg="del">
        <pc:chgData name="Dr. Anju Susan George [MU - Jaipur]" userId="70824c1d-57a7-46b3-b5af-c3967b1ed203" providerId="ADAL" clId="{12C45D7A-323D-4824-8E32-8D43F5B0CC95}" dt="2024-04-07T17:24:16.470" v="14" actId="47"/>
        <pc:sldMkLst>
          <pc:docMk/>
          <pc:sldMk cId="1160276689" sldId="280"/>
        </pc:sldMkLst>
      </pc:sldChg>
      <pc:sldChg chg="del">
        <pc:chgData name="Dr. Anju Susan George [MU - Jaipur]" userId="70824c1d-57a7-46b3-b5af-c3967b1ed203" providerId="ADAL" clId="{12C45D7A-323D-4824-8E32-8D43F5B0CC95}" dt="2024-04-07T17:24:16.930" v="16" actId="47"/>
        <pc:sldMkLst>
          <pc:docMk/>
          <pc:sldMk cId="3622508556" sldId="281"/>
        </pc:sldMkLst>
      </pc:sldChg>
      <pc:sldChg chg="del">
        <pc:chgData name="Dr. Anju Susan George [MU - Jaipur]" userId="70824c1d-57a7-46b3-b5af-c3967b1ed203" providerId="ADAL" clId="{12C45D7A-323D-4824-8E32-8D43F5B0CC95}" dt="2024-04-07T17:24:15.968" v="12" actId="47"/>
        <pc:sldMkLst>
          <pc:docMk/>
          <pc:sldMk cId="2003535785" sldId="282"/>
        </pc:sldMkLst>
      </pc:sldChg>
      <pc:sldChg chg="del">
        <pc:chgData name="Dr. Anju Susan George [MU - Jaipur]" userId="70824c1d-57a7-46b3-b5af-c3967b1ed203" providerId="ADAL" clId="{12C45D7A-323D-4824-8E32-8D43F5B0CC95}" dt="2024-04-07T17:24:13.539" v="1" actId="47"/>
        <pc:sldMkLst>
          <pc:docMk/>
          <pc:sldMk cId="3939089876" sldId="283"/>
        </pc:sldMkLst>
      </pc:sldChg>
      <pc:sldChg chg="modSp mod">
        <pc:chgData name="Dr. Anju Susan George [MU - Jaipur]" userId="70824c1d-57a7-46b3-b5af-c3967b1ed203" providerId="ADAL" clId="{12C45D7A-323D-4824-8E32-8D43F5B0CC95}" dt="2024-06-07T04:40:57.991" v="489" actId="113"/>
        <pc:sldMkLst>
          <pc:docMk/>
          <pc:sldMk cId="3776450726" sldId="334"/>
        </pc:sldMkLst>
      </pc:sldChg>
      <pc:sldChg chg="del">
        <pc:chgData name="Dr. Anju Susan George [MU - Jaipur]" userId="70824c1d-57a7-46b3-b5af-c3967b1ed203" providerId="ADAL" clId="{12C45D7A-323D-4824-8E32-8D43F5B0CC95}" dt="2024-04-07T17:24:17.212" v="17" actId="47"/>
        <pc:sldMkLst>
          <pc:docMk/>
          <pc:sldMk cId="767727360" sldId="383"/>
        </pc:sldMkLst>
      </pc:sldChg>
      <pc:sldChg chg="del">
        <pc:chgData name="Dr. Anju Susan George [MU - Jaipur]" userId="70824c1d-57a7-46b3-b5af-c3967b1ed203" providerId="ADAL" clId="{12C45D7A-323D-4824-8E32-8D43F5B0CC95}" dt="2024-04-07T17:24:17.729" v="19" actId="47"/>
        <pc:sldMkLst>
          <pc:docMk/>
          <pc:sldMk cId="3567566259" sldId="384"/>
        </pc:sldMkLst>
      </pc:sldChg>
      <pc:sldChg chg="del">
        <pc:chgData name="Dr. Anju Susan George [MU - Jaipur]" userId="70824c1d-57a7-46b3-b5af-c3967b1ed203" providerId="ADAL" clId="{12C45D7A-323D-4824-8E32-8D43F5B0CC95}" dt="2024-04-07T17:24:18.120" v="21" actId="47"/>
        <pc:sldMkLst>
          <pc:docMk/>
          <pc:sldMk cId="2446158059" sldId="385"/>
        </pc:sldMkLst>
      </pc:sldChg>
      <pc:sldChg chg="del">
        <pc:chgData name="Dr. Anju Susan George [MU - Jaipur]" userId="70824c1d-57a7-46b3-b5af-c3967b1ed203" providerId="ADAL" clId="{12C45D7A-323D-4824-8E32-8D43F5B0CC95}" dt="2024-04-07T17:24:18.370" v="22" actId="47"/>
        <pc:sldMkLst>
          <pc:docMk/>
          <pc:sldMk cId="1002019147" sldId="386"/>
        </pc:sldMkLst>
      </pc:sldChg>
      <pc:sldChg chg="del">
        <pc:chgData name="Dr. Anju Susan George [MU - Jaipur]" userId="70824c1d-57a7-46b3-b5af-c3967b1ed203" providerId="ADAL" clId="{12C45D7A-323D-4824-8E32-8D43F5B0CC95}" dt="2024-04-07T17:24:18.587" v="23" actId="47"/>
        <pc:sldMkLst>
          <pc:docMk/>
          <pc:sldMk cId="3132816907" sldId="387"/>
        </pc:sldMkLst>
      </pc:sldChg>
      <pc:sldChg chg="del">
        <pc:chgData name="Dr. Anju Susan George [MU - Jaipur]" userId="70824c1d-57a7-46b3-b5af-c3967b1ed203" providerId="ADAL" clId="{12C45D7A-323D-4824-8E32-8D43F5B0CC95}" dt="2024-04-07T17:24:17.919" v="20" actId="47"/>
        <pc:sldMkLst>
          <pc:docMk/>
          <pc:sldMk cId="2261762707" sldId="388"/>
        </pc:sldMkLst>
      </pc:sldChg>
      <pc:sldChg chg="del">
        <pc:chgData name="Dr. Anju Susan George [MU - Jaipur]" userId="70824c1d-57a7-46b3-b5af-c3967b1ed203" providerId="ADAL" clId="{12C45D7A-323D-4824-8E32-8D43F5B0CC95}" dt="2024-04-07T17:24:17.477" v="18" actId="47"/>
        <pc:sldMkLst>
          <pc:docMk/>
          <pc:sldMk cId="2841343629" sldId="389"/>
        </pc:sldMkLst>
      </pc:sldChg>
      <pc:sldChg chg="del">
        <pc:chgData name="Dr. Anju Susan George [MU - Jaipur]" userId="70824c1d-57a7-46b3-b5af-c3967b1ed203" providerId="ADAL" clId="{12C45D7A-323D-4824-8E32-8D43F5B0CC95}" dt="2024-04-07T17:24:18.795" v="24" actId="47"/>
        <pc:sldMkLst>
          <pc:docMk/>
          <pc:sldMk cId="2156617631" sldId="390"/>
        </pc:sldMkLst>
      </pc:sldChg>
      <pc:sldChg chg="del">
        <pc:chgData name="Dr. Anju Susan George [MU - Jaipur]" userId="70824c1d-57a7-46b3-b5af-c3967b1ed203" providerId="ADAL" clId="{12C45D7A-323D-4824-8E32-8D43F5B0CC95}" dt="2024-04-07T17:24:19.887" v="29" actId="47"/>
        <pc:sldMkLst>
          <pc:docMk/>
          <pc:sldMk cId="3247589639" sldId="391"/>
        </pc:sldMkLst>
      </pc:sldChg>
      <pc:sldChg chg="del">
        <pc:chgData name="Dr. Anju Susan George [MU - Jaipur]" userId="70824c1d-57a7-46b3-b5af-c3967b1ed203" providerId="ADAL" clId="{12C45D7A-323D-4824-8E32-8D43F5B0CC95}" dt="2024-04-07T17:24:20.091" v="30" actId="47"/>
        <pc:sldMkLst>
          <pc:docMk/>
          <pc:sldMk cId="3842135066" sldId="392"/>
        </pc:sldMkLst>
      </pc:sldChg>
      <pc:sldChg chg="del">
        <pc:chgData name="Dr. Anju Susan George [MU - Jaipur]" userId="70824c1d-57a7-46b3-b5af-c3967b1ed203" providerId="ADAL" clId="{12C45D7A-323D-4824-8E32-8D43F5B0CC95}" dt="2024-04-07T17:24:19.650" v="28" actId="47"/>
        <pc:sldMkLst>
          <pc:docMk/>
          <pc:sldMk cId="1976895333" sldId="393"/>
        </pc:sldMkLst>
      </pc:sldChg>
      <pc:sldChg chg="del">
        <pc:chgData name="Dr. Anju Susan George [MU - Jaipur]" userId="70824c1d-57a7-46b3-b5af-c3967b1ed203" providerId="ADAL" clId="{12C45D7A-323D-4824-8E32-8D43F5B0CC95}" dt="2024-04-07T17:24:20.534" v="32" actId="47"/>
        <pc:sldMkLst>
          <pc:docMk/>
          <pc:sldMk cId="1887801165" sldId="394"/>
        </pc:sldMkLst>
      </pc:sldChg>
      <pc:sldChg chg="del">
        <pc:chgData name="Dr. Anju Susan George [MU - Jaipur]" userId="70824c1d-57a7-46b3-b5af-c3967b1ed203" providerId="ADAL" clId="{12C45D7A-323D-4824-8E32-8D43F5B0CC95}" dt="2024-04-07T17:24:20.740" v="33" actId="47"/>
        <pc:sldMkLst>
          <pc:docMk/>
          <pc:sldMk cId="3776759878" sldId="395"/>
        </pc:sldMkLst>
      </pc:sldChg>
      <pc:sldChg chg="del">
        <pc:chgData name="Dr. Anju Susan George [MU - Jaipur]" userId="70824c1d-57a7-46b3-b5af-c3967b1ed203" providerId="ADAL" clId="{12C45D7A-323D-4824-8E32-8D43F5B0CC95}" dt="2024-04-07T17:24:20.958" v="34" actId="47"/>
        <pc:sldMkLst>
          <pc:docMk/>
          <pc:sldMk cId="1785258922" sldId="396"/>
        </pc:sldMkLst>
      </pc:sldChg>
      <pc:sldChg chg="del">
        <pc:chgData name="Dr. Anju Susan George [MU - Jaipur]" userId="70824c1d-57a7-46b3-b5af-c3967b1ed203" providerId="ADAL" clId="{12C45D7A-323D-4824-8E32-8D43F5B0CC95}" dt="2024-04-07T17:24:21.182" v="35" actId="47"/>
        <pc:sldMkLst>
          <pc:docMk/>
          <pc:sldMk cId="4240514430" sldId="397"/>
        </pc:sldMkLst>
      </pc:sldChg>
      <pc:sldChg chg="del">
        <pc:chgData name="Dr. Anju Susan George [MU - Jaipur]" userId="70824c1d-57a7-46b3-b5af-c3967b1ed203" providerId="ADAL" clId="{12C45D7A-323D-4824-8E32-8D43F5B0CC95}" dt="2024-04-07T17:24:21.382" v="36" actId="47"/>
        <pc:sldMkLst>
          <pc:docMk/>
          <pc:sldMk cId="303584482" sldId="398"/>
        </pc:sldMkLst>
      </pc:sldChg>
      <pc:sldChg chg="del">
        <pc:chgData name="Dr. Anju Susan George [MU - Jaipur]" userId="70824c1d-57a7-46b3-b5af-c3967b1ed203" providerId="ADAL" clId="{12C45D7A-323D-4824-8E32-8D43F5B0CC95}" dt="2024-04-07T17:24:22.622" v="40" actId="47"/>
        <pc:sldMkLst>
          <pc:docMk/>
          <pc:sldMk cId="3073712184" sldId="399"/>
        </pc:sldMkLst>
      </pc:sldChg>
      <pc:sldChg chg="del">
        <pc:chgData name="Dr. Anju Susan George [MU - Jaipur]" userId="70824c1d-57a7-46b3-b5af-c3967b1ed203" providerId="ADAL" clId="{12C45D7A-323D-4824-8E32-8D43F5B0CC95}" dt="2024-04-07T17:24:22.831" v="41" actId="47"/>
        <pc:sldMkLst>
          <pc:docMk/>
          <pc:sldMk cId="1111781819" sldId="400"/>
        </pc:sldMkLst>
      </pc:sldChg>
      <pc:sldChg chg="modSp add del mod">
        <pc:chgData name="Dr. Anju Susan George [MU - Jaipur]" userId="70824c1d-57a7-46b3-b5af-c3967b1ed203" providerId="ADAL" clId="{12C45D7A-323D-4824-8E32-8D43F5B0CC95}" dt="2024-04-07T17:24:29.851" v="44" actId="20577"/>
        <pc:sldMkLst>
          <pc:docMk/>
          <pc:sldMk cId="593828525" sldId="592"/>
        </pc:sldMkLst>
      </pc:sldChg>
      <pc:sldChg chg="del">
        <pc:chgData name="Dr. Anju Susan George [MU - Jaipur]" userId="70824c1d-57a7-46b3-b5af-c3967b1ed203" providerId="ADAL" clId="{12C45D7A-323D-4824-8E32-8D43F5B0CC95}" dt="2024-04-07T17:24:21.932" v="37" actId="47"/>
        <pc:sldMkLst>
          <pc:docMk/>
          <pc:sldMk cId="1363635785" sldId="593"/>
        </pc:sldMkLst>
      </pc:sldChg>
      <pc:sldChg chg="del">
        <pc:chgData name="Dr. Anju Susan George [MU - Jaipur]" userId="70824c1d-57a7-46b3-b5af-c3967b1ed203" providerId="ADAL" clId="{12C45D7A-323D-4824-8E32-8D43F5B0CC95}" dt="2024-04-07T17:24:22.175" v="38" actId="47"/>
        <pc:sldMkLst>
          <pc:docMk/>
          <pc:sldMk cId="2835235938" sldId="594"/>
        </pc:sldMkLst>
      </pc:sldChg>
      <pc:sldChg chg="del">
        <pc:chgData name="Dr. Anju Susan George [MU - Jaipur]" userId="70824c1d-57a7-46b3-b5af-c3967b1ed203" providerId="ADAL" clId="{12C45D7A-323D-4824-8E32-8D43F5B0CC95}" dt="2024-04-07T17:24:22.411" v="39" actId="47"/>
        <pc:sldMkLst>
          <pc:docMk/>
          <pc:sldMk cId="4294604737" sldId="595"/>
        </pc:sldMkLst>
      </pc:sldChg>
      <pc:sldChg chg="modSp add mod">
        <pc:chgData name="Dr. Anju Susan George [MU - Jaipur]" userId="70824c1d-57a7-46b3-b5af-c3967b1ed203" providerId="ADAL" clId="{12C45D7A-323D-4824-8E32-8D43F5B0CC95}" dt="2024-04-07T18:33:43.617" v="152" actId="115"/>
        <pc:sldMkLst>
          <pc:docMk/>
          <pc:sldMk cId="986035923" sldId="702"/>
        </pc:sldMkLst>
      </pc:sldChg>
      <pc:sldChg chg="modSp add mod">
        <pc:chgData name="Dr. Anju Susan George [MU - Jaipur]" userId="70824c1d-57a7-46b3-b5af-c3967b1ed203" providerId="ADAL" clId="{12C45D7A-323D-4824-8E32-8D43F5B0CC95}" dt="2024-04-07T18:35:22.254" v="159" actId="14100"/>
        <pc:sldMkLst>
          <pc:docMk/>
          <pc:sldMk cId="1813844364" sldId="704"/>
        </pc:sldMkLst>
      </pc:sldChg>
      <pc:sldChg chg="modSp add mod">
        <pc:chgData name="Dr. Anju Susan George [MU - Jaipur]" userId="70824c1d-57a7-46b3-b5af-c3967b1ed203" providerId="ADAL" clId="{12C45D7A-323D-4824-8E32-8D43F5B0CC95}" dt="2024-04-07T18:34:29.746" v="154" actId="115"/>
        <pc:sldMkLst>
          <pc:docMk/>
          <pc:sldMk cId="535483088" sldId="705"/>
        </pc:sldMkLst>
      </pc:sldChg>
      <pc:sldChg chg="new del">
        <pc:chgData name="Dr. Anju Susan George [MU - Jaipur]" userId="70824c1d-57a7-46b3-b5af-c3967b1ed203" providerId="ADAL" clId="{12C45D7A-323D-4824-8E32-8D43F5B0CC95}" dt="2024-04-07T18:12:45.024" v="106" actId="47"/>
        <pc:sldMkLst>
          <pc:docMk/>
          <pc:sldMk cId="3351475518" sldId="706"/>
        </pc:sldMkLst>
      </pc:sldChg>
      <pc:sldChg chg="modSp new mod">
        <pc:chgData name="Dr. Anju Susan George [MU - Jaipur]" userId="70824c1d-57a7-46b3-b5af-c3967b1ed203" providerId="ADAL" clId="{12C45D7A-323D-4824-8E32-8D43F5B0CC95}" dt="2024-04-07T18:12:39.630" v="105" actId="14100"/>
        <pc:sldMkLst>
          <pc:docMk/>
          <pc:sldMk cId="134797426" sldId="707"/>
        </pc:sldMkLst>
      </pc:sldChg>
      <pc:sldChg chg="modSp new mod">
        <pc:chgData name="Dr. Anju Susan George [MU - Jaipur]" userId="70824c1d-57a7-46b3-b5af-c3967b1ed203" providerId="ADAL" clId="{12C45D7A-323D-4824-8E32-8D43F5B0CC95}" dt="2024-04-10T04:36:51.023" v="473" actId="113"/>
        <pc:sldMkLst>
          <pc:docMk/>
          <pc:sldMk cId="4117112912" sldId="708"/>
        </pc:sldMkLst>
      </pc:sldChg>
      <pc:sldChg chg="addSp delSp modSp new mod">
        <pc:chgData name="Dr. Anju Susan George [MU - Jaipur]" userId="70824c1d-57a7-46b3-b5af-c3967b1ed203" providerId="ADAL" clId="{12C45D7A-323D-4824-8E32-8D43F5B0CC95}" dt="2024-04-07T18:32:50.471" v="146" actId="14100"/>
        <pc:sldMkLst>
          <pc:docMk/>
          <pc:sldMk cId="1669131278" sldId="709"/>
        </pc:sldMkLst>
      </pc:sldChg>
      <pc:sldChg chg="modSp mod">
        <pc:chgData name="Dr. Anju Susan George [MU - Jaipur]" userId="70824c1d-57a7-46b3-b5af-c3967b1ed203" providerId="ADAL" clId="{12C45D7A-323D-4824-8E32-8D43F5B0CC95}" dt="2024-04-10T04:35:59.050" v="471" actId="113"/>
        <pc:sldMkLst>
          <pc:docMk/>
          <pc:sldMk cId="1716570485" sldId="711"/>
        </pc:sldMkLst>
      </pc:sldChg>
      <pc:sldChg chg="modSp new mod">
        <pc:chgData name="Dr. Anju Susan George [MU - Jaipur]" userId="70824c1d-57a7-46b3-b5af-c3967b1ed203" providerId="ADAL" clId="{12C45D7A-323D-4824-8E32-8D43F5B0CC95}" dt="2024-04-10T03:51:57.253" v="406" actId="20577"/>
        <pc:sldMkLst>
          <pc:docMk/>
          <pc:sldMk cId="2066440231" sldId="714"/>
        </pc:sldMkLst>
      </pc:sldChg>
      <pc:sldChg chg="add del">
        <pc:chgData name="Dr. Anju Susan George [MU - Jaipur]" userId="70824c1d-57a7-46b3-b5af-c3967b1ed203" providerId="ADAL" clId="{12C45D7A-323D-4824-8E32-8D43F5B0CC95}" dt="2024-04-10T03:47:52.575" v="277"/>
        <pc:sldMkLst>
          <pc:docMk/>
          <pc:sldMk cId="2315150762" sldId="71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AFCFC-F2B5-4FB2-AF7D-B5AE6158E64B}" type="datetimeFigureOut">
              <a:rPr lang="en-IN" smtClean="0"/>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EFEE2-776D-45D4-8293-5BD83746E179}" type="slidenum">
              <a:rPr lang="en-IN" smtClean="0"/>
              <a:t>‹#›</a:t>
            </a:fld>
            <a:endParaRPr lang="en-IN"/>
          </a:p>
        </p:txBody>
      </p:sp>
    </p:spTree>
    <p:extLst>
      <p:ext uri="{BB962C8B-B14F-4D97-AF65-F5344CB8AC3E}">
        <p14:creationId xmlns:p14="http://schemas.microsoft.com/office/powerpoint/2010/main" val="344958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EEFEE2-776D-45D4-8293-5BD83746E179}" type="slidenum">
              <a:rPr lang="en-IN" smtClean="0"/>
              <a:t>15</a:t>
            </a:fld>
            <a:endParaRPr lang="en-IN"/>
          </a:p>
        </p:txBody>
      </p:sp>
    </p:spTree>
    <p:extLst>
      <p:ext uri="{BB962C8B-B14F-4D97-AF65-F5344CB8AC3E}">
        <p14:creationId xmlns:p14="http://schemas.microsoft.com/office/powerpoint/2010/main" val="22104116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5705-2F91-BFED-46EF-A90ED67F1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2F4F56-4C2C-12A9-1143-344A1F5D1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557355-007C-B384-43E2-14577DFDB3CC}"/>
              </a:ext>
            </a:extLst>
          </p:cNvPr>
          <p:cNvSpPr>
            <a:spLocks noGrp="1"/>
          </p:cNvSpPr>
          <p:nvPr>
            <p:ph type="dt" sz="half" idx="10"/>
          </p:nvPr>
        </p:nvSpPr>
        <p:spPr/>
        <p:txBody>
          <a:bodyPr/>
          <a:lstStyle/>
          <a:p>
            <a:fld id="{53592DCF-5B3F-4B8D-8986-E4AE8A36508E}" type="datetime1">
              <a:rPr lang="en-IN" smtClean="0"/>
              <a:t>09-04-2025</a:t>
            </a:fld>
            <a:endParaRPr lang="en-IN"/>
          </a:p>
        </p:txBody>
      </p:sp>
      <p:sp>
        <p:nvSpPr>
          <p:cNvPr id="5" name="Footer Placeholder 4">
            <a:extLst>
              <a:ext uri="{FF2B5EF4-FFF2-40B4-BE49-F238E27FC236}">
                <a16:creationId xmlns:a16="http://schemas.microsoft.com/office/drawing/2014/main" id="{309B28D1-ACF6-F078-CA14-4F778EB90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400EB-749E-4721-CF06-31C53F014670}"/>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52220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B14C-59F9-036B-60AC-C6A407DBF6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047C7C-22BB-23C1-3F97-2B53B1F95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A5993-7BC8-1E20-ABBB-016B80953DC1}"/>
              </a:ext>
            </a:extLst>
          </p:cNvPr>
          <p:cNvSpPr>
            <a:spLocks noGrp="1"/>
          </p:cNvSpPr>
          <p:nvPr>
            <p:ph type="dt" sz="half" idx="10"/>
          </p:nvPr>
        </p:nvSpPr>
        <p:spPr/>
        <p:txBody>
          <a:bodyPr/>
          <a:lstStyle/>
          <a:p>
            <a:fld id="{1E09631A-CC0D-4721-90C0-746E675A6E54}" type="datetime1">
              <a:rPr lang="en-IN" smtClean="0"/>
              <a:t>09-04-2025</a:t>
            </a:fld>
            <a:endParaRPr lang="en-IN"/>
          </a:p>
        </p:txBody>
      </p:sp>
      <p:sp>
        <p:nvSpPr>
          <p:cNvPr id="5" name="Footer Placeholder 4">
            <a:extLst>
              <a:ext uri="{FF2B5EF4-FFF2-40B4-BE49-F238E27FC236}">
                <a16:creationId xmlns:a16="http://schemas.microsoft.com/office/drawing/2014/main" id="{1F8FA713-C079-0C54-224D-BA8C97CAE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16751-6394-94EC-82ED-8238FABF0F4B}"/>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62788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05B58E-9AA8-4F39-6CFC-D1D0C7E9C8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E3E3CE-D076-82E0-02AA-1F18EB230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DF6CC-B1C8-5ECB-9195-D91FE78F1336}"/>
              </a:ext>
            </a:extLst>
          </p:cNvPr>
          <p:cNvSpPr>
            <a:spLocks noGrp="1"/>
          </p:cNvSpPr>
          <p:nvPr>
            <p:ph type="dt" sz="half" idx="10"/>
          </p:nvPr>
        </p:nvSpPr>
        <p:spPr/>
        <p:txBody>
          <a:bodyPr/>
          <a:lstStyle/>
          <a:p>
            <a:fld id="{2C5BBA07-0043-4DF3-9B8B-8DB0519B6E69}" type="datetime1">
              <a:rPr lang="en-IN" smtClean="0"/>
              <a:t>09-04-2025</a:t>
            </a:fld>
            <a:endParaRPr lang="en-IN"/>
          </a:p>
        </p:txBody>
      </p:sp>
      <p:sp>
        <p:nvSpPr>
          <p:cNvPr id="5" name="Footer Placeholder 4">
            <a:extLst>
              <a:ext uri="{FF2B5EF4-FFF2-40B4-BE49-F238E27FC236}">
                <a16:creationId xmlns:a16="http://schemas.microsoft.com/office/drawing/2014/main" id="{69183EFE-887B-A567-448C-8002D270D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134A3-5458-97E1-C00E-6EF072ECFB4E}"/>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412693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2094-38B4-DF90-DF7A-575C293C00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C90E5A-8924-A848-1F51-37E7EEBE8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3D43F-377A-A39A-5CF5-10678C6B5D4E}"/>
              </a:ext>
            </a:extLst>
          </p:cNvPr>
          <p:cNvSpPr>
            <a:spLocks noGrp="1"/>
          </p:cNvSpPr>
          <p:nvPr>
            <p:ph type="dt" sz="half" idx="10"/>
          </p:nvPr>
        </p:nvSpPr>
        <p:spPr/>
        <p:txBody>
          <a:bodyPr/>
          <a:lstStyle/>
          <a:p>
            <a:fld id="{8CB86A2C-CBB2-422F-8612-8881D4C27924}" type="datetime1">
              <a:rPr lang="en-IN" smtClean="0"/>
              <a:t>09-04-2025</a:t>
            </a:fld>
            <a:endParaRPr lang="en-IN"/>
          </a:p>
        </p:txBody>
      </p:sp>
      <p:sp>
        <p:nvSpPr>
          <p:cNvPr id="5" name="Footer Placeholder 4">
            <a:extLst>
              <a:ext uri="{FF2B5EF4-FFF2-40B4-BE49-F238E27FC236}">
                <a16:creationId xmlns:a16="http://schemas.microsoft.com/office/drawing/2014/main" id="{C42D06B2-ADBF-C6FA-D0EA-43388BB6D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3ECE8-9864-D6E0-622A-E0A0F96515AB}"/>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578699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C6D9-A55F-B11E-234E-009A6A052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5AE79E-B407-906B-31E7-9BFB285538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917F83-2785-E5BD-A3CD-EB42F810BE87}"/>
              </a:ext>
            </a:extLst>
          </p:cNvPr>
          <p:cNvSpPr>
            <a:spLocks noGrp="1"/>
          </p:cNvSpPr>
          <p:nvPr>
            <p:ph type="dt" sz="half" idx="10"/>
          </p:nvPr>
        </p:nvSpPr>
        <p:spPr/>
        <p:txBody>
          <a:bodyPr/>
          <a:lstStyle/>
          <a:p>
            <a:fld id="{70AD193F-8B13-4967-A603-28E215B21AE9}" type="datetime1">
              <a:rPr lang="en-IN" smtClean="0"/>
              <a:t>09-04-2025</a:t>
            </a:fld>
            <a:endParaRPr lang="en-IN"/>
          </a:p>
        </p:txBody>
      </p:sp>
      <p:sp>
        <p:nvSpPr>
          <p:cNvPr id="5" name="Footer Placeholder 4">
            <a:extLst>
              <a:ext uri="{FF2B5EF4-FFF2-40B4-BE49-F238E27FC236}">
                <a16:creationId xmlns:a16="http://schemas.microsoft.com/office/drawing/2014/main" id="{FB70F2C6-B9C2-D73E-3B74-64A874AB3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63ACF-A2D2-85F2-5CF4-E109CE477846}"/>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27387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0F21-8C88-D1FD-C484-D9E0841D4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E01F6-8203-5076-69CB-8AD4DE9F3E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D0C039-2941-42BE-53D7-95BC55EFB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970042-E51F-7735-F6DE-92741E608BE8}"/>
              </a:ext>
            </a:extLst>
          </p:cNvPr>
          <p:cNvSpPr>
            <a:spLocks noGrp="1"/>
          </p:cNvSpPr>
          <p:nvPr>
            <p:ph type="dt" sz="half" idx="10"/>
          </p:nvPr>
        </p:nvSpPr>
        <p:spPr/>
        <p:txBody>
          <a:bodyPr/>
          <a:lstStyle/>
          <a:p>
            <a:fld id="{C25305AA-728B-4CE6-8BCE-19A2C03C288E}" type="datetime1">
              <a:rPr lang="en-IN" smtClean="0"/>
              <a:t>09-04-2025</a:t>
            </a:fld>
            <a:endParaRPr lang="en-IN"/>
          </a:p>
        </p:txBody>
      </p:sp>
      <p:sp>
        <p:nvSpPr>
          <p:cNvPr id="6" name="Footer Placeholder 5">
            <a:extLst>
              <a:ext uri="{FF2B5EF4-FFF2-40B4-BE49-F238E27FC236}">
                <a16:creationId xmlns:a16="http://schemas.microsoft.com/office/drawing/2014/main" id="{320C23C1-17FA-B1BC-191F-2AD536D24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4A5B68-0F85-A2A5-72EE-8F284EC11B3E}"/>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68981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DFD6-69AB-5DB9-0DAA-ACF91B17D8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ED0196-281E-71C0-E41B-53CEECBBB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8B677-B354-F779-269D-4B5C906AF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B45E45-4DED-D078-DC6D-FA2F9184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4B8FE7-AC71-2996-0E2A-34E5A69104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3A2624-68E7-7B7E-6F96-B3DFB831BAA8}"/>
              </a:ext>
            </a:extLst>
          </p:cNvPr>
          <p:cNvSpPr>
            <a:spLocks noGrp="1"/>
          </p:cNvSpPr>
          <p:nvPr>
            <p:ph type="dt" sz="half" idx="10"/>
          </p:nvPr>
        </p:nvSpPr>
        <p:spPr/>
        <p:txBody>
          <a:bodyPr/>
          <a:lstStyle/>
          <a:p>
            <a:fld id="{B5BC42EB-DCD5-4AC9-845B-C57DDCEB11B6}" type="datetime1">
              <a:rPr lang="en-IN" smtClean="0"/>
              <a:t>09-04-2025</a:t>
            </a:fld>
            <a:endParaRPr lang="en-IN"/>
          </a:p>
        </p:txBody>
      </p:sp>
      <p:sp>
        <p:nvSpPr>
          <p:cNvPr id="8" name="Footer Placeholder 7">
            <a:extLst>
              <a:ext uri="{FF2B5EF4-FFF2-40B4-BE49-F238E27FC236}">
                <a16:creationId xmlns:a16="http://schemas.microsoft.com/office/drawing/2014/main" id="{C23715F8-5C74-699B-D956-072DDB24BD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9F5799-41B1-3959-99C1-BDA1BC48C127}"/>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101707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EB23-371B-F760-7500-978BBC10D3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E737BE-1800-4A87-2177-6661F39096BD}"/>
              </a:ext>
            </a:extLst>
          </p:cNvPr>
          <p:cNvSpPr>
            <a:spLocks noGrp="1"/>
          </p:cNvSpPr>
          <p:nvPr>
            <p:ph type="dt" sz="half" idx="10"/>
          </p:nvPr>
        </p:nvSpPr>
        <p:spPr/>
        <p:txBody>
          <a:bodyPr/>
          <a:lstStyle/>
          <a:p>
            <a:fld id="{3D33A729-3EE7-4890-83D0-51813E672BAA}" type="datetime1">
              <a:rPr lang="en-IN" smtClean="0"/>
              <a:t>09-04-2025</a:t>
            </a:fld>
            <a:endParaRPr lang="en-IN"/>
          </a:p>
        </p:txBody>
      </p:sp>
      <p:sp>
        <p:nvSpPr>
          <p:cNvPr id="4" name="Footer Placeholder 3">
            <a:extLst>
              <a:ext uri="{FF2B5EF4-FFF2-40B4-BE49-F238E27FC236}">
                <a16:creationId xmlns:a16="http://schemas.microsoft.com/office/drawing/2014/main" id="{EDF28AEE-914A-7108-AE40-8930FDFE8E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0F96B7-A77B-A1EC-A5B3-FDC0C18DFD7B}"/>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259451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FCF221-6960-2BAB-613B-E4340EDBB1BB}"/>
              </a:ext>
            </a:extLst>
          </p:cNvPr>
          <p:cNvSpPr>
            <a:spLocks noGrp="1"/>
          </p:cNvSpPr>
          <p:nvPr>
            <p:ph type="dt" sz="half" idx="10"/>
          </p:nvPr>
        </p:nvSpPr>
        <p:spPr/>
        <p:txBody>
          <a:bodyPr/>
          <a:lstStyle/>
          <a:p>
            <a:fld id="{EF9B85B4-7AE7-4205-8145-449B5444ABBC}" type="datetime1">
              <a:rPr lang="en-IN" smtClean="0"/>
              <a:t>09-04-2025</a:t>
            </a:fld>
            <a:endParaRPr lang="en-IN"/>
          </a:p>
        </p:txBody>
      </p:sp>
      <p:sp>
        <p:nvSpPr>
          <p:cNvPr id="3" name="Footer Placeholder 2">
            <a:extLst>
              <a:ext uri="{FF2B5EF4-FFF2-40B4-BE49-F238E27FC236}">
                <a16:creationId xmlns:a16="http://schemas.microsoft.com/office/drawing/2014/main" id="{A9DA576E-85F9-AF52-FEC9-AC533AF20F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C8E60F-3856-4A32-0C60-4F298BA98BDA}"/>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298897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1CB0-B48D-5EFA-8501-CD8EE76CC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87D0F3-F0EC-A866-AA4D-C16925C4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4F844B-D3B3-2B2A-1D46-557235ED9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558-A14D-AECE-BD95-E20E2F0ACCD9}"/>
              </a:ext>
            </a:extLst>
          </p:cNvPr>
          <p:cNvSpPr>
            <a:spLocks noGrp="1"/>
          </p:cNvSpPr>
          <p:nvPr>
            <p:ph type="dt" sz="half" idx="10"/>
          </p:nvPr>
        </p:nvSpPr>
        <p:spPr/>
        <p:txBody>
          <a:bodyPr/>
          <a:lstStyle/>
          <a:p>
            <a:fld id="{8C857CBD-3A96-4D60-B5CE-DCDA02F033B1}" type="datetime1">
              <a:rPr lang="en-IN" smtClean="0"/>
              <a:t>09-04-2025</a:t>
            </a:fld>
            <a:endParaRPr lang="en-IN"/>
          </a:p>
        </p:txBody>
      </p:sp>
      <p:sp>
        <p:nvSpPr>
          <p:cNvPr id="6" name="Footer Placeholder 5">
            <a:extLst>
              <a:ext uri="{FF2B5EF4-FFF2-40B4-BE49-F238E27FC236}">
                <a16:creationId xmlns:a16="http://schemas.microsoft.com/office/drawing/2014/main" id="{24C51E2E-6BD2-5A64-AA93-295D7E2C75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468EBC-E621-EE38-2323-24194945FE18}"/>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298332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E6EE-FA15-378D-CC03-BF8941296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BB00A-398A-8E8B-1F26-727FC4E15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F4EFF2-17A9-238F-807E-17951A524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02AFE-DCE3-1205-567B-6D2DCDA87CFB}"/>
              </a:ext>
            </a:extLst>
          </p:cNvPr>
          <p:cNvSpPr>
            <a:spLocks noGrp="1"/>
          </p:cNvSpPr>
          <p:nvPr>
            <p:ph type="dt" sz="half" idx="10"/>
          </p:nvPr>
        </p:nvSpPr>
        <p:spPr/>
        <p:txBody>
          <a:bodyPr/>
          <a:lstStyle/>
          <a:p>
            <a:fld id="{E4888A10-8892-4BCA-8C53-456BC5735282}" type="datetime1">
              <a:rPr lang="en-IN" smtClean="0"/>
              <a:t>09-04-2025</a:t>
            </a:fld>
            <a:endParaRPr lang="en-IN"/>
          </a:p>
        </p:txBody>
      </p:sp>
      <p:sp>
        <p:nvSpPr>
          <p:cNvPr id="6" name="Footer Placeholder 5">
            <a:extLst>
              <a:ext uri="{FF2B5EF4-FFF2-40B4-BE49-F238E27FC236}">
                <a16:creationId xmlns:a16="http://schemas.microsoft.com/office/drawing/2014/main" id="{CE7E217E-7088-1D0D-AA9E-BEDD0E954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7A03C-3455-80F6-F773-808832496A93}"/>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28824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1BDA6-658A-096F-AB7F-14F072FBE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583549-E464-6A38-5293-6AD979B39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C72823-3EEE-A84A-E3CC-A540824F3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28E78-506A-4B2F-ADCA-614E929CF2A4}" type="datetime1">
              <a:rPr lang="en-IN" smtClean="0"/>
              <a:t>09-04-2025</a:t>
            </a:fld>
            <a:endParaRPr lang="en-IN"/>
          </a:p>
        </p:txBody>
      </p:sp>
      <p:sp>
        <p:nvSpPr>
          <p:cNvPr id="5" name="Footer Placeholder 4">
            <a:extLst>
              <a:ext uri="{FF2B5EF4-FFF2-40B4-BE49-F238E27FC236}">
                <a16:creationId xmlns:a16="http://schemas.microsoft.com/office/drawing/2014/main" id="{97C5ECA8-CD29-2470-45FD-E999B171C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B52678-85A8-C40E-122E-3D2D155377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47D92-D355-45B5-865A-6B6EDC068D6D}" type="slidenum">
              <a:rPr lang="en-IN" smtClean="0"/>
              <a:t>‹#›</a:t>
            </a:fld>
            <a:endParaRPr lang="en-IN"/>
          </a:p>
        </p:txBody>
      </p:sp>
    </p:spTree>
    <p:extLst>
      <p:ext uri="{BB962C8B-B14F-4D97-AF65-F5344CB8AC3E}">
        <p14:creationId xmlns:p14="http://schemas.microsoft.com/office/powerpoint/2010/main" val="451707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DD17-D1AD-BDB9-AC20-CD2543B3F3CF}"/>
              </a:ext>
            </a:extLst>
          </p:cNvPr>
          <p:cNvSpPr>
            <a:spLocks noGrp="1"/>
          </p:cNvSpPr>
          <p:nvPr>
            <p:ph type="ctrTitle"/>
          </p:nvPr>
        </p:nvSpPr>
        <p:spPr>
          <a:xfrm>
            <a:off x="910975" y="184935"/>
            <a:ext cx="10766675" cy="1462890"/>
          </a:xfrm>
        </p:spPr>
        <p:txBody>
          <a:bodyPr>
            <a:normAutofit fontScale="90000"/>
          </a:bodyPr>
          <a:lstStyle/>
          <a:p>
            <a:r>
              <a:rPr lang="en-IN" b="1" u="sng" dirty="0"/>
              <a:t>DS3202:                                       PARALLEL PROGRAMMING   </a:t>
            </a:r>
          </a:p>
        </p:txBody>
      </p:sp>
      <p:sp>
        <p:nvSpPr>
          <p:cNvPr id="3" name="Subtitle 2">
            <a:extLst>
              <a:ext uri="{FF2B5EF4-FFF2-40B4-BE49-F238E27FC236}">
                <a16:creationId xmlns:a16="http://schemas.microsoft.com/office/drawing/2014/main" id="{8BDA6BEE-2056-5519-ACB3-8AF0A1B3D899}"/>
              </a:ext>
            </a:extLst>
          </p:cNvPr>
          <p:cNvSpPr>
            <a:spLocks noGrp="1"/>
          </p:cNvSpPr>
          <p:nvPr>
            <p:ph type="subTitle" idx="1"/>
          </p:nvPr>
        </p:nvSpPr>
        <p:spPr>
          <a:xfrm>
            <a:off x="1523999" y="1943101"/>
            <a:ext cx="9757025" cy="4352924"/>
          </a:xfrm>
        </p:spPr>
        <p:txBody>
          <a:bodyPr>
            <a:noAutofit/>
          </a:bodyPr>
          <a:lstStyle/>
          <a:p>
            <a:r>
              <a:rPr lang="en-IN" sz="3600" b="1" u="sng" dirty="0"/>
              <a:t>MODULE – 5</a:t>
            </a:r>
          </a:p>
          <a:p>
            <a:r>
              <a:rPr lang="en-IN" sz="3600" b="1" u="sng" dirty="0"/>
              <a:t>Advanced CUDA Concepts</a:t>
            </a:r>
          </a:p>
          <a:p>
            <a:endParaRPr lang="en-IN" sz="3600" b="1" dirty="0"/>
          </a:p>
          <a:p>
            <a:pPr algn="r"/>
            <a:r>
              <a:rPr lang="en-IN" sz="3600" b="1" dirty="0"/>
              <a:t>6</a:t>
            </a:r>
            <a:r>
              <a:rPr lang="en-IN" sz="3600" b="1" baseline="30000" dirty="0"/>
              <a:t>th</a:t>
            </a:r>
            <a:r>
              <a:rPr lang="en-IN" sz="3600" b="1" dirty="0"/>
              <a:t> SEM</a:t>
            </a:r>
          </a:p>
          <a:p>
            <a:pPr algn="r"/>
            <a:r>
              <a:rPr lang="en-IN" sz="3600" b="1" dirty="0" err="1"/>
              <a:t>B.Tech</a:t>
            </a:r>
            <a:endParaRPr lang="en-IN" sz="3600" b="1" dirty="0"/>
          </a:p>
          <a:p>
            <a:pPr algn="r"/>
            <a:r>
              <a:rPr lang="en-IN" sz="3600" b="1" dirty="0"/>
              <a:t>DSE</a:t>
            </a:r>
          </a:p>
        </p:txBody>
      </p:sp>
      <p:sp>
        <p:nvSpPr>
          <p:cNvPr id="4" name="Slide Number Placeholder 3">
            <a:extLst>
              <a:ext uri="{FF2B5EF4-FFF2-40B4-BE49-F238E27FC236}">
                <a16:creationId xmlns:a16="http://schemas.microsoft.com/office/drawing/2014/main" id="{8855296F-524B-975F-A913-78854CC7C2AE}"/>
              </a:ext>
            </a:extLst>
          </p:cNvPr>
          <p:cNvSpPr>
            <a:spLocks noGrp="1"/>
          </p:cNvSpPr>
          <p:nvPr>
            <p:ph type="sldNum" sz="quarter" idx="12"/>
          </p:nvPr>
        </p:nvSpPr>
        <p:spPr/>
        <p:txBody>
          <a:bodyPr/>
          <a:lstStyle/>
          <a:p>
            <a:fld id="{B3647D92-D355-45B5-865A-6B6EDC068D6D}" type="slidenum">
              <a:rPr lang="en-IN" smtClean="0"/>
              <a:t>1</a:t>
            </a:fld>
            <a:endParaRPr lang="en-IN"/>
          </a:p>
        </p:txBody>
      </p:sp>
    </p:spTree>
    <p:extLst>
      <p:ext uri="{BB962C8B-B14F-4D97-AF65-F5344CB8AC3E}">
        <p14:creationId xmlns:p14="http://schemas.microsoft.com/office/powerpoint/2010/main" val="365155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3EDD-7997-1EAE-C448-8DA1D4B2DDD2}"/>
              </a:ext>
            </a:extLst>
          </p:cNvPr>
          <p:cNvSpPr>
            <a:spLocks noGrp="1"/>
          </p:cNvSpPr>
          <p:nvPr>
            <p:ph type="title"/>
          </p:nvPr>
        </p:nvSpPr>
        <p:spPr>
          <a:xfrm>
            <a:off x="214312" y="258762"/>
            <a:ext cx="11763375" cy="844550"/>
          </a:xfrm>
        </p:spPr>
        <p:txBody>
          <a:bodyPr/>
          <a:lstStyle/>
          <a:p>
            <a:r>
              <a:rPr lang="en-US" b="1" u="sng" dirty="0"/>
              <a:t>Thread Scheduling</a:t>
            </a:r>
          </a:p>
        </p:txBody>
      </p:sp>
      <p:pic>
        <p:nvPicPr>
          <p:cNvPr id="5" name="Picture 4">
            <a:extLst>
              <a:ext uri="{FF2B5EF4-FFF2-40B4-BE49-F238E27FC236}">
                <a16:creationId xmlns:a16="http://schemas.microsoft.com/office/drawing/2014/main" id="{B5F698D6-972C-7CF3-4BB0-C648172A8283}"/>
              </a:ext>
            </a:extLst>
          </p:cNvPr>
          <p:cNvPicPr>
            <a:picLocks noChangeAspect="1"/>
          </p:cNvPicPr>
          <p:nvPr/>
        </p:nvPicPr>
        <p:blipFill>
          <a:blip r:embed="rId2"/>
          <a:stretch>
            <a:fillRect/>
          </a:stretch>
        </p:blipFill>
        <p:spPr>
          <a:xfrm>
            <a:off x="342900" y="996265"/>
            <a:ext cx="10668000" cy="5471209"/>
          </a:xfrm>
          <a:prstGeom prst="rect">
            <a:avLst/>
          </a:prstGeom>
        </p:spPr>
      </p:pic>
    </p:spTree>
    <p:extLst>
      <p:ext uri="{BB962C8B-B14F-4D97-AF65-F5344CB8AC3E}">
        <p14:creationId xmlns:p14="http://schemas.microsoft.com/office/powerpoint/2010/main" val="535483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01D1-21F5-C449-181C-13A58916982E}"/>
              </a:ext>
            </a:extLst>
          </p:cNvPr>
          <p:cNvSpPr>
            <a:spLocks noGrp="1"/>
          </p:cNvSpPr>
          <p:nvPr>
            <p:ph type="title"/>
          </p:nvPr>
        </p:nvSpPr>
        <p:spPr/>
        <p:txBody>
          <a:bodyPr/>
          <a:lstStyle/>
          <a:p>
            <a:r>
              <a:rPr lang="en-IN" b="1" u="sng" dirty="0"/>
              <a:t>Example</a:t>
            </a:r>
          </a:p>
        </p:txBody>
      </p:sp>
      <p:sp>
        <p:nvSpPr>
          <p:cNvPr id="3" name="Content Placeholder 2">
            <a:extLst>
              <a:ext uri="{FF2B5EF4-FFF2-40B4-BE49-F238E27FC236}">
                <a16:creationId xmlns:a16="http://schemas.microsoft.com/office/drawing/2014/main" id="{DB1730CC-2328-9264-71EC-BDBC0A11DE62}"/>
              </a:ext>
            </a:extLst>
          </p:cNvPr>
          <p:cNvSpPr>
            <a:spLocks noGrp="1"/>
          </p:cNvSpPr>
          <p:nvPr>
            <p:ph idx="1"/>
          </p:nvPr>
        </p:nvSpPr>
        <p:spPr/>
        <p:txBody>
          <a:bodyPr/>
          <a:lstStyle/>
          <a:p>
            <a:pPr algn="just"/>
            <a:r>
              <a:rPr lang="en-IN" dirty="0"/>
              <a:t>We know that a SM can accommodate up to </a:t>
            </a:r>
            <a:r>
              <a:rPr lang="en-IN" b="1" dirty="0"/>
              <a:t>1536 threads</a:t>
            </a:r>
            <a:r>
              <a:rPr lang="en-IN" dirty="0"/>
              <a:t>.</a:t>
            </a:r>
          </a:p>
          <a:p>
            <a:pPr algn="just"/>
            <a:r>
              <a:rPr lang="en-IN" dirty="0"/>
              <a:t> Also, the configuration depends upon the programmer. </a:t>
            </a:r>
          </a:p>
          <a:p>
            <a:pPr algn="just"/>
            <a:r>
              <a:rPr lang="en-IN" dirty="0"/>
              <a:t>This can be in the form of </a:t>
            </a:r>
            <a:r>
              <a:rPr lang="en-IN" b="1" dirty="0"/>
              <a:t>3 blocks of 512 </a:t>
            </a:r>
            <a:r>
              <a:rPr lang="en-IN" dirty="0"/>
              <a:t>threads each, </a:t>
            </a:r>
            <a:r>
              <a:rPr lang="en-IN" b="1" dirty="0"/>
              <a:t>6 blocks of 256 threads </a:t>
            </a:r>
            <a:r>
              <a:rPr lang="en-IN" dirty="0"/>
              <a:t>each or </a:t>
            </a:r>
            <a:r>
              <a:rPr lang="en-IN" b="1" dirty="0"/>
              <a:t>12 blocks of 128 </a:t>
            </a:r>
            <a:r>
              <a:rPr lang="en-IN" dirty="0"/>
              <a:t>threads each.</a:t>
            </a:r>
          </a:p>
          <a:p>
            <a:pPr algn="just"/>
            <a:r>
              <a:rPr lang="en-IN" dirty="0"/>
              <a:t>What will be the number of warps in each case?</a:t>
            </a:r>
          </a:p>
        </p:txBody>
      </p:sp>
      <p:sp>
        <p:nvSpPr>
          <p:cNvPr id="4" name="Slide Number Placeholder 3">
            <a:extLst>
              <a:ext uri="{FF2B5EF4-FFF2-40B4-BE49-F238E27FC236}">
                <a16:creationId xmlns:a16="http://schemas.microsoft.com/office/drawing/2014/main" id="{0FD6524B-D8FF-733E-BCB6-5B88DC61E62A}"/>
              </a:ext>
            </a:extLst>
          </p:cNvPr>
          <p:cNvSpPr>
            <a:spLocks noGrp="1"/>
          </p:cNvSpPr>
          <p:nvPr>
            <p:ph type="sldNum" sz="quarter" idx="12"/>
          </p:nvPr>
        </p:nvSpPr>
        <p:spPr/>
        <p:txBody>
          <a:bodyPr/>
          <a:lstStyle/>
          <a:p>
            <a:fld id="{B3647D92-D355-45B5-865A-6B6EDC068D6D}" type="slidenum">
              <a:rPr lang="en-IN" smtClean="0"/>
              <a:t>11</a:t>
            </a:fld>
            <a:endParaRPr lang="en-IN"/>
          </a:p>
        </p:txBody>
      </p:sp>
    </p:spTree>
    <p:extLst>
      <p:ext uri="{BB962C8B-B14F-4D97-AF65-F5344CB8AC3E}">
        <p14:creationId xmlns:p14="http://schemas.microsoft.com/office/powerpoint/2010/main" val="206644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453E-7678-1697-53DD-2325973CECB8}"/>
              </a:ext>
            </a:extLst>
          </p:cNvPr>
          <p:cNvSpPr>
            <a:spLocks noGrp="1"/>
          </p:cNvSpPr>
          <p:nvPr>
            <p:ph type="title"/>
          </p:nvPr>
        </p:nvSpPr>
        <p:spPr>
          <a:xfrm>
            <a:off x="838200" y="136525"/>
            <a:ext cx="10515600" cy="703447"/>
          </a:xfrm>
        </p:spPr>
        <p:txBody>
          <a:bodyPr>
            <a:normAutofit/>
          </a:bodyPr>
          <a:lstStyle/>
          <a:p>
            <a:r>
              <a:rPr lang="en-IN" b="1" u="sng" dirty="0"/>
              <a:t>Solution</a:t>
            </a:r>
          </a:p>
        </p:txBody>
      </p:sp>
      <p:sp>
        <p:nvSpPr>
          <p:cNvPr id="3" name="Content Placeholder 2">
            <a:extLst>
              <a:ext uri="{FF2B5EF4-FFF2-40B4-BE49-F238E27FC236}">
                <a16:creationId xmlns:a16="http://schemas.microsoft.com/office/drawing/2014/main" id="{09A0B05C-98B9-DBC0-345E-3B97AB971586}"/>
              </a:ext>
            </a:extLst>
          </p:cNvPr>
          <p:cNvSpPr>
            <a:spLocks noGrp="1"/>
          </p:cNvSpPr>
          <p:nvPr>
            <p:ph idx="1"/>
          </p:nvPr>
        </p:nvSpPr>
        <p:spPr>
          <a:xfrm>
            <a:off x="838200" y="1010093"/>
            <a:ext cx="10515600" cy="5711382"/>
          </a:xfrm>
        </p:spPr>
        <p:txBody>
          <a:bodyPr>
            <a:normAutofit fontScale="92500" lnSpcReduction="20000"/>
          </a:bodyPr>
          <a:lstStyle/>
          <a:p>
            <a:pPr>
              <a:buNone/>
            </a:pPr>
            <a:r>
              <a:rPr lang="en-IN" b="1" dirty="0"/>
              <a:t>Case 1: </a:t>
            </a:r>
            <a:r>
              <a:rPr lang="en-IN" dirty="0"/>
              <a:t>3 blocks of 512 threads each</a:t>
            </a:r>
          </a:p>
          <a:p>
            <a:r>
              <a:rPr lang="en-IN" dirty="0"/>
              <a:t>Threads per block = </a:t>
            </a:r>
            <a:r>
              <a:rPr lang="en-IN" b="1" dirty="0"/>
              <a:t>512</a:t>
            </a:r>
            <a:endParaRPr lang="en-IN" dirty="0"/>
          </a:p>
          <a:p>
            <a:pPr>
              <a:buFont typeface="Arial" panose="020B0604020202020204" pitchFamily="34" charset="0"/>
              <a:buChar char="•"/>
            </a:pPr>
            <a:r>
              <a:rPr lang="en-IN" dirty="0"/>
              <a:t>Warps per block = </a:t>
            </a:r>
            <a:r>
              <a:rPr lang="en-IN" b="1" dirty="0"/>
              <a:t>512 / 32 = 16</a:t>
            </a:r>
            <a:endParaRPr lang="en-IN" dirty="0"/>
          </a:p>
          <a:p>
            <a:pPr>
              <a:buFont typeface="Arial" panose="020B0604020202020204" pitchFamily="34" charset="0"/>
              <a:buChar char="•"/>
            </a:pPr>
            <a:r>
              <a:rPr lang="en-IN" dirty="0"/>
              <a:t>Total warps = </a:t>
            </a:r>
            <a:r>
              <a:rPr lang="en-IN" b="1" dirty="0"/>
              <a:t>3 × 16 = 48</a:t>
            </a:r>
            <a:endParaRPr lang="en-IN" dirty="0"/>
          </a:p>
          <a:p>
            <a:pPr marL="0" indent="0">
              <a:buNone/>
            </a:pPr>
            <a:r>
              <a:rPr lang="en-IN" b="1" dirty="0"/>
              <a:t>Case 2: </a:t>
            </a:r>
            <a:r>
              <a:rPr lang="en-IN" dirty="0"/>
              <a:t>6 blocks of 256 threads each</a:t>
            </a:r>
          </a:p>
          <a:p>
            <a:pPr marL="742950" lvl="1" indent="-285750">
              <a:buFont typeface="+mj-lt"/>
              <a:buAutoNum type="arabicPeriod"/>
            </a:pPr>
            <a:r>
              <a:rPr lang="en-IN" sz="2800" dirty="0"/>
              <a:t>Threads per block = </a:t>
            </a:r>
            <a:r>
              <a:rPr lang="en-IN" sz="2800" b="1" dirty="0"/>
              <a:t>256</a:t>
            </a:r>
            <a:endParaRPr lang="en-IN" sz="2800" dirty="0"/>
          </a:p>
          <a:p>
            <a:pPr marL="742950" lvl="1" indent="-285750">
              <a:buFont typeface="+mj-lt"/>
              <a:buAutoNum type="arabicPeriod"/>
            </a:pPr>
            <a:r>
              <a:rPr lang="en-IN" sz="2800" dirty="0"/>
              <a:t>Warps per block = </a:t>
            </a:r>
            <a:r>
              <a:rPr lang="en-IN" sz="2800" b="1" dirty="0"/>
              <a:t>256 / 32 = 8</a:t>
            </a:r>
            <a:endParaRPr lang="en-IN" sz="2800" dirty="0"/>
          </a:p>
          <a:p>
            <a:pPr marL="742950" lvl="1" indent="-285750">
              <a:buFont typeface="+mj-lt"/>
              <a:buAutoNum type="arabicPeriod"/>
            </a:pPr>
            <a:r>
              <a:rPr lang="en-IN" sz="2800" dirty="0"/>
              <a:t>Total warps = </a:t>
            </a:r>
            <a:r>
              <a:rPr lang="en-IN" sz="2800" b="1" dirty="0"/>
              <a:t>6 × 8 = 48</a:t>
            </a:r>
            <a:endParaRPr lang="en-IN" sz="2800" dirty="0"/>
          </a:p>
          <a:p>
            <a:pPr marL="0" indent="0">
              <a:buNone/>
            </a:pPr>
            <a:r>
              <a:rPr lang="en-IN" b="1" dirty="0"/>
              <a:t>Case 3: </a:t>
            </a:r>
            <a:r>
              <a:rPr lang="en-IN" dirty="0"/>
              <a:t>12 blocks of 128 threads each</a:t>
            </a:r>
          </a:p>
          <a:p>
            <a:pPr marL="742950" lvl="1" indent="-285750">
              <a:buFont typeface="+mj-lt"/>
              <a:buAutoNum type="arabicPeriod"/>
            </a:pPr>
            <a:r>
              <a:rPr lang="en-IN" sz="2800" dirty="0"/>
              <a:t>Threads per block = </a:t>
            </a:r>
            <a:r>
              <a:rPr lang="en-IN" sz="2800" b="1" dirty="0"/>
              <a:t>128</a:t>
            </a:r>
            <a:endParaRPr lang="en-IN" sz="2800" dirty="0"/>
          </a:p>
          <a:p>
            <a:pPr marL="742950" lvl="1" indent="-285750">
              <a:buFont typeface="+mj-lt"/>
              <a:buAutoNum type="arabicPeriod"/>
            </a:pPr>
            <a:r>
              <a:rPr lang="en-IN" sz="2800" dirty="0"/>
              <a:t>Warps per block = </a:t>
            </a:r>
            <a:r>
              <a:rPr lang="en-IN" sz="2800" b="1" dirty="0"/>
              <a:t>128 / 32 = 4</a:t>
            </a:r>
            <a:endParaRPr lang="en-IN" sz="2800" dirty="0"/>
          </a:p>
          <a:p>
            <a:pPr marL="742950" lvl="1" indent="-285750">
              <a:buFont typeface="+mj-lt"/>
              <a:buAutoNum type="arabicPeriod"/>
            </a:pPr>
            <a:r>
              <a:rPr lang="en-IN" sz="2800" dirty="0"/>
              <a:t>Total warps = </a:t>
            </a:r>
            <a:r>
              <a:rPr lang="en-IN" sz="2800" b="1" dirty="0"/>
              <a:t>12 × 4 = 48</a:t>
            </a:r>
            <a:endParaRPr lang="en-IN" sz="2800" dirty="0"/>
          </a:p>
          <a:p>
            <a:pPr>
              <a:buNone/>
            </a:pPr>
            <a:r>
              <a:rPr lang="en-IN" b="1" dirty="0"/>
              <a:t>Final Answer:</a:t>
            </a:r>
          </a:p>
          <a:p>
            <a:r>
              <a:rPr lang="en-IN" dirty="0"/>
              <a:t>Each configuration results in </a:t>
            </a:r>
            <a:r>
              <a:rPr lang="en-IN" b="1" dirty="0"/>
              <a:t>48 warps in total</a:t>
            </a:r>
            <a:r>
              <a:rPr lang="en-IN" dirty="0"/>
              <a:t>.</a:t>
            </a:r>
          </a:p>
          <a:p>
            <a:endParaRPr lang="en-IN" dirty="0"/>
          </a:p>
        </p:txBody>
      </p:sp>
      <p:sp>
        <p:nvSpPr>
          <p:cNvPr id="4" name="Slide Number Placeholder 3">
            <a:extLst>
              <a:ext uri="{FF2B5EF4-FFF2-40B4-BE49-F238E27FC236}">
                <a16:creationId xmlns:a16="http://schemas.microsoft.com/office/drawing/2014/main" id="{05E22069-E551-263B-0119-C4C07EF5AB02}"/>
              </a:ext>
            </a:extLst>
          </p:cNvPr>
          <p:cNvSpPr>
            <a:spLocks noGrp="1"/>
          </p:cNvSpPr>
          <p:nvPr>
            <p:ph type="sldNum" sz="quarter" idx="12"/>
          </p:nvPr>
        </p:nvSpPr>
        <p:spPr/>
        <p:txBody>
          <a:bodyPr/>
          <a:lstStyle/>
          <a:p>
            <a:fld id="{B3647D92-D355-45B5-865A-6B6EDC068D6D}" type="slidenum">
              <a:rPr lang="en-IN" smtClean="0"/>
              <a:t>12</a:t>
            </a:fld>
            <a:endParaRPr lang="en-IN"/>
          </a:p>
        </p:txBody>
      </p:sp>
    </p:spTree>
    <p:extLst>
      <p:ext uri="{BB962C8B-B14F-4D97-AF65-F5344CB8AC3E}">
        <p14:creationId xmlns:p14="http://schemas.microsoft.com/office/powerpoint/2010/main" val="5521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4D235-9876-F49C-677B-0F61D834D56D}"/>
              </a:ext>
            </a:extLst>
          </p:cNvPr>
          <p:cNvSpPr>
            <a:spLocks noGrp="1"/>
          </p:cNvSpPr>
          <p:nvPr>
            <p:ph type="title"/>
          </p:nvPr>
        </p:nvSpPr>
        <p:spPr>
          <a:xfrm>
            <a:off x="838200" y="136525"/>
            <a:ext cx="10515600" cy="639653"/>
          </a:xfrm>
        </p:spPr>
        <p:txBody>
          <a:bodyPr>
            <a:normAutofit fontScale="90000"/>
          </a:bodyPr>
          <a:lstStyle/>
          <a:p>
            <a:pPr algn="ctr"/>
            <a:r>
              <a:rPr lang="en-IN" b="1" dirty="0"/>
              <a:t>Latency Tolerance</a:t>
            </a:r>
            <a:endParaRPr lang="en-IN" dirty="0"/>
          </a:p>
        </p:txBody>
      </p:sp>
      <p:sp>
        <p:nvSpPr>
          <p:cNvPr id="3" name="Content Placeholder 2">
            <a:extLst>
              <a:ext uri="{FF2B5EF4-FFF2-40B4-BE49-F238E27FC236}">
                <a16:creationId xmlns:a16="http://schemas.microsoft.com/office/drawing/2014/main" id="{59D18E3F-FF22-C036-4E58-C0253ABA0597}"/>
              </a:ext>
            </a:extLst>
          </p:cNvPr>
          <p:cNvSpPr>
            <a:spLocks noGrp="1"/>
          </p:cNvSpPr>
          <p:nvPr>
            <p:ph idx="1"/>
          </p:nvPr>
        </p:nvSpPr>
        <p:spPr>
          <a:xfrm>
            <a:off x="838200" y="978196"/>
            <a:ext cx="10515600" cy="5743280"/>
          </a:xfrm>
        </p:spPr>
        <p:txBody>
          <a:bodyPr>
            <a:normAutofit fontScale="92500" lnSpcReduction="20000"/>
          </a:bodyPr>
          <a:lstStyle/>
          <a:p>
            <a:pPr algn="just"/>
            <a:r>
              <a:rPr lang="en-IN" b="1" dirty="0"/>
              <a:t>It refers to the ability of the CUDA architecture to hide the delays caused by long – latency operations (like memory access) by switching execution between different warps that are ready to run.</a:t>
            </a:r>
          </a:p>
          <a:p>
            <a:pPr algn="just"/>
            <a:r>
              <a:rPr lang="en-IN" dirty="0"/>
              <a:t>A lot of processor time goes waste if while a warp is waiting, another warp is not scheduled. </a:t>
            </a:r>
          </a:p>
          <a:p>
            <a:pPr algn="just"/>
            <a:r>
              <a:rPr lang="en-IN" dirty="0"/>
              <a:t>This method of utilizing in the latency time of operations with work from other warps is called </a:t>
            </a:r>
            <a:r>
              <a:rPr lang="en-IN" b="1" dirty="0"/>
              <a:t>latency tolerance</a:t>
            </a:r>
            <a:r>
              <a:rPr lang="en-IN" dirty="0"/>
              <a:t>.</a:t>
            </a:r>
          </a:p>
          <a:p>
            <a:pPr algn="just"/>
            <a:r>
              <a:rPr lang="en-IN" dirty="0"/>
              <a:t>That is, when a warp is currently waiting for result from a </a:t>
            </a:r>
            <a:r>
              <a:rPr lang="en-IN" b="1" dirty="0"/>
              <a:t>long-latency operation</a:t>
            </a:r>
            <a:r>
              <a:rPr lang="en-IN" dirty="0"/>
              <a:t>, such as:</a:t>
            </a:r>
          </a:p>
          <a:p>
            <a:pPr lvl="1" algn="just"/>
            <a:r>
              <a:rPr lang="en-IN" sz="2800" dirty="0"/>
              <a:t>global memory access</a:t>
            </a:r>
          </a:p>
          <a:p>
            <a:pPr lvl="1" algn="just"/>
            <a:r>
              <a:rPr lang="en-IN" sz="2800" dirty="0"/>
              <a:t>floating-point arithmetic</a:t>
            </a:r>
          </a:p>
          <a:p>
            <a:pPr lvl="1" algn="just"/>
            <a:r>
              <a:rPr lang="en-IN" sz="2800" dirty="0"/>
              <a:t>branch instructions</a:t>
            </a:r>
          </a:p>
          <a:p>
            <a:pPr marL="0" indent="0" algn="just">
              <a:buNone/>
            </a:pPr>
            <a:r>
              <a:rPr lang="en-IN" dirty="0"/>
              <a:t>	The warp scheduler on the SM will pick another warp that’s  	ready to execute, therefore avoids idle time. </a:t>
            </a:r>
          </a:p>
          <a:p>
            <a:pPr algn="just"/>
            <a:r>
              <a:rPr lang="en-IN" dirty="0"/>
              <a:t>By having adequate number of warps on the SM, the hardware will likely find a warp to execute at any point in time.</a:t>
            </a:r>
          </a:p>
          <a:p>
            <a:pPr algn="just"/>
            <a:endParaRPr lang="en-IN" dirty="0"/>
          </a:p>
          <a:p>
            <a:endParaRPr lang="en-IN" dirty="0"/>
          </a:p>
        </p:txBody>
      </p:sp>
      <p:sp>
        <p:nvSpPr>
          <p:cNvPr id="4" name="Slide Number Placeholder 3">
            <a:extLst>
              <a:ext uri="{FF2B5EF4-FFF2-40B4-BE49-F238E27FC236}">
                <a16:creationId xmlns:a16="http://schemas.microsoft.com/office/drawing/2014/main" id="{D58BAC3F-FADC-6B8C-21AC-12EFA57C77F8}"/>
              </a:ext>
            </a:extLst>
          </p:cNvPr>
          <p:cNvSpPr>
            <a:spLocks noGrp="1"/>
          </p:cNvSpPr>
          <p:nvPr>
            <p:ph type="sldNum" sz="quarter" idx="12"/>
          </p:nvPr>
        </p:nvSpPr>
        <p:spPr/>
        <p:txBody>
          <a:bodyPr/>
          <a:lstStyle/>
          <a:p>
            <a:fld id="{B3647D92-D355-45B5-865A-6B6EDC068D6D}" type="slidenum">
              <a:rPr lang="en-IN" smtClean="0"/>
              <a:t>13</a:t>
            </a:fld>
            <a:endParaRPr lang="en-IN"/>
          </a:p>
        </p:txBody>
      </p:sp>
    </p:spTree>
    <p:extLst>
      <p:ext uri="{BB962C8B-B14F-4D97-AF65-F5344CB8AC3E}">
        <p14:creationId xmlns:p14="http://schemas.microsoft.com/office/powerpoint/2010/main" val="72958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E461-13FD-E5C2-DF5A-2E17C3C98F4E}"/>
              </a:ext>
            </a:extLst>
          </p:cNvPr>
          <p:cNvSpPr>
            <a:spLocks noGrp="1"/>
          </p:cNvSpPr>
          <p:nvPr>
            <p:ph type="title"/>
          </p:nvPr>
        </p:nvSpPr>
        <p:spPr>
          <a:xfrm>
            <a:off x="838200" y="184151"/>
            <a:ext cx="10515600" cy="1035050"/>
          </a:xfrm>
        </p:spPr>
        <p:txBody>
          <a:bodyPr/>
          <a:lstStyle/>
          <a:p>
            <a:r>
              <a:rPr lang="en-US" b="1" u="sng" dirty="0"/>
              <a:t>CUDA Memory Model</a:t>
            </a:r>
          </a:p>
        </p:txBody>
      </p:sp>
      <p:pic>
        <p:nvPicPr>
          <p:cNvPr id="9" name="Picture 8">
            <a:extLst>
              <a:ext uri="{FF2B5EF4-FFF2-40B4-BE49-F238E27FC236}">
                <a16:creationId xmlns:a16="http://schemas.microsoft.com/office/drawing/2014/main" id="{66C4E031-8DDD-D382-6B27-BE1C87E0CB74}"/>
              </a:ext>
            </a:extLst>
          </p:cNvPr>
          <p:cNvPicPr>
            <a:picLocks noChangeAspect="1"/>
          </p:cNvPicPr>
          <p:nvPr/>
        </p:nvPicPr>
        <p:blipFill>
          <a:blip r:embed="rId2"/>
          <a:stretch>
            <a:fillRect/>
          </a:stretch>
        </p:blipFill>
        <p:spPr>
          <a:xfrm>
            <a:off x="1345915" y="1095320"/>
            <a:ext cx="9554965" cy="5578529"/>
          </a:xfrm>
          <a:prstGeom prst="rect">
            <a:avLst/>
          </a:prstGeom>
        </p:spPr>
      </p:pic>
    </p:spTree>
    <p:extLst>
      <p:ext uri="{BB962C8B-B14F-4D97-AF65-F5344CB8AC3E}">
        <p14:creationId xmlns:p14="http://schemas.microsoft.com/office/powerpoint/2010/main" val="2726387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C1CA9-163A-765A-7F69-7F01A14FDCF5}"/>
              </a:ext>
            </a:extLst>
          </p:cNvPr>
          <p:cNvSpPr>
            <a:spLocks noGrp="1"/>
          </p:cNvSpPr>
          <p:nvPr>
            <p:ph type="title"/>
          </p:nvPr>
        </p:nvSpPr>
        <p:spPr>
          <a:xfrm>
            <a:off x="371475" y="117475"/>
            <a:ext cx="11820525" cy="930275"/>
          </a:xfrm>
        </p:spPr>
        <p:txBody>
          <a:bodyPr/>
          <a:lstStyle/>
          <a:p>
            <a:r>
              <a:rPr lang="en-US" b="1" u="sng" dirty="0"/>
              <a:t>Components of CUDA Memory Model</a:t>
            </a:r>
          </a:p>
        </p:txBody>
      </p:sp>
      <p:sp>
        <p:nvSpPr>
          <p:cNvPr id="3" name="Content Placeholder 2">
            <a:extLst>
              <a:ext uri="{FF2B5EF4-FFF2-40B4-BE49-F238E27FC236}">
                <a16:creationId xmlns:a16="http://schemas.microsoft.com/office/drawing/2014/main" id="{1BEE5D69-E2E9-A0D9-AEC0-A8B85B7B1D69}"/>
              </a:ext>
            </a:extLst>
          </p:cNvPr>
          <p:cNvSpPr>
            <a:spLocks noGrp="1"/>
          </p:cNvSpPr>
          <p:nvPr>
            <p:ph idx="1"/>
          </p:nvPr>
        </p:nvSpPr>
        <p:spPr>
          <a:xfrm>
            <a:off x="257175" y="1047750"/>
            <a:ext cx="11649075" cy="5524500"/>
          </a:xfrm>
        </p:spPr>
        <p:txBody>
          <a:bodyPr>
            <a:normAutofit/>
          </a:bodyPr>
          <a:lstStyle/>
          <a:p>
            <a:pPr algn="just"/>
            <a:r>
              <a:rPr lang="en-US" b="1" dirty="0"/>
              <a:t>Global Memory </a:t>
            </a:r>
            <a:r>
              <a:rPr lang="en-US" dirty="0"/>
              <a:t>:</a:t>
            </a:r>
          </a:p>
          <a:p>
            <a:pPr lvl="1" algn="just"/>
            <a:r>
              <a:rPr lang="en-US" dirty="0"/>
              <a:t>Global memory is the </a:t>
            </a:r>
            <a:r>
              <a:rPr lang="en-US" b="1" dirty="0"/>
              <a:t>largest memory space </a:t>
            </a:r>
            <a:r>
              <a:rPr lang="en-US" dirty="0"/>
              <a:t>available on the GPU.</a:t>
            </a:r>
          </a:p>
          <a:p>
            <a:pPr lvl="1" algn="just"/>
            <a:r>
              <a:rPr lang="en-US" dirty="0"/>
              <a:t>It is accessible by all threads and persists for the entire duration of the kernel execution.</a:t>
            </a:r>
          </a:p>
          <a:p>
            <a:pPr lvl="1" algn="just"/>
            <a:r>
              <a:rPr lang="en-US" dirty="0"/>
              <a:t>Global memory is typically used to store input data, output data, and intermediate results.</a:t>
            </a:r>
          </a:p>
          <a:p>
            <a:pPr lvl="1" algn="just"/>
            <a:r>
              <a:rPr lang="en-US" dirty="0"/>
              <a:t>It has relatively high latency and is optimized for high bandwidth.</a:t>
            </a:r>
          </a:p>
          <a:p>
            <a:pPr algn="just"/>
            <a:r>
              <a:rPr lang="en-US" b="1" dirty="0"/>
              <a:t>Shared Memory </a:t>
            </a:r>
            <a:r>
              <a:rPr lang="en-US" dirty="0"/>
              <a:t>:</a:t>
            </a:r>
          </a:p>
          <a:p>
            <a:pPr lvl="1" algn="just"/>
            <a:r>
              <a:rPr lang="en-US" dirty="0"/>
              <a:t>Shared memory is a fast, low-latency memory space that is shared among threads within the same block.</a:t>
            </a:r>
          </a:p>
          <a:p>
            <a:pPr lvl="1" algn="just"/>
            <a:r>
              <a:rPr lang="en-US" dirty="0"/>
              <a:t>It is located on-chip, making it much faster to access compared to global memory.</a:t>
            </a:r>
          </a:p>
          <a:p>
            <a:pPr lvl="1" algn="just"/>
            <a:r>
              <a:rPr lang="en-US" b="0" i="0" dirty="0">
                <a:solidFill>
                  <a:srgbClr val="0D0D0D"/>
                </a:solidFill>
                <a:effectLst/>
                <a:latin typeface="Söhne"/>
              </a:rPr>
              <a:t>Shared memory is </a:t>
            </a:r>
            <a:r>
              <a:rPr lang="en-US" b="1" i="0" dirty="0">
                <a:solidFill>
                  <a:srgbClr val="0D0D0D"/>
                </a:solidFill>
                <a:effectLst/>
                <a:latin typeface="Söhne"/>
              </a:rPr>
              <a:t>limited in size and is shared among all threads in a block.</a:t>
            </a:r>
          </a:p>
          <a:p>
            <a:pPr lvl="1" algn="just"/>
            <a:r>
              <a:rPr lang="en-US" b="0" i="0" dirty="0">
                <a:solidFill>
                  <a:srgbClr val="0D0D0D"/>
                </a:solidFill>
                <a:effectLst/>
                <a:latin typeface="Söhne"/>
              </a:rPr>
              <a:t>It is often used for caching frequently accessed data and for inter-thread communication within a block.</a:t>
            </a:r>
          </a:p>
          <a:p>
            <a:endParaRPr lang="en-US" dirty="0"/>
          </a:p>
        </p:txBody>
      </p:sp>
    </p:spTree>
    <p:extLst>
      <p:ext uri="{BB962C8B-B14F-4D97-AF65-F5344CB8AC3E}">
        <p14:creationId xmlns:p14="http://schemas.microsoft.com/office/powerpoint/2010/main" val="2156617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7EF7-EA9F-D33F-11EB-9C082C051B4F}"/>
              </a:ext>
            </a:extLst>
          </p:cNvPr>
          <p:cNvSpPr>
            <a:spLocks noGrp="1"/>
          </p:cNvSpPr>
          <p:nvPr>
            <p:ph type="title"/>
          </p:nvPr>
        </p:nvSpPr>
        <p:spPr>
          <a:xfrm>
            <a:off x="195262" y="273049"/>
            <a:ext cx="11801475" cy="815975"/>
          </a:xfrm>
        </p:spPr>
        <p:txBody>
          <a:bodyPr/>
          <a:lstStyle/>
          <a:p>
            <a:r>
              <a:rPr lang="en-US" b="1" u="sng" dirty="0"/>
              <a:t>Components of CUDA Memory Model</a:t>
            </a:r>
            <a:endParaRPr lang="en-US" u="sng" dirty="0"/>
          </a:p>
        </p:txBody>
      </p:sp>
      <p:sp>
        <p:nvSpPr>
          <p:cNvPr id="3" name="Content Placeholder 2">
            <a:extLst>
              <a:ext uri="{FF2B5EF4-FFF2-40B4-BE49-F238E27FC236}">
                <a16:creationId xmlns:a16="http://schemas.microsoft.com/office/drawing/2014/main" id="{E85CBEEE-8A16-07A4-8834-07637CE6A90E}"/>
              </a:ext>
            </a:extLst>
          </p:cNvPr>
          <p:cNvSpPr>
            <a:spLocks noGrp="1"/>
          </p:cNvSpPr>
          <p:nvPr>
            <p:ph idx="1"/>
          </p:nvPr>
        </p:nvSpPr>
        <p:spPr>
          <a:xfrm>
            <a:off x="195262" y="1089024"/>
            <a:ext cx="11720513" cy="5495927"/>
          </a:xfrm>
        </p:spPr>
        <p:txBody>
          <a:bodyPr/>
          <a:lstStyle/>
          <a:p>
            <a:pPr algn="just"/>
            <a:r>
              <a:rPr lang="en-US" b="1" dirty="0"/>
              <a:t>Local Memory </a:t>
            </a:r>
            <a:r>
              <a:rPr lang="en-US" dirty="0"/>
              <a:t>:</a:t>
            </a:r>
          </a:p>
          <a:p>
            <a:pPr lvl="1" algn="just"/>
            <a:r>
              <a:rPr lang="en-US" dirty="0"/>
              <a:t>Local memory is </a:t>
            </a:r>
            <a:r>
              <a:rPr lang="en-US" b="1" dirty="0"/>
              <a:t>private to each thread </a:t>
            </a:r>
            <a:r>
              <a:rPr lang="en-US" dirty="0"/>
              <a:t>and </a:t>
            </a:r>
            <a:r>
              <a:rPr lang="en-US" b="1" dirty="0"/>
              <a:t>resides in global memory</a:t>
            </a:r>
            <a:r>
              <a:rPr lang="en-US" dirty="0"/>
              <a:t>.</a:t>
            </a:r>
          </a:p>
          <a:p>
            <a:pPr lvl="1" algn="just"/>
            <a:r>
              <a:rPr lang="en-US" dirty="0"/>
              <a:t>It is used to store local variables and function parameters.</a:t>
            </a:r>
          </a:p>
          <a:p>
            <a:pPr lvl="1" algn="just"/>
            <a:r>
              <a:rPr lang="en-US" b="1" dirty="0"/>
              <a:t>Accessing local memory is slower </a:t>
            </a:r>
            <a:r>
              <a:rPr lang="en-US" dirty="0"/>
              <a:t>compared to accessing shared memory because it involves accessing global memory.</a:t>
            </a:r>
          </a:p>
          <a:p>
            <a:pPr algn="just"/>
            <a:r>
              <a:rPr lang="en-US" b="1" dirty="0"/>
              <a:t>Constant Memory </a:t>
            </a:r>
            <a:r>
              <a:rPr lang="en-US" dirty="0"/>
              <a:t>:</a:t>
            </a:r>
          </a:p>
          <a:p>
            <a:pPr lvl="1" algn="just"/>
            <a:r>
              <a:rPr lang="en-US" dirty="0"/>
              <a:t>Constant memory is a </a:t>
            </a:r>
            <a:r>
              <a:rPr lang="en-US" b="1" dirty="0"/>
              <a:t>read-only memory space </a:t>
            </a:r>
            <a:r>
              <a:rPr lang="en-US" dirty="0"/>
              <a:t>optimized for read access.</a:t>
            </a:r>
          </a:p>
          <a:p>
            <a:pPr lvl="1" algn="just"/>
            <a:r>
              <a:rPr lang="en-US" dirty="0"/>
              <a:t>It is cached and has high access bandwidth.</a:t>
            </a:r>
          </a:p>
          <a:p>
            <a:pPr lvl="1" algn="just"/>
            <a:r>
              <a:rPr lang="en-US" dirty="0"/>
              <a:t>Constant memory is typically </a:t>
            </a:r>
            <a:r>
              <a:rPr lang="en-US" b="1" dirty="0"/>
              <a:t>used for storing constants </a:t>
            </a:r>
            <a:r>
              <a:rPr lang="en-US" dirty="0"/>
              <a:t>and read-only data that is accessed by all threads.</a:t>
            </a:r>
          </a:p>
        </p:txBody>
      </p:sp>
    </p:spTree>
    <p:extLst>
      <p:ext uri="{BB962C8B-B14F-4D97-AF65-F5344CB8AC3E}">
        <p14:creationId xmlns:p14="http://schemas.microsoft.com/office/powerpoint/2010/main" val="2395298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ABB0B-DB7A-1F29-1BBE-F44A268804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3C74E-F97D-14B6-912F-BDC6939C9C96}"/>
              </a:ext>
            </a:extLst>
          </p:cNvPr>
          <p:cNvSpPr>
            <a:spLocks noGrp="1"/>
          </p:cNvSpPr>
          <p:nvPr>
            <p:ph type="title"/>
          </p:nvPr>
        </p:nvSpPr>
        <p:spPr>
          <a:xfrm>
            <a:off x="195262" y="273049"/>
            <a:ext cx="11801475" cy="815975"/>
          </a:xfrm>
        </p:spPr>
        <p:txBody>
          <a:bodyPr/>
          <a:lstStyle/>
          <a:p>
            <a:r>
              <a:rPr lang="en-US" b="1" u="sng" dirty="0"/>
              <a:t>Components of CUDA Memory Model</a:t>
            </a:r>
            <a:endParaRPr lang="en-US" u="sng" dirty="0"/>
          </a:p>
        </p:txBody>
      </p:sp>
      <p:sp>
        <p:nvSpPr>
          <p:cNvPr id="3" name="Content Placeholder 2">
            <a:extLst>
              <a:ext uri="{FF2B5EF4-FFF2-40B4-BE49-F238E27FC236}">
                <a16:creationId xmlns:a16="http://schemas.microsoft.com/office/drawing/2014/main" id="{F9961EC8-CBB5-76DD-4639-305F20559BA6}"/>
              </a:ext>
            </a:extLst>
          </p:cNvPr>
          <p:cNvSpPr>
            <a:spLocks noGrp="1"/>
          </p:cNvSpPr>
          <p:nvPr>
            <p:ph idx="1"/>
          </p:nvPr>
        </p:nvSpPr>
        <p:spPr>
          <a:xfrm>
            <a:off x="195262" y="1089024"/>
            <a:ext cx="11720513" cy="5495927"/>
          </a:xfrm>
        </p:spPr>
        <p:txBody>
          <a:bodyPr/>
          <a:lstStyle/>
          <a:p>
            <a:pPr algn="just"/>
            <a:r>
              <a:rPr lang="en-US" b="1" dirty="0"/>
              <a:t>Texture Memory </a:t>
            </a:r>
            <a:r>
              <a:rPr lang="en-US" dirty="0"/>
              <a:t>:</a:t>
            </a:r>
          </a:p>
          <a:p>
            <a:pPr lvl="1" algn="just"/>
            <a:r>
              <a:rPr lang="en-US" dirty="0"/>
              <a:t>Texture memory is a </a:t>
            </a:r>
            <a:r>
              <a:rPr lang="en-US" b="1" dirty="0"/>
              <a:t>specialized read-only memory</a:t>
            </a:r>
            <a:r>
              <a:rPr lang="en-US" dirty="0"/>
              <a:t> space optimized for </a:t>
            </a:r>
            <a:r>
              <a:rPr lang="en-US" b="1" dirty="0"/>
              <a:t>2D spatial locality</a:t>
            </a:r>
            <a:r>
              <a:rPr lang="en-US" dirty="0"/>
              <a:t>.</a:t>
            </a:r>
          </a:p>
          <a:p>
            <a:pPr lvl="1" algn="just"/>
            <a:r>
              <a:rPr lang="en-US" dirty="0"/>
              <a:t>It supports caching and filtering operations, making it suitable for texture fetching in graphics applications.</a:t>
            </a:r>
          </a:p>
          <a:p>
            <a:pPr lvl="1" algn="just"/>
            <a:r>
              <a:rPr lang="en-US" dirty="0"/>
              <a:t>Texture memory is often </a:t>
            </a:r>
            <a:r>
              <a:rPr lang="en-US" b="1" dirty="0"/>
              <a:t>used for applications such as image processing and computer graphics.</a:t>
            </a:r>
          </a:p>
          <a:p>
            <a:pPr algn="just"/>
            <a:r>
              <a:rPr lang="en-US" b="1" dirty="0"/>
              <a:t>Registers </a:t>
            </a:r>
            <a:r>
              <a:rPr lang="en-US" dirty="0"/>
              <a:t>:</a:t>
            </a:r>
          </a:p>
          <a:p>
            <a:pPr lvl="1" algn="just"/>
            <a:r>
              <a:rPr lang="en-US" dirty="0"/>
              <a:t>Registers are small, fast memory spaces located on-chip.</a:t>
            </a:r>
          </a:p>
          <a:p>
            <a:pPr lvl="1" algn="just"/>
            <a:r>
              <a:rPr lang="en-US" dirty="0"/>
              <a:t>Each thread has its own set of registers for storing temporary variables and calculations.</a:t>
            </a:r>
          </a:p>
          <a:p>
            <a:pPr lvl="1" algn="just"/>
            <a:r>
              <a:rPr lang="en-US" dirty="0"/>
              <a:t>Accessing registers is extremely fast, but there is a </a:t>
            </a:r>
            <a:r>
              <a:rPr lang="en-US" b="1" dirty="0"/>
              <a:t>limited number of registers available per thread.</a:t>
            </a:r>
          </a:p>
        </p:txBody>
      </p:sp>
    </p:spTree>
    <p:extLst>
      <p:ext uri="{BB962C8B-B14F-4D97-AF65-F5344CB8AC3E}">
        <p14:creationId xmlns:p14="http://schemas.microsoft.com/office/powerpoint/2010/main" val="2551737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1109-B37A-0978-C019-6148F42EF626}"/>
              </a:ext>
            </a:extLst>
          </p:cNvPr>
          <p:cNvSpPr>
            <a:spLocks noGrp="1"/>
          </p:cNvSpPr>
          <p:nvPr>
            <p:ph type="title"/>
          </p:nvPr>
        </p:nvSpPr>
        <p:spPr>
          <a:xfrm>
            <a:off x="142875" y="365125"/>
            <a:ext cx="11830050" cy="1325563"/>
          </a:xfrm>
        </p:spPr>
        <p:txBody>
          <a:bodyPr/>
          <a:lstStyle/>
          <a:p>
            <a:r>
              <a:rPr lang="en-US" b="1" u="sng" dirty="0"/>
              <a:t>CUDA Device Memory Types Strategy for Reducing Global Memory Traffic</a:t>
            </a:r>
          </a:p>
        </p:txBody>
      </p:sp>
      <p:sp>
        <p:nvSpPr>
          <p:cNvPr id="3" name="Content Placeholder 2">
            <a:extLst>
              <a:ext uri="{FF2B5EF4-FFF2-40B4-BE49-F238E27FC236}">
                <a16:creationId xmlns:a16="http://schemas.microsoft.com/office/drawing/2014/main" id="{D823C7E6-5F7E-2654-C758-A0C6D3EA0520}"/>
              </a:ext>
            </a:extLst>
          </p:cNvPr>
          <p:cNvSpPr>
            <a:spLocks noGrp="1"/>
          </p:cNvSpPr>
          <p:nvPr>
            <p:ph idx="1"/>
          </p:nvPr>
        </p:nvSpPr>
        <p:spPr>
          <a:xfrm>
            <a:off x="142874" y="1690688"/>
            <a:ext cx="11934825" cy="4938711"/>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Accessing global memory can be relatively slow compared to on-chip memory like shared memory and registers.</a:t>
            </a:r>
          </a:p>
          <a:p>
            <a:pPr algn="just"/>
            <a:r>
              <a:rPr lang="en-US" sz="2400" dirty="0">
                <a:latin typeface="Times New Roman" panose="02020603050405020304" pitchFamily="18" charset="0"/>
                <a:cs typeface="Times New Roman" panose="02020603050405020304" pitchFamily="18" charset="0"/>
              </a:rPr>
              <a:t>Hence, in CUDA, </a:t>
            </a:r>
            <a:r>
              <a:rPr lang="en-US" sz="2400" b="1" dirty="0">
                <a:latin typeface="Times New Roman" panose="02020603050405020304" pitchFamily="18" charset="0"/>
                <a:cs typeface="Times New Roman" panose="02020603050405020304" pitchFamily="18" charset="0"/>
              </a:rPr>
              <a:t>reducing global memory traffic is essential for optimizing performance.</a:t>
            </a:r>
          </a:p>
          <a:p>
            <a:pPr algn="just"/>
            <a:r>
              <a:rPr lang="en-US" sz="2400" dirty="0">
                <a:latin typeface="Times New Roman" panose="02020603050405020304" pitchFamily="18" charset="0"/>
                <a:cs typeface="Times New Roman" panose="02020603050405020304" pitchFamily="18" charset="0"/>
              </a:rPr>
              <a:t>One strategy for reducing global memory traffic involves utilizing different device memory types efficiently :</a:t>
            </a:r>
          </a:p>
          <a:p>
            <a:pPr lvl="1" algn="just"/>
            <a:r>
              <a:rPr lang="en-US" b="0" i="0" dirty="0">
                <a:solidFill>
                  <a:srgbClr val="0D0D0D"/>
                </a:solidFill>
                <a:effectLst/>
                <a:latin typeface="Times New Roman" panose="02020603050405020304" pitchFamily="18" charset="0"/>
                <a:cs typeface="Times New Roman" panose="02020603050405020304" pitchFamily="18" charset="0"/>
              </a:rPr>
              <a:t>By storing data that is repeatedly accessed within a thread block in </a:t>
            </a:r>
            <a:r>
              <a:rPr lang="en-US" b="1" i="0" dirty="0">
                <a:solidFill>
                  <a:srgbClr val="0D0D0D"/>
                </a:solidFill>
                <a:effectLst/>
                <a:latin typeface="Times New Roman" panose="02020603050405020304" pitchFamily="18" charset="0"/>
                <a:cs typeface="Times New Roman" panose="02020603050405020304" pitchFamily="18" charset="0"/>
              </a:rPr>
              <a:t>shared memory</a:t>
            </a:r>
            <a:r>
              <a:rPr lang="en-US" b="0" i="0" dirty="0">
                <a:solidFill>
                  <a:srgbClr val="0D0D0D"/>
                </a:solidFill>
                <a:effectLst/>
                <a:latin typeface="Times New Roman" panose="02020603050405020304" pitchFamily="18" charset="0"/>
                <a:cs typeface="Times New Roman" panose="02020603050405020304" pitchFamily="18" charset="0"/>
              </a:rPr>
              <a:t>, global memory traffic can be reduced.</a:t>
            </a:r>
          </a:p>
          <a:p>
            <a:pPr lvl="1" algn="just"/>
            <a:r>
              <a:rPr lang="en-US" dirty="0">
                <a:latin typeface="Times New Roman" panose="02020603050405020304" pitchFamily="18" charset="0"/>
                <a:cs typeface="Times New Roman" panose="02020603050405020304" pitchFamily="18" charset="0"/>
              </a:rPr>
              <a:t>Utilize </a:t>
            </a:r>
            <a:r>
              <a:rPr lang="en-US" b="1" dirty="0">
                <a:latin typeface="Times New Roman" panose="02020603050405020304" pitchFamily="18" charset="0"/>
                <a:cs typeface="Times New Roman" panose="02020603050405020304" pitchFamily="18" charset="0"/>
              </a:rPr>
              <a:t>constant memory </a:t>
            </a:r>
            <a:r>
              <a:rPr lang="en-US" dirty="0">
                <a:latin typeface="Times New Roman" panose="02020603050405020304" pitchFamily="18" charset="0"/>
                <a:cs typeface="Times New Roman" panose="02020603050405020304" pitchFamily="18" charset="0"/>
              </a:rPr>
              <a:t>for read-only data that is accessed by multiple threads. Constant memory is suitable for storing constants and read-only data.</a:t>
            </a:r>
          </a:p>
          <a:p>
            <a:pPr lvl="1" algn="just"/>
            <a:r>
              <a:rPr lang="en-US" dirty="0">
                <a:latin typeface="Times New Roman" panose="02020603050405020304" pitchFamily="18" charset="0"/>
                <a:cs typeface="Times New Roman" panose="02020603050405020304" pitchFamily="18" charset="0"/>
              </a:rPr>
              <a:t>Optimize register usage and </a:t>
            </a:r>
            <a:r>
              <a:rPr lang="en-US" b="1" dirty="0">
                <a:latin typeface="Times New Roman" panose="02020603050405020304" pitchFamily="18" charset="0"/>
                <a:cs typeface="Times New Roman" panose="02020603050405020304" pitchFamily="18" charset="0"/>
              </a:rPr>
              <a:t>minimize register spilling </a:t>
            </a:r>
            <a:r>
              <a:rPr lang="en-US" dirty="0">
                <a:latin typeface="Times New Roman" panose="02020603050405020304" pitchFamily="18" charset="0"/>
                <a:cs typeface="Times New Roman" panose="02020603050405020304" pitchFamily="18" charset="0"/>
              </a:rPr>
              <a:t>to reduce the pressure on register file resources. Register spilling occurs when the number of registers needed by a thread exceeds the available register space, causing excess registers to be spilled into global memory.</a:t>
            </a:r>
          </a:p>
        </p:txBody>
      </p:sp>
    </p:spTree>
    <p:extLst>
      <p:ext uri="{BB962C8B-B14F-4D97-AF65-F5344CB8AC3E}">
        <p14:creationId xmlns:p14="http://schemas.microsoft.com/office/powerpoint/2010/main" val="40064138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C5CB4-5804-9C0C-32AF-2D22B2D3519D}"/>
              </a:ext>
            </a:extLst>
          </p:cNvPr>
          <p:cNvSpPr>
            <a:spLocks noGrp="1"/>
          </p:cNvSpPr>
          <p:nvPr>
            <p:ph type="title"/>
          </p:nvPr>
        </p:nvSpPr>
        <p:spPr>
          <a:xfrm>
            <a:off x="304800" y="136526"/>
            <a:ext cx="11887200" cy="901700"/>
          </a:xfrm>
        </p:spPr>
        <p:txBody>
          <a:bodyPr/>
          <a:lstStyle/>
          <a:p>
            <a:r>
              <a:rPr lang="en-US" b="1" u="sng" dirty="0"/>
              <a:t>Memory as a limited factor to parallelism</a:t>
            </a:r>
          </a:p>
        </p:txBody>
      </p:sp>
      <p:sp>
        <p:nvSpPr>
          <p:cNvPr id="3" name="Content Placeholder 2">
            <a:extLst>
              <a:ext uri="{FF2B5EF4-FFF2-40B4-BE49-F238E27FC236}">
                <a16:creationId xmlns:a16="http://schemas.microsoft.com/office/drawing/2014/main" id="{76AB9767-60E0-7E55-A78F-982FC44DF582}"/>
              </a:ext>
            </a:extLst>
          </p:cNvPr>
          <p:cNvSpPr>
            <a:spLocks noGrp="1"/>
          </p:cNvSpPr>
          <p:nvPr>
            <p:ph idx="1"/>
          </p:nvPr>
        </p:nvSpPr>
        <p:spPr>
          <a:xfrm>
            <a:off x="304800" y="1177927"/>
            <a:ext cx="11506200" cy="5356223"/>
          </a:xfrm>
        </p:spPr>
        <p:txBody>
          <a:bodyPr>
            <a:normAutofit/>
          </a:bodyPr>
          <a:lstStyle/>
          <a:p>
            <a:pPr algn="just"/>
            <a:r>
              <a:rPr lang="en-US" sz="3200" dirty="0"/>
              <a:t>While </a:t>
            </a:r>
            <a:r>
              <a:rPr lang="en-US" sz="3200" b="1" dirty="0"/>
              <a:t>CUDA registers and shared memory can be extremely effective in reducing the number of accesses to global memory</a:t>
            </a:r>
            <a:r>
              <a:rPr lang="en-US" sz="3200" dirty="0"/>
              <a:t>, one must be careful to stay within the capacity of these memories. </a:t>
            </a:r>
          </a:p>
          <a:p>
            <a:pPr algn="just"/>
            <a:r>
              <a:rPr lang="en-US" sz="3200" dirty="0"/>
              <a:t>These memories are forms of resources necessary for thread execution.</a:t>
            </a:r>
          </a:p>
          <a:p>
            <a:pPr algn="just"/>
            <a:r>
              <a:rPr lang="en-US" sz="3200" dirty="0"/>
              <a:t>Each CUDA device offers limited resources, thereby limiting the number of threads that can simultaneously reside in the SM for a given application.</a:t>
            </a:r>
          </a:p>
          <a:p>
            <a:pPr algn="just"/>
            <a:r>
              <a:rPr lang="en-US" sz="3200" b="1" dirty="0"/>
              <a:t>In general, the more resources each thread requires, the fewer the threads that can reside in each SM, and likewise, the fewer the threads that can run in parallel in the entire device.</a:t>
            </a:r>
          </a:p>
        </p:txBody>
      </p:sp>
    </p:spTree>
    <p:extLst>
      <p:ext uri="{BB962C8B-B14F-4D97-AF65-F5344CB8AC3E}">
        <p14:creationId xmlns:p14="http://schemas.microsoft.com/office/powerpoint/2010/main" val="1514862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C4BBD-0EA9-69CE-BAA2-7394D1EF257D}"/>
              </a:ext>
            </a:extLst>
          </p:cNvPr>
          <p:cNvSpPr>
            <a:spLocks noGrp="1"/>
          </p:cNvSpPr>
          <p:nvPr>
            <p:ph type="title"/>
          </p:nvPr>
        </p:nvSpPr>
        <p:spPr>
          <a:xfrm>
            <a:off x="304799" y="0"/>
            <a:ext cx="11687175" cy="739775"/>
          </a:xfrm>
        </p:spPr>
        <p:txBody>
          <a:bodyPr/>
          <a:lstStyle/>
          <a:p>
            <a:r>
              <a:rPr lang="en-US" b="1" u="sng" dirty="0"/>
              <a:t>Transparent Scalability</a:t>
            </a:r>
          </a:p>
        </p:txBody>
      </p:sp>
      <p:sp>
        <p:nvSpPr>
          <p:cNvPr id="3" name="Content Placeholder 2">
            <a:extLst>
              <a:ext uri="{FF2B5EF4-FFF2-40B4-BE49-F238E27FC236}">
                <a16:creationId xmlns:a16="http://schemas.microsoft.com/office/drawing/2014/main" id="{1FBAD4A6-3D6B-C9CC-DC10-B6F04F0BEBB6}"/>
              </a:ext>
            </a:extLst>
          </p:cNvPr>
          <p:cNvSpPr>
            <a:spLocks noGrp="1"/>
          </p:cNvSpPr>
          <p:nvPr>
            <p:ph idx="1"/>
          </p:nvPr>
        </p:nvSpPr>
        <p:spPr>
          <a:xfrm>
            <a:off x="361948" y="739775"/>
            <a:ext cx="11572875" cy="1704975"/>
          </a:xfrm>
        </p:spPr>
        <p:txBody>
          <a:bodyPr/>
          <a:lstStyle/>
          <a:p>
            <a:pPr algn="just"/>
            <a:r>
              <a:rPr lang="en-US" b="0" i="0" dirty="0">
                <a:solidFill>
                  <a:srgbClr val="0D0D0D"/>
                </a:solidFill>
                <a:effectLst/>
                <a:latin typeface="Söhne"/>
              </a:rPr>
              <a:t>Transparent scalability in CUDA refers to the ability of CUDA-accelerated applications to efficiently utilize resources across different computing devices, such as multiple GPUs or GPU clusters, without requiring significant modifications to the application code.</a:t>
            </a:r>
          </a:p>
          <a:p>
            <a:endParaRPr lang="en-US" dirty="0"/>
          </a:p>
        </p:txBody>
      </p:sp>
      <p:pic>
        <p:nvPicPr>
          <p:cNvPr id="5" name="Picture 4">
            <a:extLst>
              <a:ext uri="{FF2B5EF4-FFF2-40B4-BE49-F238E27FC236}">
                <a16:creationId xmlns:a16="http://schemas.microsoft.com/office/drawing/2014/main" id="{616000C4-C48B-72FF-6718-71B8D0C6EE51}"/>
              </a:ext>
            </a:extLst>
          </p:cNvPr>
          <p:cNvPicPr>
            <a:picLocks noChangeAspect="1"/>
          </p:cNvPicPr>
          <p:nvPr/>
        </p:nvPicPr>
        <p:blipFill>
          <a:blip r:embed="rId2"/>
          <a:stretch>
            <a:fillRect/>
          </a:stretch>
        </p:blipFill>
        <p:spPr>
          <a:xfrm>
            <a:off x="1814510" y="2370811"/>
            <a:ext cx="8667750" cy="4382414"/>
          </a:xfrm>
          <a:prstGeom prst="rect">
            <a:avLst/>
          </a:prstGeom>
        </p:spPr>
      </p:pic>
    </p:spTree>
    <p:extLst>
      <p:ext uri="{BB962C8B-B14F-4D97-AF65-F5344CB8AC3E}">
        <p14:creationId xmlns:p14="http://schemas.microsoft.com/office/powerpoint/2010/main" val="986035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54C2-8A88-78BF-7314-3F3ED53D55F5}"/>
              </a:ext>
            </a:extLst>
          </p:cNvPr>
          <p:cNvSpPr>
            <a:spLocks noGrp="1"/>
          </p:cNvSpPr>
          <p:nvPr>
            <p:ph type="title"/>
          </p:nvPr>
        </p:nvSpPr>
        <p:spPr>
          <a:xfrm>
            <a:off x="266700" y="107951"/>
            <a:ext cx="11658600" cy="901700"/>
          </a:xfrm>
        </p:spPr>
        <p:txBody>
          <a:bodyPr/>
          <a:lstStyle/>
          <a:p>
            <a:r>
              <a:rPr lang="en-US" b="1" u="sng" dirty="0"/>
              <a:t>Performance Considerations</a:t>
            </a:r>
          </a:p>
        </p:txBody>
      </p:sp>
      <p:sp>
        <p:nvSpPr>
          <p:cNvPr id="3" name="Content Placeholder 2">
            <a:extLst>
              <a:ext uri="{FF2B5EF4-FFF2-40B4-BE49-F238E27FC236}">
                <a16:creationId xmlns:a16="http://schemas.microsoft.com/office/drawing/2014/main" id="{C3B7D80D-DE83-3711-6881-99F1E3C4BFD6}"/>
              </a:ext>
            </a:extLst>
          </p:cNvPr>
          <p:cNvSpPr>
            <a:spLocks noGrp="1"/>
          </p:cNvSpPr>
          <p:nvPr>
            <p:ph idx="1"/>
          </p:nvPr>
        </p:nvSpPr>
        <p:spPr>
          <a:xfrm>
            <a:off x="266699" y="1009650"/>
            <a:ext cx="11658599" cy="5600699"/>
          </a:xfrm>
        </p:spPr>
        <p:txBody>
          <a:bodyPr>
            <a:normAutofit/>
          </a:bodyPr>
          <a:lstStyle/>
          <a:p>
            <a:pPr marL="0" indent="0" algn="just">
              <a:buNone/>
            </a:pPr>
            <a:r>
              <a:rPr lang="en-IN" b="1" dirty="0"/>
              <a:t>If we can reduce the number of memory fetches per iteration, then the performance will certainly go up</a:t>
            </a:r>
            <a:r>
              <a:rPr lang="en-IN"/>
              <a:t>. </a:t>
            </a:r>
          </a:p>
          <a:p>
            <a:pPr marL="0" indent="0" algn="just">
              <a:buNone/>
            </a:pPr>
            <a:endParaRPr lang="en-US" dirty="0"/>
          </a:p>
          <a:p>
            <a:pPr algn="just"/>
            <a:r>
              <a:rPr lang="en-US" dirty="0"/>
              <a:t>Dynamic partitioning of resources</a:t>
            </a:r>
          </a:p>
          <a:p>
            <a:pPr lvl="1" algn="just"/>
            <a:r>
              <a:rPr lang="en-US" sz="2800" dirty="0"/>
              <a:t>Acceleration with GPU</a:t>
            </a:r>
          </a:p>
          <a:p>
            <a:pPr lvl="1" algn="just"/>
            <a:r>
              <a:rPr lang="en-US" sz="2800" dirty="0"/>
              <a:t>Streaming multiprocessor resources</a:t>
            </a:r>
          </a:p>
          <a:p>
            <a:pPr algn="just"/>
            <a:r>
              <a:rPr lang="en-US" dirty="0"/>
              <a:t>Data prefetching and instruction mix</a:t>
            </a:r>
          </a:p>
          <a:p>
            <a:pPr lvl="1" algn="just"/>
            <a:r>
              <a:rPr lang="en-US" sz="2800" dirty="0"/>
              <a:t>Maximizing instruction output</a:t>
            </a:r>
          </a:p>
          <a:p>
            <a:pPr lvl="1" algn="just"/>
            <a:r>
              <a:rPr lang="en-US" sz="2800" dirty="0"/>
              <a:t>Registers between global and shared memory</a:t>
            </a:r>
          </a:p>
        </p:txBody>
      </p:sp>
    </p:spTree>
    <p:extLst>
      <p:ext uri="{BB962C8B-B14F-4D97-AF65-F5344CB8AC3E}">
        <p14:creationId xmlns:p14="http://schemas.microsoft.com/office/powerpoint/2010/main" val="2766946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FB9A8-2F4D-3F77-A82B-D2BBB765E907}"/>
              </a:ext>
            </a:extLst>
          </p:cNvPr>
          <p:cNvSpPr>
            <a:spLocks noGrp="1"/>
          </p:cNvSpPr>
          <p:nvPr>
            <p:ph type="title"/>
          </p:nvPr>
        </p:nvSpPr>
        <p:spPr>
          <a:xfrm>
            <a:off x="247649" y="365125"/>
            <a:ext cx="11591925" cy="739775"/>
          </a:xfrm>
        </p:spPr>
        <p:txBody>
          <a:bodyPr>
            <a:normAutofit fontScale="90000"/>
          </a:bodyPr>
          <a:lstStyle/>
          <a:p>
            <a:br>
              <a:rPr lang="en-US" dirty="0"/>
            </a:br>
            <a:br>
              <a:rPr lang="en-US" dirty="0"/>
            </a:br>
            <a:r>
              <a:rPr lang="en-US" b="1" u="sng" dirty="0"/>
              <a:t>Dynamic partitioning of resources</a:t>
            </a:r>
            <a:br>
              <a:rPr lang="en-US" u="sng" dirty="0"/>
            </a:br>
            <a:br>
              <a:rPr lang="en-US" dirty="0"/>
            </a:br>
            <a:endParaRPr lang="en-US" dirty="0"/>
          </a:p>
        </p:txBody>
      </p:sp>
      <p:sp>
        <p:nvSpPr>
          <p:cNvPr id="3" name="Content Placeholder 2">
            <a:extLst>
              <a:ext uri="{FF2B5EF4-FFF2-40B4-BE49-F238E27FC236}">
                <a16:creationId xmlns:a16="http://schemas.microsoft.com/office/drawing/2014/main" id="{6AE0AC83-50F0-B47B-0794-90B97C505BCF}"/>
              </a:ext>
            </a:extLst>
          </p:cNvPr>
          <p:cNvSpPr>
            <a:spLocks noGrp="1"/>
          </p:cNvSpPr>
          <p:nvPr>
            <p:ph idx="1"/>
          </p:nvPr>
        </p:nvSpPr>
        <p:spPr>
          <a:xfrm>
            <a:off x="247649" y="1209675"/>
            <a:ext cx="11725276" cy="5448300"/>
          </a:xfrm>
        </p:spPr>
        <p:txBody>
          <a:bodyPr/>
          <a:lstStyle/>
          <a:p>
            <a:pPr algn="just"/>
            <a:r>
              <a:rPr lang="en-US" dirty="0"/>
              <a:t>Registers hold frequently used programmer and compiler-generated variables to reduce access latency and conserve memory bandwidth.</a:t>
            </a:r>
          </a:p>
          <a:p>
            <a:pPr algn="just"/>
            <a:r>
              <a:rPr lang="en-US" dirty="0"/>
              <a:t>Variables in a kernel that are not arrays are automatically placed into registers.</a:t>
            </a:r>
          </a:p>
          <a:p>
            <a:pPr algn="just"/>
            <a:r>
              <a:rPr lang="en-US" dirty="0"/>
              <a:t>By dynamically partitioning the registers among blocks, a streaming multiprocessor can accommodate :</a:t>
            </a:r>
          </a:p>
          <a:p>
            <a:pPr lvl="1" algn="just"/>
            <a:r>
              <a:rPr lang="en-US" b="1" dirty="0"/>
              <a:t>more blocks if they require few registers</a:t>
            </a:r>
            <a:r>
              <a:rPr lang="en-US" dirty="0"/>
              <a:t>, and</a:t>
            </a:r>
          </a:p>
          <a:p>
            <a:pPr lvl="1" algn="just"/>
            <a:r>
              <a:rPr lang="en-US" dirty="0"/>
              <a:t>fewer blocks if they require many registers</a:t>
            </a:r>
          </a:p>
        </p:txBody>
      </p:sp>
    </p:spTree>
    <p:extLst>
      <p:ext uri="{BB962C8B-B14F-4D97-AF65-F5344CB8AC3E}">
        <p14:creationId xmlns:p14="http://schemas.microsoft.com/office/powerpoint/2010/main" val="1675538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434A-46F1-E884-F4C9-082B5DF9C9EE}"/>
              </a:ext>
            </a:extLst>
          </p:cNvPr>
          <p:cNvSpPr>
            <a:spLocks noGrp="1"/>
          </p:cNvSpPr>
          <p:nvPr>
            <p:ph type="title"/>
          </p:nvPr>
        </p:nvSpPr>
        <p:spPr>
          <a:xfrm>
            <a:off x="390525" y="365126"/>
            <a:ext cx="11563350" cy="867774"/>
          </a:xfrm>
        </p:spPr>
        <p:txBody>
          <a:bodyPr>
            <a:normAutofit fontScale="90000"/>
          </a:bodyPr>
          <a:lstStyle/>
          <a:p>
            <a:br>
              <a:rPr lang="en-US" dirty="0"/>
            </a:br>
            <a:r>
              <a:rPr lang="en-US" b="1" u="sng" dirty="0"/>
              <a:t>Acceleration with GPU</a:t>
            </a:r>
            <a:br>
              <a:rPr lang="en-US" b="1" u="sng" dirty="0"/>
            </a:br>
            <a:endParaRPr lang="en-US" b="1" u="sng" dirty="0"/>
          </a:p>
        </p:txBody>
      </p:sp>
      <p:sp>
        <p:nvSpPr>
          <p:cNvPr id="3" name="Content Placeholder 2">
            <a:extLst>
              <a:ext uri="{FF2B5EF4-FFF2-40B4-BE49-F238E27FC236}">
                <a16:creationId xmlns:a16="http://schemas.microsoft.com/office/drawing/2014/main" id="{EF9F5F6E-470E-5904-ED8E-B00B5EA5B770}"/>
              </a:ext>
            </a:extLst>
          </p:cNvPr>
          <p:cNvSpPr>
            <a:spLocks noGrp="1"/>
          </p:cNvSpPr>
          <p:nvPr>
            <p:ph idx="1"/>
          </p:nvPr>
        </p:nvSpPr>
        <p:spPr>
          <a:xfrm>
            <a:off x="390525" y="1910993"/>
            <a:ext cx="11458575" cy="4581880"/>
          </a:xfrm>
        </p:spPr>
        <p:txBody>
          <a:bodyPr/>
          <a:lstStyle/>
          <a:p>
            <a:pPr algn="just"/>
            <a:r>
              <a:rPr lang="en-US" dirty="0"/>
              <a:t>Blocks of threads are launched by the Central Processing Unit (CPU), called the host, and the device (GPU) accelerates the computations.</a:t>
            </a:r>
          </a:p>
          <a:p>
            <a:pPr algn="just"/>
            <a:r>
              <a:rPr lang="en-US" b="1" dirty="0"/>
              <a:t>In each kernel launch, we must configure the dimensions of the grid and the number of threads in each block in the grid.</a:t>
            </a:r>
          </a:p>
          <a:p>
            <a:pPr algn="just"/>
            <a:r>
              <a:rPr lang="en-US" b="1" dirty="0"/>
              <a:t>Using too many registers in a block can lead to a performance issues.</a:t>
            </a:r>
          </a:p>
        </p:txBody>
      </p:sp>
    </p:spTree>
    <p:extLst>
      <p:ext uri="{BB962C8B-B14F-4D97-AF65-F5344CB8AC3E}">
        <p14:creationId xmlns:p14="http://schemas.microsoft.com/office/powerpoint/2010/main" val="2801494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3BD72-8F63-1D98-6EC3-96F92D969E97}"/>
              </a:ext>
            </a:extLst>
          </p:cNvPr>
          <p:cNvSpPr>
            <a:spLocks noGrp="1"/>
          </p:cNvSpPr>
          <p:nvPr>
            <p:ph type="title"/>
          </p:nvPr>
        </p:nvSpPr>
        <p:spPr>
          <a:xfrm>
            <a:off x="295275" y="365125"/>
            <a:ext cx="11696700" cy="867774"/>
          </a:xfrm>
        </p:spPr>
        <p:txBody>
          <a:bodyPr>
            <a:normAutofit fontScale="90000"/>
          </a:bodyPr>
          <a:lstStyle/>
          <a:p>
            <a:br>
              <a:rPr lang="en-US" dirty="0"/>
            </a:br>
            <a:r>
              <a:rPr lang="en-US" b="1" u="sng" dirty="0"/>
              <a:t>Streaming multiprocessor resources</a:t>
            </a:r>
            <a:br>
              <a:rPr lang="en-US" dirty="0"/>
            </a:br>
            <a:endParaRPr lang="en-US" dirty="0"/>
          </a:p>
        </p:txBody>
      </p:sp>
      <p:sp>
        <p:nvSpPr>
          <p:cNvPr id="3" name="Content Placeholder 2">
            <a:extLst>
              <a:ext uri="{FF2B5EF4-FFF2-40B4-BE49-F238E27FC236}">
                <a16:creationId xmlns:a16="http://schemas.microsoft.com/office/drawing/2014/main" id="{860F4BE5-BD98-335A-C77C-C315E11B1EF6}"/>
              </a:ext>
            </a:extLst>
          </p:cNvPr>
          <p:cNvSpPr>
            <a:spLocks noGrp="1"/>
          </p:cNvSpPr>
          <p:nvPr>
            <p:ph idx="1"/>
          </p:nvPr>
        </p:nvSpPr>
        <p:spPr>
          <a:xfrm>
            <a:off x="295275" y="1582220"/>
            <a:ext cx="11582400" cy="5066229"/>
          </a:xfrm>
        </p:spPr>
        <p:txBody>
          <a:bodyPr/>
          <a:lstStyle/>
          <a:p>
            <a:pPr algn="just"/>
            <a:r>
              <a:rPr lang="en-US" dirty="0"/>
              <a:t>During runtime, thread slots are partitioned and assigned to thread blocks.</a:t>
            </a:r>
          </a:p>
          <a:p>
            <a:pPr algn="just"/>
            <a:r>
              <a:rPr lang="en-US" b="1" dirty="0"/>
              <a:t>Streaming multiprocessors are </a:t>
            </a:r>
            <a:r>
              <a:rPr lang="en-US" dirty="0"/>
              <a:t>versatile by </a:t>
            </a:r>
            <a:r>
              <a:rPr lang="en-US" b="1" dirty="0"/>
              <a:t>their ability to dynamically partition the thread slots among thread blocks.</a:t>
            </a:r>
          </a:p>
          <a:p>
            <a:pPr algn="just"/>
            <a:r>
              <a:rPr lang="en-US" dirty="0"/>
              <a:t>Streaming multiprocessors can </a:t>
            </a:r>
          </a:p>
          <a:p>
            <a:pPr lvl="1" algn="just"/>
            <a:r>
              <a:rPr lang="en-US" dirty="0"/>
              <a:t>either execute many thread blocks of few threads each.</a:t>
            </a:r>
          </a:p>
          <a:p>
            <a:pPr lvl="1" algn="just"/>
            <a:r>
              <a:rPr lang="en-US" dirty="0"/>
              <a:t>or execute a few thread blocks of many threads each.</a:t>
            </a:r>
          </a:p>
          <a:p>
            <a:pPr algn="just"/>
            <a:r>
              <a:rPr lang="en-US" dirty="0"/>
              <a:t>In contrast, fixed partitioning where the number of blocks and threads per block are fixed will lead to wastage.</a:t>
            </a:r>
          </a:p>
          <a:p>
            <a:pPr algn="just"/>
            <a:r>
              <a:rPr lang="en-US" b="1" dirty="0"/>
              <a:t>Number of thread slots = warp size × number of warps per block</a:t>
            </a:r>
          </a:p>
        </p:txBody>
      </p:sp>
    </p:spTree>
    <p:extLst>
      <p:ext uri="{BB962C8B-B14F-4D97-AF65-F5344CB8AC3E}">
        <p14:creationId xmlns:p14="http://schemas.microsoft.com/office/powerpoint/2010/main" val="1737224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BC4C-452A-7FDA-6184-824099C85897}"/>
              </a:ext>
            </a:extLst>
          </p:cNvPr>
          <p:cNvSpPr>
            <a:spLocks noGrp="1"/>
          </p:cNvSpPr>
          <p:nvPr>
            <p:ph type="title"/>
          </p:nvPr>
        </p:nvSpPr>
        <p:spPr>
          <a:xfrm>
            <a:off x="261937" y="212726"/>
            <a:ext cx="11668125" cy="1235930"/>
          </a:xfrm>
        </p:spPr>
        <p:txBody>
          <a:bodyPr>
            <a:normAutofit/>
          </a:bodyPr>
          <a:lstStyle/>
          <a:p>
            <a:r>
              <a:rPr lang="en-US" b="1" u="sng" dirty="0"/>
              <a:t>Example -Tesla C2050</a:t>
            </a:r>
          </a:p>
        </p:txBody>
      </p:sp>
      <p:sp>
        <p:nvSpPr>
          <p:cNvPr id="3" name="Content Placeholder 2">
            <a:extLst>
              <a:ext uri="{FF2B5EF4-FFF2-40B4-BE49-F238E27FC236}">
                <a16:creationId xmlns:a16="http://schemas.microsoft.com/office/drawing/2014/main" id="{3C48FB91-8B96-0C8E-8C95-B9D4C9C81F00}"/>
              </a:ext>
            </a:extLst>
          </p:cNvPr>
          <p:cNvSpPr>
            <a:spLocks noGrp="1"/>
          </p:cNvSpPr>
          <p:nvPr>
            <p:ph idx="1"/>
          </p:nvPr>
        </p:nvSpPr>
        <p:spPr>
          <a:xfrm>
            <a:off x="261937" y="1808252"/>
            <a:ext cx="11668125" cy="4735422"/>
          </a:xfrm>
        </p:spPr>
        <p:txBody>
          <a:bodyPr/>
          <a:lstStyle/>
          <a:p>
            <a:pPr algn="just"/>
            <a:r>
              <a:rPr lang="en-IN" dirty="0"/>
              <a:t>The Tesla C2050 has </a:t>
            </a:r>
            <a:r>
              <a:rPr lang="en-IN" b="1" dirty="0"/>
              <a:t>6 SM's and 1536 thread slots </a:t>
            </a:r>
            <a:r>
              <a:rPr lang="en-IN" dirty="0"/>
              <a:t>per streaming multiprocessor. Calculate the number of warps per block. Also calculate the total number of warps in Tesla C2050.</a:t>
            </a:r>
          </a:p>
          <a:p>
            <a:pPr lvl="1" algn="just"/>
            <a:r>
              <a:rPr lang="en-IN" sz="2800" b="1" dirty="0"/>
              <a:t>Number of thread slots = warp size × number of warps per block</a:t>
            </a:r>
          </a:p>
          <a:p>
            <a:pPr lvl="1" algn="just"/>
            <a:r>
              <a:rPr lang="en-IN" sz="2800" dirty="0"/>
              <a:t>Warp size = 32 threads per block</a:t>
            </a:r>
          </a:p>
          <a:p>
            <a:pPr lvl="1" algn="just"/>
            <a:r>
              <a:rPr lang="en-IN" sz="2800" dirty="0"/>
              <a:t>1536= 32 x number of warps per block</a:t>
            </a:r>
          </a:p>
          <a:p>
            <a:pPr lvl="1" algn="just"/>
            <a:r>
              <a:rPr lang="en-IN" sz="2800" b="1" dirty="0"/>
              <a:t>Number of warps per block= 1536/32 = 48 warps</a:t>
            </a:r>
          </a:p>
          <a:p>
            <a:pPr lvl="2" algn="just"/>
            <a:r>
              <a:rPr lang="en-IN" sz="2800" dirty="0"/>
              <a:t>Consider only one block per SM</a:t>
            </a:r>
          </a:p>
          <a:p>
            <a:pPr lvl="2" algn="just"/>
            <a:r>
              <a:rPr lang="en-IN" sz="2800" dirty="0"/>
              <a:t>Therefore 48 warps per SM</a:t>
            </a:r>
          </a:p>
          <a:p>
            <a:pPr lvl="1" algn="just"/>
            <a:r>
              <a:rPr lang="en-IN" sz="2800" b="1" dirty="0"/>
              <a:t>Total number of warps in Tesla C2050 = 48*6= 288 warps</a:t>
            </a:r>
            <a:endParaRPr lang="en-US" sz="2800" b="1" dirty="0">
              <a:solidFill>
                <a:srgbClr val="FF0000"/>
              </a:solidFill>
            </a:endParaRPr>
          </a:p>
        </p:txBody>
      </p:sp>
    </p:spTree>
    <p:extLst>
      <p:ext uri="{BB962C8B-B14F-4D97-AF65-F5344CB8AC3E}">
        <p14:creationId xmlns:p14="http://schemas.microsoft.com/office/powerpoint/2010/main" val="3646976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264CC-B509-830A-9FEE-37D5F3F51E51}"/>
              </a:ext>
            </a:extLst>
          </p:cNvPr>
          <p:cNvSpPr>
            <a:spLocks noGrp="1"/>
          </p:cNvSpPr>
          <p:nvPr>
            <p:ph idx="1"/>
          </p:nvPr>
        </p:nvSpPr>
        <p:spPr>
          <a:xfrm>
            <a:off x="838200" y="781050"/>
            <a:ext cx="10515600" cy="5395913"/>
          </a:xfrm>
        </p:spPr>
        <p:txBody>
          <a:bodyPr>
            <a:normAutofit/>
          </a:bodyPr>
          <a:lstStyle/>
          <a:p>
            <a:pPr marL="0" indent="0">
              <a:buNone/>
            </a:pPr>
            <a:endParaRPr lang="en-IN" sz="3600" b="1" dirty="0"/>
          </a:p>
          <a:p>
            <a:endParaRPr lang="en-IN" sz="3600" b="1" dirty="0"/>
          </a:p>
          <a:p>
            <a:pPr marL="0" indent="0" algn="ctr">
              <a:buNone/>
            </a:pPr>
            <a:r>
              <a:rPr lang="en-IN" sz="3600" b="1" dirty="0">
                <a:solidFill>
                  <a:schemeClr val="accent2">
                    <a:lumMod val="75000"/>
                  </a:schemeClr>
                </a:solidFill>
              </a:rPr>
              <a:t>End of Module 5</a:t>
            </a:r>
          </a:p>
          <a:p>
            <a:pPr marL="0" indent="0" algn="ctr">
              <a:buNone/>
            </a:pPr>
            <a:r>
              <a:rPr lang="en-IN" sz="3600" b="1" dirty="0">
                <a:solidFill>
                  <a:schemeClr val="accent2">
                    <a:lumMod val="75000"/>
                  </a:schemeClr>
                </a:solidFill>
              </a:rPr>
              <a:t>(THANK YOU) </a:t>
            </a:r>
          </a:p>
        </p:txBody>
      </p:sp>
      <p:sp>
        <p:nvSpPr>
          <p:cNvPr id="4" name="Slide Number Placeholder 3">
            <a:extLst>
              <a:ext uri="{FF2B5EF4-FFF2-40B4-BE49-F238E27FC236}">
                <a16:creationId xmlns:a16="http://schemas.microsoft.com/office/drawing/2014/main" id="{44D876B0-EF67-E1A9-2A14-6FF7AD96A4F9}"/>
              </a:ext>
            </a:extLst>
          </p:cNvPr>
          <p:cNvSpPr>
            <a:spLocks noGrp="1"/>
          </p:cNvSpPr>
          <p:nvPr>
            <p:ph type="sldNum" sz="quarter" idx="12"/>
          </p:nvPr>
        </p:nvSpPr>
        <p:spPr/>
        <p:txBody>
          <a:bodyPr/>
          <a:lstStyle/>
          <a:p>
            <a:fld id="{665E4B54-9FBF-4371-A767-DCD0D50C10CC}" type="slidenum">
              <a:rPr lang="en-US" smtClean="0"/>
              <a:t>25</a:t>
            </a:fld>
            <a:endParaRPr lang="en-US"/>
          </a:p>
        </p:txBody>
      </p:sp>
    </p:spTree>
    <p:extLst>
      <p:ext uri="{BB962C8B-B14F-4D97-AF65-F5344CB8AC3E}">
        <p14:creationId xmlns:p14="http://schemas.microsoft.com/office/powerpoint/2010/main" val="593828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FED4-72CF-30A0-54A9-843C0B4E8947}"/>
              </a:ext>
            </a:extLst>
          </p:cNvPr>
          <p:cNvSpPr>
            <a:spLocks noGrp="1"/>
          </p:cNvSpPr>
          <p:nvPr>
            <p:ph type="title"/>
          </p:nvPr>
        </p:nvSpPr>
        <p:spPr>
          <a:xfrm>
            <a:off x="838200" y="365125"/>
            <a:ext cx="10515600" cy="703387"/>
          </a:xfrm>
        </p:spPr>
        <p:txBody>
          <a:bodyPr/>
          <a:lstStyle/>
          <a:p>
            <a:r>
              <a:rPr lang="en-IN" b="1" u="sng" dirty="0"/>
              <a:t>Thread Synchronization</a:t>
            </a:r>
          </a:p>
        </p:txBody>
      </p:sp>
      <p:sp>
        <p:nvSpPr>
          <p:cNvPr id="3" name="Content Placeholder 2">
            <a:extLst>
              <a:ext uri="{FF2B5EF4-FFF2-40B4-BE49-F238E27FC236}">
                <a16:creationId xmlns:a16="http://schemas.microsoft.com/office/drawing/2014/main" id="{0B741D01-385C-4776-6AEA-CD31B8A9FB78}"/>
              </a:ext>
            </a:extLst>
          </p:cNvPr>
          <p:cNvSpPr>
            <a:spLocks noGrp="1"/>
          </p:cNvSpPr>
          <p:nvPr>
            <p:ph idx="1"/>
          </p:nvPr>
        </p:nvSpPr>
        <p:spPr>
          <a:xfrm>
            <a:off x="838200" y="1294544"/>
            <a:ext cx="10515600" cy="4882419"/>
          </a:xfrm>
        </p:spPr>
        <p:txBody>
          <a:bodyPr>
            <a:normAutofit fontScale="92500" lnSpcReduction="20000"/>
          </a:bodyPr>
          <a:lstStyle/>
          <a:p>
            <a:pPr algn="just"/>
            <a:r>
              <a:rPr lang="en-IN" dirty="0"/>
              <a:t>When a grid is launched, its blocks are assigned to SMs in an arbitrary order, resulting in transparent scalability of CUDA applications. </a:t>
            </a:r>
          </a:p>
          <a:p>
            <a:pPr algn="just"/>
            <a:r>
              <a:rPr lang="en-IN" b="1" dirty="0"/>
              <a:t>The transparent scalability comes with a limitation: Threads in different blocks cannot synchronize with each other.</a:t>
            </a:r>
          </a:p>
          <a:p>
            <a:pPr algn="just"/>
            <a:r>
              <a:rPr lang="en-IN" dirty="0"/>
              <a:t>The CUDA API has a method, </a:t>
            </a:r>
            <a:r>
              <a:rPr lang="en-IN" b="1" dirty="0"/>
              <a:t>__</a:t>
            </a:r>
            <a:r>
              <a:rPr lang="en-IN" b="1" dirty="0" err="1"/>
              <a:t>syncthreads</a:t>
            </a:r>
            <a:r>
              <a:rPr lang="en-IN" b="1" dirty="0"/>
              <a:t>()</a:t>
            </a:r>
            <a:r>
              <a:rPr lang="en-IN" dirty="0"/>
              <a:t> to synchronize threads.</a:t>
            </a:r>
            <a:endParaRPr lang="en-IN" b="1" dirty="0"/>
          </a:p>
          <a:p>
            <a:pPr algn="just"/>
            <a:r>
              <a:rPr lang="en-IN" dirty="0"/>
              <a:t>To synchronize threads in a block, we use the __</a:t>
            </a:r>
            <a:r>
              <a:rPr lang="en-IN" dirty="0" err="1"/>
              <a:t>syncthreads</a:t>
            </a:r>
            <a:r>
              <a:rPr lang="en-IN" dirty="0"/>
              <a:t>() CUDA function.</a:t>
            </a:r>
          </a:p>
          <a:p>
            <a:pPr algn="just"/>
            <a:r>
              <a:rPr lang="en-IN" dirty="0"/>
              <a:t>When the method is encountered in the kernel, all threads in a block will be blocked at the calling location until each of them reaches the location.</a:t>
            </a:r>
          </a:p>
          <a:p>
            <a:pPr algn="just"/>
            <a:r>
              <a:rPr lang="en-IN" dirty="0"/>
              <a:t>What is the need for it? </a:t>
            </a:r>
            <a:r>
              <a:rPr lang="en-IN" b="1" dirty="0"/>
              <a:t>It ensure phase synchronization</a:t>
            </a:r>
            <a:r>
              <a:rPr lang="en-IN" dirty="0"/>
              <a:t>. </a:t>
            </a:r>
          </a:p>
          <a:p>
            <a:pPr algn="just"/>
            <a:r>
              <a:rPr lang="en-IN" b="1" dirty="0"/>
              <a:t>That is, all the threads of a block will now start executing their next phase only after they have finished the previous one. </a:t>
            </a:r>
          </a:p>
          <a:p>
            <a:pPr algn="just"/>
            <a:r>
              <a:rPr lang="en-IN" dirty="0"/>
              <a:t>Thus, the memory operations are also finalized and visible to all. </a:t>
            </a:r>
          </a:p>
          <a:p>
            <a:pPr algn="just"/>
            <a:endParaRPr lang="en-IN" dirty="0"/>
          </a:p>
        </p:txBody>
      </p:sp>
      <p:sp>
        <p:nvSpPr>
          <p:cNvPr id="4" name="Slide Number Placeholder 3">
            <a:extLst>
              <a:ext uri="{FF2B5EF4-FFF2-40B4-BE49-F238E27FC236}">
                <a16:creationId xmlns:a16="http://schemas.microsoft.com/office/drawing/2014/main" id="{3811C934-1528-300E-F105-27862A15C5DC}"/>
              </a:ext>
            </a:extLst>
          </p:cNvPr>
          <p:cNvSpPr>
            <a:spLocks noGrp="1"/>
          </p:cNvSpPr>
          <p:nvPr>
            <p:ph type="sldNum" sz="quarter" idx="12"/>
          </p:nvPr>
        </p:nvSpPr>
        <p:spPr/>
        <p:txBody>
          <a:bodyPr/>
          <a:lstStyle/>
          <a:p>
            <a:fld id="{B3647D92-D355-45B5-865A-6B6EDC068D6D}" type="slidenum">
              <a:rPr lang="en-IN" smtClean="0"/>
              <a:t>3</a:t>
            </a:fld>
            <a:endParaRPr lang="en-IN"/>
          </a:p>
        </p:txBody>
      </p:sp>
    </p:spTree>
    <p:extLst>
      <p:ext uri="{BB962C8B-B14F-4D97-AF65-F5344CB8AC3E}">
        <p14:creationId xmlns:p14="http://schemas.microsoft.com/office/powerpoint/2010/main" val="134797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8DE7D-428A-65EA-7822-18A555E71D38}"/>
              </a:ext>
            </a:extLst>
          </p:cNvPr>
          <p:cNvSpPr>
            <a:spLocks noGrp="1"/>
          </p:cNvSpPr>
          <p:nvPr>
            <p:ph type="title"/>
          </p:nvPr>
        </p:nvSpPr>
        <p:spPr>
          <a:xfrm>
            <a:off x="838200" y="365125"/>
            <a:ext cx="10515600" cy="1093805"/>
          </a:xfrm>
        </p:spPr>
        <p:txBody>
          <a:bodyPr/>
          <a:lstStyle/>
          <a:p>
            <a:r>
              <a:rPr lang="en-US" b="1" u="sng" dirty="0"/>
              <a:t>Assigning Resources to Blocks</a:t>
            </a:r>
            <a:endParaRPr lang="en-IN" dirty="0"/>
          </a:p>
        </p:txBody>
      </p:sp>
      <p:sp>
        <p:nvSpPr>
          <p:cNvPr id="3" name="Content Placeholder 2">
            <a:extLst>
              <a:ext uri="{FF2B5EF4-FFF2-40B4-BE49-F238E27FC236}">
                <a16:creationId xmlns:a16="http://schemas.microsoft.com/office/drawing/2014/main" id="{C0A72F24-1ADC-E020-EE86-EB315FD6A417}"/>
              </a:ext>
            </a:extLst>
          </p:cNvPr>
          <p:cNvSpPr>
            <a:spLocks noGrp="1"/>
          </p:cNvSpPr>
          <p:nvPr>
            <p:ph idx="1"/>
          </p:nvPr>
        </p:nvSpPr>
        <p:spPr/>
        <p:txBody>
          <a:bodyPr/>
          <a:lstStyle/>
          <a:p>
            <a:pPr algn="just"/>
            <a:r>
              <a:rPr lang="en-IN" dirty="0"/>
              <a:t>Resources are organized into Streaming Multiprocessors (SM).</a:t>
            </a:r>
          </a:p>
          <a:p>
            <a:pPr algn="just"/>
            <a:r>
              <a:rPr lang="en-IN" dirty="0"/>
              <a:t> Multiple blocks of threads can be assigned to a single SM. </a:t>
            </a:r>
          </a:p>
          <a:p>
            <a:pPr algn="just"/>
            <a:r>
              <a:rPr lang="en-IN" b="1" dirty="0"/>
              <a:t>The number varies with CUDA device. </a:t>
            </a:r>
          </a:p>
          <a:p>
            <a:pPr algn="just"/>
            <a:r>
              <a:rPr lang="en-IN" dirty="0"/>
              <a:t>For example, a CUDA device may allow up to 8 thread blocks to be assigned to an SM. </a:t>
            </a:r>
          </a:p>
          <a:p>
            <a:pPr algn="just"/>
            <a:r>
              <a:rPr lang="en-IN" dirty="0"/>
              <a:t>This is the upper limit, and it is not necessary that for any configuration of threads, a SM will run 8 blocks.</a:t>
            </a:r>
          </a:p>
        </p:txBody>
      </p:sp>
      <p:sp>
        <p:nvSpPr>
          <p:cNvPr id="4" name="Slide Number Placeholder 3">
            <a:extLst>
              <a:ext uri="{FF2B5EF4-FFF2-40B4-BE49-F238E27FC236}">
                <a16:creationId xmlns:a16="http://schemas.microsoft.com/office/drawing/2014/main" id="{A73A4304-DCE7-54CC-4C1D-B81A96A0F0FB}"/>
              </a:ext>
            </a:extLst>
          </p:cNvPr>
          <p:cNvSpPr>
            <a:spLocks noGrp="1"/>
          </p:cNvSpPr>
          <p:nvPr>
            <p:ph type="sldNum" sz="quarter" idx="12"/>
          </p:nvPr>
        </p:nvSpPr>
        <p:spPr/>
        <p:txBody>
          <a:bodyPr/>
          <a:lstStyle/>
          <a:p>
            <a:fld id="{B3647D92-D355-45B5-865A-6B6EDC068D6D}" type="slidenum">
              <a:rPr lang="en-IN" smtClean="0"/>
              <a:t>4</a:t>
            </a:fld>
            <a:endParaRPr lang="en-IN"/>
          </a:p>
        </p:txBody>
      </p:sp>
    </p:spTree>
    <p:extLst>
      <p:ext uri="{BB962C8B-B14F-4D97-AF65-F5344CB8AC3E}">
        <p14:creationId xmlns:p14="http://schemas.microsoft.com/office/powerpoint/2010/main" val="252005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7659C-968B-23EF-0806-1B817EA93A92}"/>
              </a:ext>
            </a:extLst>
          </p:cNvPr>
          <p:cNvSpPr>
            <a:spLocks noGrp="1"/>
          </p:cNvSpPr>
          <p:nvPr>
            <p:ph type="title"/>
          </p:nvPr>
        </p:nvSpPr>
        <p:spPr>
          <a:xfrm>
            <a:off x="838200" y="267128"/>
            <a:ext cx="10515600" cy="976046"/>
          </a:xfrm>
        </p:spPr>
        <p:txBody>
          <a:bodyPr/>
          <a:lstStyle/>
          <a:p>
            <a:r>
              <a:rPr lang="en-US" b="1" u="sng" dirty="0"/>
              <a:t>Assigning Resources to Blocks</a:t>
            </a:r>
            <a:endParaRPr lang="en-IN" dirty="0"/>
          </a:p>
        </p:txBody>
      </p:sp>
      <p:sp>
        <p:nvSpPr>
          <p:cNvPr id="3" name="Content Placeholder 2">
            <a:extLst>
              <a:ext uri="{FF2B5EF4-FFF2-40B4-BE49-F238E27FC236}">
                <a16:creationId xmlns:a16="http://schemas.microsoft.com/office/drawing/2014/main" id="{35EA462E-9A2F-3036-5F5F-0646BD13518F}"/>
              </a:ext>
            </a:extLst>
          </p:cNvPr>
          <p:cNvSpPr>
            <a:spLocks noGrp="1"/>
          </p:cNvSpPr>
          <p:nvPr>
            <p:ph idx="1"/>
          </p:nvPr>
        </p:nvSpPr>
        <p:spPr>
          <a:xfrm>
            <a:off x="838200" y="1243174"/>
            <a:ext cx="10515600" cy="5113176"/>
          </a:xfrm>
        </p:spPr>
        <p:txBody>
          <a:bodyPr>
            <a:normAutofit/>
          </a:bodyPr>
          <a:lstStyle/>
          <a:p>
            <a:pPr algn="just"/>
            <a:r>
              <a:rPr lang="en-IN" dirty="0"/>
              <a:t>In recent CUDA devices, a SM can accommodate up to </a:t>
            </a:r>
            <a:r>
              <a:rPr lang="en-IN" b="1" dirty="0"/>
              <a:t>1536 threads</a:t>
            </a:r>
            <a:r>
              <a:rPr lang="en-IN" dirty="0"/>
              <a:t>.</a:t>
            </a:r>
          </a:p>
          <a:p>
            <a:pPr algn="just"/>
            <a:r>
              <a:rPr lang="en-IN" dirty="0"/>
              <a:t> The configuration depends upon the programmer. </a:t>
            </a:r>
          </a:p>
          <a:p>
            <a:pPr algn="just"/>
            <a:r>
              <a:rPr lang="en-IN" dirty="0"/>
              <a:t>This can be in the form of 3 blocks of 512 threads each, 6 blocks of 256 threads each or 12 blocks of 128 threads each.</a:t>
            </a:r>
          </a:p>
          <a:p>
            <a:pPr algn="just"/>
            <a:r>
              <a:rPr lang="en-IN" b="1" dirty="0"/>
              <a:t>The upper limit is on the number of threads, and not on the number of blocks.</a:t>
            </a:r>
          </a:p>
          <a:p>
            <a:pPr algn="just"/>
            <a:endParaRPr lang="en-IN" b="1" dirty="0"/>
          </a:p>
          <a:p>
            <a:pPr algn="just"/>
            <a:r>
              <a:rPr lang="en-IN" dirty="0"/>
              <a:t>Thus, </a:t>
            </a:r>
            <a:r>
              <a:rPr lang="en-IN" b="1" dirty="0"/>
              <a:t>the number of threads that can run parallel on a CUDA device </a:t>
            </a:r>
            <a:r>
              <a:rPr lang="en-IN" dirty="0"/>
              <a:t>is simply the number of SM multiplied by the maximum number of threads each SM can support. </a:t>
            </a:r>
          </a:p>
          <a:p>
            <a:pPr algn="just"/>
            <a:r>
              <a:rPr lang="en-IN" dirty="0"/>
              <a:t>In this case, </a:t>
            </a:r>
            <a:r>
              <a:rPr lang="en-IN" b="1" dirty="0"/>
              <a:t>the value comes out to be SM x 1536</a:t>
            </a:r>
            <a:r>
              <a:rPr lang="en-IN" dirty="0"/>
              <a:t>.</a:t>
            </a:r>
          </a:p>
        </p:txBody>
      </p:sp>
      <p:sp>
        <p:nvSpPr>
          <p:cNvPr id="4" name="Slide Number Placeholder 3">
            <a:extLst>
              <a:ext uri="{FF2B5EF4-FFF2-40B4-BE49-F238E27FC236}">
                <a16:creationId xmlns:a16="http://schemas.microsoft.com/office/drawing/2014/main" id="{B80ECC91-AA17-F40D-7054-6AD894CF3403}"/>
              </a:ext>
            </a:extLst>
          </p:cNvPr>
          <p:cNvSpPr>
            <a:spLocks noGrp="1"/>
          </p:cNvSpPr>
          <p:nvPr>
            <p:ph type="sldNum" sz="quarter" idx="12"/>
          </p:nvPr>
        </p:nvSpPr>
        <p:spPr/>
        <p:txBody>
          <a:bodyPr/>
          <a:lstStyle/>
          <a:p>
            <a:fld id="{B3647D92-D355-45B5-865A-6B6EDC068D6D}" type="slidenum">
              <a:rPr lang="en-IN" smtClean="0"/>
              <a:t>5</a:t>
            </a:fld>
            <a:endParaRPr lang="en-IN"/>
          </a:p>
        </p:txBody>
      </p:sp>
    </p:spTree>
    <p:extLst>
      <p:ext uri="{BB962C8B-B14F-4D97-AF65-F5344CB8AC3E}">
        <p14:creationId xmlns:p14="http://schemas.microsoft.com/office/powerpoint/2010/main" val="171657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73169-4C56-6803-A7FC-6BBDAB785112}"/>
              </a:ext>
            </a:extLst>
          </p:cNvPr>
          <p:cNvSpPr>
            <a:spLocks noGrp="1"/>
          </p:cNvSpPr>
          <p:nvPr>
            <p:ph type="title"/>
          </p:nvPr>
        </p:nvSpPr>
        <p:spPr>
          <a:xfrm>
            <a:off x="200025" y="212725"/>
            <a:ext cx="11791950" cy="758825"/>
          </a:xfrm>
        </p:spPr>
        <p:txBody>
          <a:bodyPr/>
          <a:lstStyle/>
          <a:p>
            <a:r>
              <a:rPr lang="en-US" b="1" u="sng" dirty="0"/>
              <a:t>Assigning Resources to Blocks</a:t>
            </a:r>
          </a:p>
        </p:txBody>
      </p:sp>
      <p:pic>
        <p:nvPicPr>
          <p:cNvPr id="5" name="Content Placeholder 4">
            <a:extLst>
              <a:ext uri="{FF2B5EF4-FFF2-40B4-BE49-F238E27FC236}">
                <a16:creationId xmlns:a16="http://schemas.microsoft.com/office/drawing/2014/main" id="{EECE6CDB-268D-10E8-7698-DE165CA5D07B}"/>
              </a:ext>
            </a:extLst>
          </p:cNvPr>
          <p:cNvPicPr>
            <a:picLocks noGrp="1" noChangeAspect="1"/>
          </p:cNvPicPr>
          <p:nvPr>
            <p:ph idx="1"/>
          </p:nvPr>
        </p:nvPicPr>
        <p:blipFill>
          <a:blip r:embed="rId2"/>
          <a:stretch>
            <a:fillRect/>
          </a:stretch>
        </p:blipFill>
        <p:spPr>
          <a:xfrm>
            <a:off x="750014" y="1267574"/>
            <a:ext cx="10654302" cy="4910138"/>
          </a:xfrm>
        </p:spPr>
      </p:pic>
    </p:spTree>
    <p:extLst>
      <p:ext uri="{BB962C8B-B14F-4D97-AF65-F5344CB8AC3E}">
        <p14:creationId xmlns:p14="http://schemas.microsoft.com/office/powerpoint/2010/main" val="181384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5CB68-863D-5306-5B9C-5ACDE777CEEC}"/>
              </a:ext>
            </a:extLst>
          </p:cNvPr>
          <p:cNvSpPr>
            <a:spLocks noGrp="1"/>
          </p:cNvSpPr>
          <p:nvPr>
            <p:ph type="title"/>
          </p:nvPr>
        </p:nvSpPr>
        <p:spPr/>
        <p:txBody>
          <a:bodyPr/>
          <a:lstStyle/>
          <a:p>
            <a:pPr algn="ctr"/>
            <a:r>
              <a:rPr lang="en-IN" b="1" u="sng" dirty="0"/>
              <a:t>Thread Scheduling:                                        Warps and Thread Execution</a:t>
            </a:r>
          </a:p>
        </p:txBody>
      </p:sp>
      <p:sp>
        <p:nvSpPr>
          <p:cNvPr id="3" name="Content Placeholder 2">
            <a:extLst>
              <a:ext uri="{FF2B5EF4-FFF2-40B4-BE49-F238E27FC236}">
                <a16:creationId xmlns:a16="http://schemas.microsoft.com/office/drawing/2014/main" id="{FA37BF61-81C7-D53A-7157-7F1057798944}"/>
              </a:ext>
            </a:extLst>
          </p:cNvPr>
          <p:cNvSpPr>
            <a:spLocks noGrp="1"/>
          </p:cNvSpPr>
          <p:nvPr>
            <p:ph idx="1"/>
          </p:nvPr>
        </p:nvSpPr>
        <p:spPr/>
        <p:txBody>
          <a:bodyPr/>
          <a:lstStyle/>
          <a:p>
            <a:pPr algn="just"/>
            <a:r>
              <a:rPr lang="en-IN" b="1" dirty="0"/>
              <a:t>A warp is a group of 32 threads </a:t>
            </a:r>
            <a:r>
              <a:rPr lang="en-IN" dirty="0"/>
              <a:t>that are executed concurrently on an NVIDIA GPU.</a:t>
            </a:r>
          </a:p>
          <a:p>
            <a:pPr algn="just"/>
            <a:r>
              <a:rPr lang="en-IN" dirty="0"/>
              <a:t>Warps are the basic units of execution and scheduling on NVIDIA GPUs.</a:t>
            </a:r>
          </a:p>
          <a:p>
            <a:pPr algn="just"/>
            <a:r>
              <a:rPr lang="en-IN" b="1" dirty="0"/>
              <a:t>Threads within a warp execute in lockstep, meaning they all execute the same instruction simultaneously.</a:t>
            </a:r>
          </a:p>
          <a:p>
            <a:endParaRPr lang="en-IN" dirty="0"/>
          </a:p>
        </p:txBody>
      </p:sp>
      <p:sp>
        <p:nvSpPr>
          <p:cNvPr id="4" name="Slide Number Placeholder 3">
            <a:extLst>
              <a:ext uri="{FF2B5EF4-FFF2-40B4-BE49-F238E27FC236}">
                <a16:creationId xmlns:a16="http://schemas.microsoft.com/office/drawing/2014/main" id="{2F975FA8-C9D0-DAE8-96D7-32C27502FACA}"/>
              </a:ext>
            </a:extLst>
          </p:cNvPr>
          <p:cNvSpPr>
            <a:spLocks noGrp="1"/>
          </p:cNvSpPr>
          <p:nvPr>
            <p:ph type="sldNum" sz="quarter" idx="12"/>
          </p:nvPr>
        </p:nvSpPr>
        <p:spPr/>
        <p:txBody>
          <a:bodyPr/>
          <a:lstStyle/>
          <a:p>
            <a:fld id="{B3647D92-D355-45B5-865A-6B6EDC068D6D}" type="slidenum">
              <a:rPr lang="en-IN" smtClean="0"/>
              <a:t>7</a:t>
            </a:fld>
            <a:endParaRPr lang="en-IN"/>
          </a:p>
        </p:txBody>
      </p:sp>
    </p:spTree>
    <p:extLst>
      <p:ext uri="{BB962C8B-B14F-4D97-AF65-F5344CB8AC3E}">
        <p14:creationId xmlns:p14="http://schemas.microsoft.com/office/powerpoint/2010/main" val="411711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4BB2A-43ED-9BE4-AA22-D0EEC3C47422}"/>
              </a:ext>
            </a:extLst>
          </p:cNvPr>
          <p:cNvSpPr>
            <a:spLocks noGrp="1"/>
          </p:cNvSpPr>
          <p:nvPr>
            <p:ph type="title"/>
          </p:nvPr>
        </p:nvSpPr>
        <p:spPr/>
        <p:txBody>
          <a:bodyPr/>
          <a:lstStyle/>
          <a:p>
            <a:r>
              <a:rPr lang="en-IN" b="1" u="sng" dirty="0"/>
              <a:t>Warps and Thread Execution</a:t>
            </a:r>
            <a:endParaRPr lang="en-IN" dirty="0"/>
          </a:p>
        </p:txBody>
      </p:sp>
      <p:sp>
        <p:nvSpPr>
          <p:cNvPr id="4" name="Slide Number Placeholder 3">
            <a:extLst>
              <a:ext uri="{FF2B5EF4-FFF2-40B4-BE49-F238E27FC236}">
                <a16:creationId xmlns:a16="http://schemas.microsoft.com/office/drawing/2014/main" id="{26A73D98-E111-A857-B72B-4BD86E35F360}"/>
              </a:ext>
            </a:extLst>
          </p:cNvPr>
          <p:cNvSpPr>
            <a:spLocks noGrp="1"/>
          </p:cNvSpPr>
          <p:nvPr>
            <p:ph type="sldNum" sz="quarter" idx="12"/>
          </p:nvPr>
        </p:nvSpPr>
        <p:spPr/>
        <p:txBody>
          <a:bodyPr/>
          <a:lstStyle/>
          <a:p>
            <a:fld id="{B3647D92-D355-45B5-865A-6B6EDC068D6D}" type="slidenum">
              <a:rPr lang="en-IN" smtClean="0"/>
              <a:t>8</a:t>
            </a:fld>
            <a:endParaRPr lang="en-IN"/>
          </a:p>
        </p:txBody>
      </p:sp>
      <p:pic>
        <p:nvPicPr>
          <p:cNvPr id="5" name="Content Placeholder 4">
            <a:extLst>
              <a:ext uri="{FF2B5EF4-FFF2-40B4-BE49-F238E27FC236}">
                <a16:creationId xmlns:a16="http://schemas.microsoft.com/office/drawing/2014/main" id="{6FB9F3AB-DA0E-9A96-E2D1-7065CB0A9045}"/>
              </a:ext>
            </a:extLst>
          </p:cNvPr>
          <p:cNvPicPr>
            <a:picLocks noGrp="1" noChangeAspect="1"/>
          </p:cNvPicPr>
          <p:nvPr>
            <p:ph idx="1"/>
          </p:nvPr>
        </p:nvPicPr>
        <p:blipFill>
          <a:blip r:embed="rId2"/>
          <a:stretch>
            <a:fillRect/>
          </a:stretch>
        </p:blipFill>
        <p:spPr>
          <a:xfrm>
            <a:off x="3020602" y="1825625"/>
            <a:ext cx="4528780" cy="4351338"/>
          </a:xfrm>
          <a:prstGeom prst="rect">
            <a:avLst/>
          </a:prstGeom>
        </p:spPr>
      </p:pic>
    </p:spTree>
    <p:extLst>
      <p:ext uri="{BB962C8B-B14F-4D97-AF65-F5344CB8AC3E}">
        <p14:creationId xmlns:p14="http://schemas.microsoft.com/office/powerpoint/2010/main" val="2932185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FF60F-A345-5117-68B3-6DF074013721}"/>
              </a:ext>
            </a:extLst>
          </p:cNvPr>
          <p:cNvSpPr>
            <a:spLocks noGrp="1"/>
          </p:cNvSpPr>
          <p:nvPr>
            <p:ph type="title"/>
          </p:nvPr>
        </p:nvSpPr>
        <p:spPr>
          <a:xfrm>
            <a:off x="238125" y="193676"/>
            <a:ext cx="11715750" cy="787400"/>
          </a:xfrm>
        </p:spPr>
        <p:txBody>
          <a:bodyPr/>
          <a:lstStyle/>
          <a:p>
            <a:r>
              <a:rPr lang="en-US" b="1" u="sng" dirty="0"/>
              <a:t>Difference Between Warp And Block</a:t>
            </a:r>
          </a:p>
        </p:txBody>
      </p:sp>
      <p:sp>
        <p:nvSpPr>
          <p:cNvPr id="3" name="Content Placeholder 2">
            <a:extLst>
              <a:ext uri="{FF2B5EF4-FFF2-40B4-BE49-F238E27FC236}">
                <a16:creationId xmlns:a16="http://schemas.microsoft.com/office/drawing/2014/main" id="{DC743797-3CF7-7DF3-D3D2-169E38CA3203}"/>
              </a:ext>
            </a:extLst>
          </p:cNvPr>
          <p:cNvSpPr>
            <a:spLocks noGrp="1"/>
          </p:cNvSpPr>
          <p:nvPr>
            <p:ph idx="1"/>
          </p:nvPr>
        </p:nvSpPr>
        <p:spPr>
          <a:xfrm>
            <a:off x="304799" y="981076"/>
            <a:ext cx="11572875" cy="5683248"/>
          </a:xfrm>
        </p:spPr>
        <p:txBody>
          <a:bodyPr>
            <a:normAutofit lnSpcReduction="10000"/>
          </a:bodyPr>
          <a:lstStyle/>
          <a:p>
            <a:pPr algn="just"/>
            <a:r>
              <a:rPr lang="en-US" b="1" u="sng" dirty="0"/>
              <a:t>Warp</a:t>
            </a:r>
          </a:p>
          <a:p>
            <a:pPr lvl="1" algn="just"/>
            <a:r>
              <a:rPr lang="en-US" dirty="0"/>
              <a:t>A warp is a group of threads that are executed together in lockstep on the GPU's processing cores.</a:t>
            </a:r>
          </a:p>
          <a:p>
            <a:pPr lvl="1" algn="just"/>
            <a:r>
              <a:rPr lang="en-US" dirty="0"/>
              <a:t>Warps are the </a:t>
            </a:r>
            <a:r>
              <a:rPr lang="en-US" b="1" dirty="0"/>
              <a:t>basic units of execution and scheduling </a:t>
            </a:r>
            <a:r>
              <a:rPr lang="en-US" dirty="0"/>
              <a:t>on NVIDIA GPUs.</a:t>
            </a:r>
          </a:p>
          <a:p>
            <a:pPr lvl="1" algn="just"/>
            <a:r>
              <a:rPr lang="en-US" dirty="0"/>
              <a:t>In NVIDIA GPUs, a warp typically consists of 32 threads.</a:t>
            </a:r>
          </a:p>
          <a:p>
            <a:pPr lvl="1" algn="just"/>
            <a:r>
              <a:rPr lang="en-US" dirty="0"/>
              <a:t>All threads within a warp execute the same instruction at the same time, but they may operate on different data elements.</a:t>
            </a:r>
          </a:p>
          <a:p>
            <a:pPr algn="just"/>
            <a:r>
              <a:rPr lang="en-US" b="1" u="sng" dirty="0"/>
              <a:t>Block</a:t>
            </a:r>
          </a:p>
          <a:p>
            <a:pPr lvl="1" algn="just"/>
            <a:r>
              <a:rPr lang="en-US" dirty="0"/>
              <a:t>A block is a grouping of threads that are scheduled together for execution on a streaming multiprocessor (SM) within the GPU.</a:t>
            </a:r>
          </a:p>
          <a:p>
            <a:pPr lvl="1" algn="just"/>
            <a:r>
              <a:rPr lang="en-US" dirty="0"/>
              <a:t>Threads within a block can cooperate and synchronize via shared memory.</a:t>
            </a:r>
          </a:p>
          <a:p>
            <a:pPr lvl="1" algn="just"/>
            <a:r>
              <a:rPr lang="en-US" dirty="0"/>
              <a:t>The number of threads per block is limited by the specific GPU architecture and can vary, but it typically ranges from a few dozen to a few thousand threads per block.</a:t>
            </a:r>
          </a:p>
          <a:p>
            <a:pPr lvl="1" algn="just"/>
            <a:r>
              <a:rPr lang="en-US" dirty="0"/>
              <a:t>Blocks are used to partition the overall computation into manageable units and to exploit parallelism within the GPU.</a:t>
            </a:r>
          </a:p>
          <a:p>
            <a:endParaRPr lang="en-US" dirty="0"/>
          </a:p>
        </p:txBody>
      </p:sp>
    </p:spTree>
    <p:extLst>
      <p:ext uri="{BB962C8B-B14F-4D97-AF65-F5344CB8AC3E}">
        <p14:creationId xmlns:p14="http://schemas.microsoft.com/office/powerpoint/2010/main" val="3776450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TotalTime>
  <Words>1938</Words>
  <Application>Microsoft Office PowerPoint</Application>
  <PresentationFormat>Widescreen</PresentationFormat>
  <Paragraphs>173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Söhne</vt:lpstr>
      <vt:lpstr>Times New Roman</vt:lpstr>
      <vt:lpstr>Office Theme</vt:lpstr>
      <vt:lpstr>DS3202:                                       PARALLEL PROGRAMMING   </vt:lpstr>
      <vt:lpstr>Transparent Scalability</vt:lpstr>
      <vt:lpstr>Thread Synchronization</vt:lpstr>
      <vt:lpstr>Assigning Resources to Blocks</vt:lpstr>
      <vt:lpstr>Assigning Resources to Blocks</vt:lpstr>
      <vt:lpstr>Assigning Resources to Blocks</vt:lpstr>
      <vt:lpstr>Thread Scheduling:                                        Warps and Thread Execution</vt:lpstr>
      <vt:lpstr>Warps and Thread Execution</vt:lpstr>
      <vt:lpstr>Difference Between Warp And Block</vt:lpstr>
      <vt:lpstr>Thread Scheduling</vt:lpstr>
      <vt:lpstr>Example</vt:lpstr>
      <vt:lpstr>Solution</vt:lpstr>
      <vt:lpstr>Latency Tolerance</vt:lpstr>
      <vt:lpstr>CUDA Memory Model</vt:lpstr>
      <vt:lpstr>Components of CUDA Memory Model</vt:lpstr>
      <vt:lpstr>Components of CUDA Memory Model</vt:lpstr>
      <vt:lpstr>Components of CUDA Memory Model</vt:lpstr>
      <vt:lpstr>CUDA Device Memory Types Strategy for Reducing Global Memory Traffic</vt:lpstr>
      <vt:lpstr>Memory as a limited factor to parallelism</vt:lpstr>
      <vt:lpstr>Performance Considerations</vt:lpstr>
      <vt:lpstr>  Dynamic partitioning of resources  </vt:lpstr>
      <vt:lpstr> Acceleration with GPU </vt:lpstr>
      <vt:lpstr> Streaming multiprocessor resources </vt:lpstr>
      <vt:lpstr>Example -Tesla C2050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DS3202:                                       PARALLEL PROGRAMMING   </dc:title>
  <dc:creator>Dr. Anju Susan George [MU - Jaipur]</dc:creator>
  <cp:lastModifiedBy>Dr. Anju Susan George [MU - Jaipur]</cp:lastModifiedBy>
  <cp:revision>183</cp:revision>
  <dcterms:created xsi:type="dcterms:W3CDTF">2024-02-04T10:40:58Z</dcterms:created>
  <dcterms:modified xsi:type="dcterms:W3CDTF">2025-04-09T08:14:33Z</dcterms:modified>
</cp:coreProperties>
</file>