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Ex3.xml" ContentType="application/vnd.ms-office.chartex+xml"/>
  <Override PartName="/ppt/charts/style8.xml" ContentType="application/vnd.ms-office.chartstyle+xml"/>
  <Override PartName="/ppt/charts/colors8.xml" ContentType="application/vnd.ms-office.chartcolorstyl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8.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9.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0.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1.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2.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3.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4.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5.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6.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7.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18.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Ex4.xml" ContentType="application/vnd.ms-office.chartex+xml"/>
  <Override PartName="/ppt/charts/style22.xml" ContentType="application/vnd.ms-office.chartstyle+xml"/>
  <Override PartName="/ppt/charts/colors22.xml" ContentType="application/vnd.ms-office.chartcolorstyle+xml"/>
  <Override PartName="/ppt/charts/chart19.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0.xml" ContentType="application/vnd.openxmlformats-officedocument.drawingml.chart+xml"/>
  <Override PartName="/ppt/charts/style24.xml" ContentType="application/vnd.ms-office.chartstyle+xml"/>
  <Override PartName="/ppt/charts/colors2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6" r:id="rId13"/>
    <p:sldId id="269" r:id="rId14"/>
    <p:sldId id="270" r:id="rId15"/>
    <p:sldId id="271" r:id="rId16"/>
    <p:sldId id="268" r:id="rId17"/>
    <p:sldId id="272" r:id="rId18"/>
    <p:sldId id="273" r:id="rId19"/>
    <p:sldId id="277" r:id="rId20"/>
    <p:sldId id="278"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66FAD-4F5E-4F3A-8540-A50C94FD27C5}" v="13" dt="2024-12-25T10:58:38.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0" d="100"/>
          <a:sy n="80" d="100"/>
        </p:scale>
        <p:origin x="73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ER ALEXANDER" userId="a207c1aa35c25c96" providerId="LiveId" clId="{79E66FAD-4F5E-4F3A-8540-A50C94FD27C5}"/>
    <pc:docChg chg="undo custSel addSld delSld modSld">
      <pc:chgData name="ASHER ALEXANDER" userId="a207c1aa35c25c96" providerId="LiveId" clId="{79E66FAD-4F5E-4F3A-8540-A50C94FD27C5}" dt="2024-12-25T10:58:45.545" v="81" actId="255"/>
      <pc:docMkLst>
        <pc:docMk/>
      </pc:docMkLst>
      <pc:sldChg chg="del">
        <pc:chgData name="ASHER ALEXANDER" userId="a207c1aa35c25c96" providerId="LiveId" clId="{79E66FAD-4F5E-4F3A-8540-A50C94FD27C5}" dt="2024-12-25T10:51:04.456" v="12" actId="2696"/>
        <pc:sldMkLst>
          <pc:docMk/>
          <pc:sldMk cId="3072013332" sldId="256"/>
        </pc:sldMkLst>
      </pc:sldChg>
      <pc:sldChg chg="modSp add mod">
        <pc:chgData name="ASHER ALEXANDER" userId="a207c1aa35c25c96" providerId="LiveId" clId="{79E66FAD-4F5E-4F3A-8540-A50C94FD27C5}" dt="2024-12-25T10:52:03.019" v="29" actId="27636"/>
        <pc:sldMkLst>
          <pc:docMk/>
          <pc:sldMk cId="2641002092" sldId="257"/>
        </pc:sldMkLst>
        <pc:spChg chg="mod">
          <ac:chgData name="ASHER ALEXANDER" userId="a207c1aa35c25c96" providerId="LiveId" clId="{79E66FAD-4F5E-4F3A-8540-A50C94FD27C5}" dt="2024-12-25T10:52:02.924" v="28"/>
          <ac:spMkLst>
            <pc:docMk/>
            <pc:sldMk cId="2641002092" sldId="257"/>
            <ac:spMk id="2" creationId="{33662321-620C-D4D8-2B37-F272FC6A3526}"/>
          </ac:spMkLst>
        </pc:spChg>
        <pc:spChg chg="mod">
          <ac:chgData name="ASHER ALEXANDER" userId="a207c1aa35c25c96" providerId="LiveId" clId="{79E66FAD-4F5E-4F3A-8540-A50C94FD27C5}" dt="2024-12-25T10:52:03.019" v="29" actId="27636"/>
          <ac:spMkLst>
            <pc:docMk/>
            <pc:sldMk cId="2641002092" sldId="257"/>
            <ac:spMk id="3" creationId="{7DDE26D8-FA81-5BE9-5894-DFD55A836828}"/>
          </ac:spMkLst>
        </pc:spChg>
      </pc:sldChg>
      <pc:sldChg chg="modSp add">
        <pc:chgData name="ASHER ALEXANDER" userId="a207c1aa35c25c96" providerId="LiveId" clId="{79E66FAD-4F5E-4F3A-8540-A50C94FD27C5}" dt="2024-12-25T10:52:02.924" v="28"/>
        <pc:sldMkLst>
          <pc:docMk/>
          <pc:sldMk cId="3349629273" sldId="258"/>
        </pc:sldMkLst>
        <pc:spChg chg="mod">
          <ac:chgData name="ASHER ALEXANDER" userId="a207c1aa35c25c96" providerId="LiveId" clId="{79E66FAD-4F5E-4F3A-8540-A50C94FD27C5}" dt="2024-12-25T10:52:02.924" v="28"/>
          <ac:spMkLst>
            <pc:docMk/>
            <pc:sldMk cId="3349629273" sldId="258"/>
            <ac:spMk id="2" creationId="{99E7DD6B-BD5A-69AB-75AE-78A58C2AFE08}"/>
          </ac:spMkLst>
        </pc:spChg>
        <pc:spChg chg="mod">
          <ac:chgData name="ASHER ALEXANDER" userId="a207c1aa35c25c96" providerId="LiveId" clId="{79E66FAD-4F5E-4F3A-8540-A50C94FD27C5}" dt="2024-12-25T10:52:02.924" v="28"/>
          <ac:spMkLst>
            <pc:docMk/>
            <pc:sldMk cId="3349629273" sldId="258"/>
            <ac:spMk id="3" creationId="{9A074390-9E7C-4C2D-A567-4FB3CC1CCC88}"/>
          </ac:spMkLst>
        </pc:spChg>
      </pc:sldChg>
      <pc:sldChg chg="add">
        <pc:chgData name="ASHER ALEXANDER" userId="a207c1aa35c25c96" providerId="LiveId" clId="{79E66FAD-4F5E-4F3A-8540-A50C94FD27C5}" dt="2024-12-25T10:51:00.629" v="0"/>
        <pc:sldMkLst>
          <pc:docMk/>
          <pc:sldMk cId="3553650403" sldId="259"/>
        </pc:sldMkLst>
      </pc:sldChg>
      <pc:sldChg chg="modSp add mod">
        <pc:chgData name="ASHER ALEXANDER" userId="a207c1aa35c25c96" providerId="LiveId" clId="{79E66FAD-4F5E-4F3A-8540-A50C94FD27C5}" dt="2024-12-25T10:52:03.113" v="31" actId="27636"/>
        <pc:sldMkLst>
          <pc:docMk/>
          <pc:sldMk cId="2390000068" sldId="260"/>
        </pc:sldMkLst>
        <pc:spChg chg="mod">
          <ac:chgData name="ASHER ALEXANDER" userId="a207c1aa35c25c96" providerId="LiveId" clId="{79E66FAD-4F5E-4F3A-8540-A50C94FD27C5}" dt="2024-12-25T10:52:02.924" v="28"/>
          <ac:spMkLst>
            <pc:docMk/>
            <pc:sldMk cId="2390000068" sldId="260"/>
            <ac:spMk id="2" creationId="{9680937E-15C8-A17B-0C31-C352E6DA7B5F}"/>
          </ac:spMkLst>
        </pc:spChg>
        <pc:spChg chg="mod">
          <ac:chgData name="ASHER ALEXANDER" userId="a207c1aa35c25c96" providerId="LiveId" clId="{79E66FAD-4F5E-4F3A-8540-A50C94FD27C5}" dt="2024-12-25T10:52:03.113" v="31" actId="27636"/>
          <ac:spMkLst>
            <pc:docMk/>
            <pc:sldMk cId="2390000068" sldId="260"/>
            <ac:spMk id="3" creationId="{7B62AF93-1F2E-27E2-C747-BB7EAC31E4AB}"/>
          </ac:spMkLst>
        </pc:spChg>
        <pc:spChg chg="mod">
          <ac:chgData name="ASHER ALEXANDER" userId="a207c1aa35c25c96" providerId="LiveId" clId="{79E66FAD-4F5E-4F3A-8540-A50C94FD27C5}" dt="2024-12-25T10:52:03.111" v="30" actId="27636"/>
          <ac:spMkLst>
            <pc:docMk/>
            <pc:sldMk cId="2390000068" sldId="260"/>
            <ac:spMk id="5" creationId="{24269B49-BB17-7B1A-F05C-1243C4805DC9}"/>
          </ac:spMkLst>
        </pc:spChg>
      </pc:sldChg>
      <pc:sldChg chg="modSp add mod">
        <pc:chgData name="ASHER ALEXANDER" userId="a207c1aa35c25c96" providerId="LiveId" clId="{79E66FAD-4F5E-4F3A-8540-A50C94FD27C5}" dt="2024-12-25T10:52:03.116" v="32" actId="27636"/>
        <pc:sldMkLst>
          <pc:docMk/>
          <pc:sldMk cId="1162121712" sldId="261"/>
        </pc:sldMkLst>
        <pc:spChg chg="mod">
          <ac:chgData name="ASHER ALEXANDER" userId="a207c1aa35c25c96" providerId="LiveId" clId="{79E66FAD-4F5E-4F3A-8540-A50C94FD27C5}" dt="2024-12-25T10:52:03.116" v="32" actId="27636"/>
          <ac:spMkLst>
            <pc:docMk/>
            <pc:sldMk cId="1162121712" sldId="261"/>
            <ac:spMk id="2" creationId="{B3182DC5-936F-DA2A-BF0F-03049408A932}"/>
          </ac:spMkLst>
        </pc:spChg>
        <pc:spChg chg="mod">
          <ac:chgData name="ASHER ALEXANDER" userId="a207c1aa35c25c96" providerId="LiveId" clId="{79E66FAD-4F5E-4F3A-8540-A50C94FD27C5}" dt="2024-12-25T10:51:44.811" v="16" actId="27636"/>
          <ac:spMkLst>
            <pc:docMk/>
            <pc:sldMk cId="1162121712" sldId="261"/>
            <ac:spMk id="5" creationId="{8D5047A2-A9F0-C093-2603-73A1215ACC98}"/>
          </ac:spMkLst>
        </pc:spChg>
      </pc:sldChg>
      <pc:sldChg chg="modSp add mod">
        <pc:chgData name="ASHER ALEXANDER" userId="a207c1aa35c25c96" providerId="LiveId" clId="{79E66FAD-4F5E-4F3A-8540-A50C94FD27C5}" dt="2024-12-25T10:52:03.121" v="33" actId="27636"/>
        <pc:sldMkLst>
          <pc:docMk/>
          <pc:sldMk cId="249225128" sldId="262"/>
        </pc:sldMkLst>
        <pc:spChg chg="mod">
          <ac:chgData name="ASHER ALEXANDER" userId="a207c1aa35c25c96" providerId="LiveId" clId="{79E66FAD-4F5E-4F3A-8540-A50C94FD27C5}" dt="2024-12-25T10:52:03.121" v="33" actId="27636"/>
          <ac:spMkLst>
            <pc:docMk/>
            <pc:sldMk cId="249225128" sldId="262"/>
            <ac:spMk id="2" creationId="{63ECA11C-7A66-4B06-BAEF-86311BC216B5}"/>
          </ac:spMkLst>
        </pc:spChg>
      </pc:sldChg>
      <pc:sldChg chg="modSp add mod">
        <pc:chgData name="ASHER ALEXANDER" userId="a207c1aa35c25c96" providerId="LiveId" clId="{79E66FAD-4F5E-4F3A-8540-A50C94FD27C5}" dt="2024-12-25T10:52:03.148" v="34" actId="27636"/>
        <pc:sldMkLst>
          <pc:docMk/>
          <pc:sldMk cId="1144343813" sldId="263"/>
        </pc:sldMkLst>
        <pc:spChg chg="mod">
          <ac:chgData name="ASHER ALEXANDER" userId="a207c1aa35c25c96" providerId="LiveId" clId="{79E66FAD-4F5E-4F3A-8540-A50C94FD27C5}" dt="2024-12-25T10:52:03.148" v="34" actId="27636"/>
          <ac:spMkLst>
            <pc:docMk/>
            <pc:sldMk cId="1144343813" sldId="263"/>
            <ac:spMk id="2" creationId="{B4337905-AF6A-978D-5EB9-8AF5378DE309}"/>
          </ac:spMkLst>
        </pc:spChg>
      </pc:sldChg>
      <pc:sldChg chg="modSp add mod">
        <pc:chgData name="ASHER ALEXANDER" userId="a207c1aa35c25c96" providerId="LiveId" clId="{79E66FAD-4F5E-4F3A-8540-A50C94FD27C5}" dt="2024-12-25T10:52:03.153" v="36" actId="27636"/>
        <pc:sldMkLst>
          <pc:docMk/>
          <pc:sldMk cId="1405509088" sldId="264"/>
        </pc:sldMkLst>
        <pc:spChg chg="mod">
          <ac:chgData name="ASHER ALEXANDER" userId="a207c1aa35c25c96" providerId="LiveId" clId="{79E66FAD-4F5E-4F3A-8540-A50C94FD27C5}" dt="2024-12-25T10:52:02.924" v="28"/>
          <ac:spMkLst>
            <pc:docMk/>
            <pc:sldMk cId="1405509088" sldId="264"/>
            <ac:spMk id="2" creationId="{28F25823-1883-A90F-5AB3-75637ACC7A6F}"/>
          </ac:spMkLst>
        </pc:spChg>
        <pc:spChg chg="mod">
          <ac:chgData name="ASHER ALEXANDER" userId="a207c1aa35c25c96" providerId="LiveId" clId="{79E66FAD-4F5E-4F3A-8540-A50C94FD27C5}" dt="2024-12-25T10:52:03.151" v="35" actId="27636"/>
          <ac:spMkLst>
            <pc:docMk/>
            <pc:sldMk cId="1405509088" sldId="264"/>
            <ac:spMk id="3" creationId="{4C49E30B-E107-DD26-6CB9-EE6CB0536EB5}"/>
          </ac:spMkLst>
        </pc:spChg>
        <pc:spChg chg="mod">
          <ac:chgData name="ASHER ALEXANDER" userId="a207c1aa35c25c96" providerId="LiveId" clId="{79E66FAD-4F5E-4F3A-8540-A50C94FD27C5}" dt="2024-12-25T10:52:03.153" v="36" actId="27636"/>
          <ac:spMkLst>
            <pc:docMk/>
            <pc:sldMk cId="1405509088" sldId="264"/>
            <ac:spMk id="5" creationId="{D0610592-3AC2-5824-EC61-45504C23A1D6}"/>
          </ac:spMkLst>
        </pc:spChg>
        <pc:spChg chg="mod">
          <ac:chgData name="ASHER ALEXANDER" userId="a207c1aa35c25c96" providerId="LiveId" clId="{79E66FAD-4F5E-4F3A-8540-A50C94FD27C5}" dt="2024-12-25T10:52:02.924" v="28"/>
          <ac:spMkLst>
            <pc:docMk/>
            <pc:sldMk cId="1405509088" sldId="264"/>
            <ac:spMk id="14" creationId="{02D1F6CD-32CE-7793-FB6B-6D864FF90913}"/>
          </ac:spMkLst>
        </pc:spChg>
      </pc:sldChg>
      <pc:sldChg chg="modSp add mod">
        <pc:chgData name="ASHER ALEXANDER" userId="a207c1aa35c25c96" providerId="LiveId" clId="{79E66FAD-4F5E-4F3A-8540-A50C94FD27C5}" dt="2024-12-25T10:52:03.158" v="37" actId="27636"/>
        <pc:sldMkLst>
          <pc:docMk/>
          <pc:sldMk cId="3607595140" sldId="265"/>
        </pc:sldMkLst>
        <pc:spChg chg="mod">
          <ac:chgData name="ASHER ALEXANDER" userId="a207c1aa35c25c96" providerId="LiveId" clId="{79E66FAD-4F5E-4F3A-8540-A50C94FD27C5}" dt="2024-12-25T10:52:03.158" v="37" actId="27636"/>
          <ac:spMkLst>
            <pc:docMk/>
            <pc:sldMk cId="3607595140" sldId="265"/>
            <ac:spMk id="2" creationId="{FAC633F6-9E1F-561F-42A8-579F8841F52A}"/>
          </ac:spMkLst>
        </pc:spChg>
      </pc:sldChg>
      <pc:sldChg chg="modSp add mod">
        <pc:chgData name="ASHER ALEXANDER" userId="a207c1aa35c25c96" providerId="LiveId" clId="{79E66FAD-4F5E-4F3A-8540-A50C94FD27C5}" dt="2024-12-25T10:51:44.833" v="22" actId="27636"/>
        <pc:sldMkLst>
          <pc:docMk/>
          <pc:sldMk cId="1027425586" sldId="266"/>
        </pc:sldMkLst>
        <pc:spChg chg="mod">
          <ac:chgData name="ASHER ALEXANDER" userId="a207c1aa35c25c96" providerId="LiveId" clId="{79E66FAD-4F5E-4F3A-8540-A50C94FD27C5}" dt="2024-12-25T10:51:44.833" v="22" actId="27636"/>
          <ac:spMkLst>
            <pc:docMk/>
            <pc:sldMk cId="1027425586" sldId="266"/>
            <ac:spMk id="5" creationId="{3AD73D91-6D2F-884F-60C8-30C32681E62B}"/>
          </ac:spMkLst>
        </pc:spChg>
      </pc:sldChg>
      <pc:sldChg chg="modSp add mod">
        <pc:chgData name="ASHER ALEXANDER" userId="a207c1aa35c25c96" providerId="LiveId" clId="{79E66FAD-4F5E-4F3A-8540-A50C94FD27C5}" dt="2024-12-25T10:52:03.164" v="38" actId="27636"/>
        <pc:sldMkLst>
          <pc:docMk/>
          <pc:sldMk cId="1393681363" sldId="267"/>
        </pc:sldMkLst>
        <pc:spChg chg="mod">
          <ac:chgData name="ASHER ALEXANDER" userId="a207c1aa35c25c96" providerId="LiveId" clId="{79E66FAD-4F5E-4F3A-8540-A50C94FD27C5}" dt="2024-12-25T10:52:03.164" v="38" actId="27636"/>
          <ac:spMkLst>
            <pc:docMk/>
            <pc:sldMk cId="1393681363" sldId="267"/>
            <ac:spMk id="2" creationId="{F97E23A2-EAE9-6221-5D1A-65F1868FC700}"/>
          </ac:spMkLst>
        </pc:spChg>
      </pc:sldChg>
      <pc:sldChg chg="modSp add mod">
        <pc:chgData name="ASHER ALEXANDER" userId="a207c1aa35c25c96" providerId="LiveId" clId="{79E66FAD-4F5E-4F3A-8540-A50C94FD27C5}" dt="2024-12-25T10:52:03.179" v="42" actId="27636"/>
        <pc:sldMkLst>
          <pc:docMk/>
          <pc:sldMk cId="3445573825" sldId="268"/>
        </pc:sldMkLst>
        <pc:spChg chg="mod">
          <ac:chgData name="ASHER ALEXANDER" userId="a207c1aa35c25c96" providerId="LiveId" clId="{79E66FAD-4F5E-4F3A-8540-A50C94FD27C5}" dt="2024-12-25T10:52:03.173" v="40" actId="27636"/>
          <ac:spMkLst>
            <pc:docMk/>
            <pc:sldMk cId="3445573825" sldId="268"/>
            <ac:spMk id="2" creationId="{9F806599-8B03-70B7-FF0E-41DCA770B8E8}"/>
          </ac:spMkLst>
        </pc:spChg>
        <pc:spChg chg="mod">
          <ac:chgData name="ASHER ALEXANDER" userId="a207c1aa35c25c96" providerId="LiveId" clId="{79E66FAD-4F5E-4F3A-8540-A50C94FD27C5}" dt="2024-12-25T10:52:03.178" v="41" actId="27636"/>
          <ac:spMkLst>
            <pc:docMk/>
            <pc:sldMk cId="3445573825" sldId="268"/>
            <ac:spMk id="3" creationId="{132EFEBF-DB34-EEC8-89BE-928A2576BEAC}"/>
          </ac:spMkLst>
        </pc:spChg>
        <pc:spChg chg="mod">
          <ac:chgData name="ASHER ALEXANDER" userId="a207c1aa35c25c96" providerId="LiveId" clId="{79E66FAD-4F5E-4F3A-8540-A50C94FD27C5}" dt="2024-12-25T10:52:03.179" v="42" actId="27636"/>
          <ac:spMkLst>
            <pc:docMk/>
            <pc:sldMk cId="3445573825" sldId="268"/>
            <ac:spMk id="5" creationId="{C8D73D12-D8D0-0A45-C693-B341F0FE79AF}"/>
          </ac:spMkLst>
        </pc:spChg>
      </pc:sldChg>
      <pc:sldChg chg="modSp add mod">
        <pc:chgData name="ASHER ALEXANDER" userId="a207c1aa35c25c96" providerId="LiveId" clId="{79E66FAD-4F5E-4F3A-8540-A50C94FD27C5}" dt="2024-12-25T10:52:03.169" v="39" actId="27636"/>
        <pc:sldMkLst>
          <pc:docMk/>
          <pc:sldMk cId="4049105434" sldId="269"/>
        </pc:sldMkLst>
        <pc:spChg chg="mod">
          <ac:chgData name="ASHER ALEXANDER" userId="a207c1aa35c25c96" providerId="LiveId" clId="{79E66FAD-4F5E-4F3A-8540-A50C94FD27C5}" dt="2024-12-25T10:52:03.169" v="39" actId="27636"/>
          <ac:spMkLst>
            <pc:docMk/>
            <pc:sldMk cId="4049105434" sldId="269"/>
            <ac:spMk id="7" creationId="{175BA2D6-9D66-C4B6-ED74-64E9255A5461}"/>
          </ac:spMkLst>
        </pc:spChg>
      </pc:sldChg>
      <pc:sldChg chg="modSp add">
        <pc:chgData name="ASHER ALEXANDER" userId="a207c1aa35c25c96" providerId="LiveId" clId="{79E66FAD-4F5E-4F3A-8540-A50C94FD27C5}" dt="2024-12-25T10:52:02.924" v="28"/>
        <pc:sldMkLst>
          <pc:docMk/>
          <pc:sldMk cId="1294022446" sldId="270"/>
        </pc:sldMkLst>
        <pc:spChg chg="mod">
          <ac:chgData name="ASHER ALEXANDER" userId="a207c1aa35c25c96" providerId="LiveId" clId="{79E66FAD-4F5E-4F3A-8540-A50C94FD27C5}" dt="2024-12-25T10:52:02.924" v="28"/>
          <ac:spMkLst>
            <pc:docMk/>
            <pc:sldMk cId="1294022446" sldId="270"/>
            <ac:spMk id="2" creationId="{F2A4FE39-0A72-6D03-9CA9-1F28D5C726B9}"/>
          </ac:spMkLst>
        </pc:spChg>
      </pc:sldChg>
      <pc:sldChg chg="modSp add">
        <pc:chgData name="ASHER ALEXANDER" userId="a207c1aa35c25c96" providerId="LiveId" clId="{79E66FAD-4F5E-4F3A-8540-A50C94FD27C5}" dt="2024-12-25T10:52:02.924" v="28"/>
        <pc:sldMkLst>
          <pc:docMk/>
          <pc:sldMk cId="664073935" sldId="271"/>
        </pc:sldMkLst>
        <pc:spChg chg="mod">
          <ac:chgData name="ASHER ALEXANDER" userId="a207c1aa35c25c96" providerId="LiveId" clId="{79E66FAD-4F5E-4F3A-8540-A50C94FD27C5}" dt="2024-12-25T10:52:02.924" v="28"/>
          <ac:spMkLst>
            <pc:docMk/>
            <pc:sldMk cId="664073935" sldId="271"/>
            <ac:spMk id="2" creationId="{CDCD989A-2A4E-9781-F06D-6518924F8FC0}"/>
          </ac:spMkLst>
        </pc:spChg>
        <pc:spChg chg="mod">
          <ac:chgData name="ASHER ALEXANDER" userId="a207c1aa35c25c96" providerId="LiveId" clId="{79E66FAD-4F5E-4F3A-8540-A50C94FD27C5}" dt="2024-12-25T10:52:02.924" v="28"/>
          <ac:spMkLst>
            <pc:docMk/>
            <pc:sldMk cId="664073935" sldId="271"/>
            <ac:spMk id="4" creationId="{CD4B2466-CB76-A521-D171-6D0D09601DB6}"/>
          </ac:spMkLst>
        </pc:spChg>
      </pc:sldChg>
      <pc:sldChg chg="modSp add">
        <pc:chgData name="ASHER ALEXANDER" userId="a207c1aa35c25c96" providerId="LiveId" clId="{79E66FAD-4F5E-4F3A-8540-A50C94FD27C5}" dt="2024-12-25T10:52:02.924" v="28"/>
        <pc:sldMkLst>
          <pc:docMk/>
          <pc:sldMk cId="483283198" sldId="272"/>
        </pc:sldMkLst>
        <pc:spChg chg="mod">
          <ac:chgData name="ASHER ALEXANDER" userId="a207c1aa35c25c96" providerId="LiveId" clId="{79E66FAD-4F5E-4F3A-8540-A50C94FD27C5}" dt="2024-12-25T10:52:02.924" v="28"/>
          <ac:spMkLst>
            <pc:docMk/>
            <pc:sldMk cId="483283198" sldId="272"/>
            <ac:spMk id="2" creationId="{DF299458-D336-D409-81F8-06C13B794CCB}"/>
          </ac:spMkLst>
        </pc:spChg>
      </pc:sldChg>
      <pc:sldChg chg="modSp add mod">
        <pc:chgData name="ASHER ALEXANDER" userId="a207c1aa35c25c96" providerId="LiveId" clId="{79E66FAD-4F5E-4F3A-8540-A50C94FD27C5}" dt="2024-12-25T10:52:03.185" v="43" actId="27636"/>
        <pc:sldMkLst>
          <pc:docMk/>
          <pc:sldMk cId="2340555617" sldId="273"/>
        </pc:sldMkLst>
        <pc:spChg chg="mod">
          <ac:chgData name="ASHER ALEXANDER" userId="a207c1aa35c25c96" providerId="LiveId" clId="{79E66FAD-4F5E-4F3A-8540-A50C94FD27C5}" dt="2024-12-25T10:52:03.185" v="43" actId="27636"/>
          <ac:spMkLst>
            <pc:docMk/>
            <pc:sldMk cId="2340555617" sldId="273"/>
            <ac:spMk id="2" creationId="{44F1506C-3F93-B81C-A9D1-33CFAD0A1F04}"/>
          </ac:spMkLst>
        </pc:spChg>
      </pc:sldChg>
      <pc:sldChg chg="add">
        <pc:chgData name="ASHER ALEXANDER" userId="a207c1aa35c25c96" providerId="LiveId" clId="{79E66FAD-4F5E-4F3A-8540-A50C94FD27C5}" dt="2024-12-25T10:51:00.629" v="0"/>
        <pc:sldMkLst>
          <pc:docMk/>
          <pc:sldMk cId="3657770740" sldId="274"/>
        </pc:sldMkLst>
      </pc:sldChg>
      <pc:sldChg chg="modSp add">
        <pc:chgData name="ASHER ALEXANDER" userId="a207c1aa35c25c96" providerId="LiveId" clId="{79E66FAD-4F5E-4F3A-8540-A50C94FD27C5}" dt="2024-12-25T10:52:02.924" v="28"/>
        <pc:sldMkLst>
          <pc:docMk/>
          <pc:sldMk cId="1835853641" sldId="276"/>
        </pc:sldMkLst>
        <pc:spChg chg="mod">
          <ac:chgData name="ASHER ALEXANDER" userId="a207c1aa35c25c96" providerId="LiveId" clId="{79E66FAD-4F5E-4F3A-8540-A50C94FD27C5}" dt="2024-12-25T10:52:02.924" v="28"/>
          <ac:spMkLst>
            <pc:docMk/>
            <pc:sldMk cId="1835853641" sldId="276"/>
            <ac:spMk id="2" creationId="{578A5973-49A8-139C-E1C9-3028CBA566B8}"/>
          </ac:spMkLst>
        </pc:spChg>
      </pc:sldChg>
      <pc:sldChg chg="add">
        <pc:chgData name="ASHER ALEXANDER" userId="a207c1aa35c25c96" providerId="LiveId" clId="{79E66FAD-4F5E-4F3A-8540-A50C94FD27C5}" dt="2024-12-25T10:51:00.629" v="0"/>
        <pc:sldMkLst>
          <pc:docMk/>
          <pc:sldMk cId="1401322290" sldId="277"/>
        </pc:sldMkLst>
      </pc:sldChg>
      <pc:sldChg chg="addSp delSp modSp new mod">
        <pc:chgData name="ASHER ALEXANDER" userId="a207c1aa35c25c96" providerId="LiveId" clId="{79E66FAD-4F5E-4F3A-8540-A50C94FD27C5}" dt="2024-12-25T10:58:45.545" v="81" actId="255"/>
        <pc:sldMkLst>
          <pc:docMk/>
          <pc:sldMk cId="2789373179" sldId="278"/>
        </pc:sldMkLst>
        <pc:spChg chg="mod">
          <ac:chgData name="ASHER ALEXANDER" userId="a207c1aa35c25c96" providerId="LiveId" clId="{79E66FAD-4F5E-4F3A-8540-A50C94FD27C5}" dt="2024-12-25T10:54:01.071" v="50" actId="14100"/>
          <ac:spMkLst>
            <pc:docMk/>
            <pc:sldMk cId="2789373179" sldId="278"/>
            <ac:spMk id="2" creationId="{F1CAA4FB-27DB-F6E5-5CC6-FB29FB44AA3C}"/>
          </ac:spMkLst>
        </pc:spChg>
        <pc:spChg chg="del mod">
          <ac:chgData name="ASHER ALEXANDER" userId="a207c1aa35c25c96" providerId="LiveId" clId="{79E66FAD-4F5E-4F3A-8540-A50C94FD27C5}" dt="2024-12-25T10:53:57.364" v="49" actId="21"/>
          <ac:spMkLst>
            <pc:docMk/>
            <pc:sldMk cId="2789373179" sldId="278"/>
            <ac:spMk id="3" creationId="{20789375-18FD-13F0-F3B8-3665DC85E84A}"/>
          </ac:spMkLst>
        </pc:spChg>
        <pc:spChg chg="del mod">
          <ac:chgData name="ASHER ALEXANDER" userId="a207c1aa35c25c96" providerId="LiveId" clId="{79E66FAD-4F5E-4F3A-8540-A50C94FD27C5}" dt="2024-12-25T10:54:45.222" v="53"/>
          <ac:spMkLst>
            <pc:docMk/>
            <pc:sldMk cId="2789373179" sldId="278"/>
            <ac:spMk id="4" creationId="{71D1EEB1-8BE7-1823-A74C-634503E64C30}"/>
          </ac:spMkLst>
        </pc:spChg>
        <pc:spChg chg="add del mod">
          <ac:chgData name="ASHER ALEXANDER" userId="a207c1aa35c25c96" providerId="LiveId" clId="{79E66FAD-4F5E-4F3A-8540-A50C94FD27C5}" dt="2024-12-25T10:55:56.709" v="62"/>
          <ac:spMkLst>
            <pc:docMk/>
            <pc:sldMk cId="2789373179" sldId="278"/>
            <ac:spMk id="5" creationId="{8DB3DF08-BF3C-2E6B-ED15-373AFC7E9591}"/>
          </ac:spMkLst>
        </pc:spChg>
        <pc:spChg chg="add">
          <ac:chgData name="ASHER ALEXANDER" userId="a207c1aa35c25c96" providerId="LiveId" clId="{79E66FAD-4F5E-4F3A-8540-A50C94FD27C5}" dt="2024-12-25T10:55:37.328" v="58"/>
          <ac:spMkLst>
            <pc:docMk/>
            <pc:sldMk cId="2789373179" sldId="278"/>
            <ac:spMk id="6" creationId="{0F5DFEA8-D849-3DC1-6310-FCC808B9BB65}"/>
          </ac:spMkLst>
        </pc:spChg>
        <pc:spChg chg="add mod">
          <ac:chgData name="ASHER ALEXANDER" userId="a207c1aa35c25c96" providerId="LiveId" clId="{79E66FAD-4F5E-4F3A-8540-A50C94FD27C5}" dt="2024-12-25T10:58:45.545" v="81" actId="255"/>
          <ac:spMkLst>
            <pc:docMk/>
            <pc:sldMk cId="2789373179" sldId="278"/>
            <ac:spMk id="7" creationId="{53DA4211-5B9D-8ED2-11C8-01F12B0B56B1}"/>
          </ac:spMkLst>
        </pc:spChg>
        <pc:spChg chg="add">
          <ac:chgData name="ASHER ALEXANDER" userId="a207c1aa35c25c96" providerId="LiveId" clId="{79E66FAD-4F5E-4F3A-8540-A50C94FD27C5}" dt="2024-12-25T10:56:51.846" v="70"/>
          <ac:spMkLst>
            <pc:docMk/>
            <pc:sldMk cId="2789373179" sldId="278"/>
            <ac:spMk id="8" creationId="{9FFE3D39-3E32-0532-E71F-001A9C44DCA3}"/>
          </ac:spMkLst>
        </pc:spChg>
        <pc:spChg chg="add del mod">
          <ac:chgData name="ASHER ALEXANDER" userId="a207c1aa35c25c96" providerId="LiveId" clId="{79E66FAD-4F5E-4F3A-8540-A50C94FD27C5}" dt="2024-12-25T10:58:39.724" v="80"/>
          <ac:spMkLst>
            <pc:docMk/>
            <pc:sldMk cId="2789373179" sldId="278"/>
            <ac:spMk id="9" creationId="{0E794AD8-9849-6148-F9F8-A646FF1EDF5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6/Asher_C1_S6_PROJECT_PART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7/ASHER_C1_S7_PROJECT_PART2.xlsx" TargetMode="External"/><Relationship Id="rId2" Type="http://schemas.microsoft.com/office/2011/relationships/chartColorStyle" Target="colors13.xml"/><Relationship Id="rId1" Type="http://schemas.microsoft.com/office/2011/relationships/chartStyle" Target="style13.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7/ASHER_C1_S7_PROJECT_PART2.xlsx" TargetMode="External"/><Relationship Id="rId2" Type="http://schemas.microsoft.com/office/2011/relationships/chartColorStyle" Target="colors14.xml"/><Relationship Id="rId1" Type="http://schemas.microsoft.com/office/2011/relationships/chartStyle" Target="style14.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7/ASHER_C1_S7_PROJECT_PART2.xlsx" TargetMode="External"/><Relationship Id="rId2" Type="http://schemas.microsoft.com/office/2011/relationships/chartColorStyle" Target="colors15.xml"/><Relationship Id="rId1" Type="http://schemas.microsoft.com/office/2011/relationships/chartStyle" Target="style15.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7/ASHER_C1_S7_PROJECT_PART2.xlsx" TargetMode="External"/><Relationship Id="rId2" Type="http://schemas.microsoft.com/office/2011/relationships/chartColorStyle" Target="colors16.xml"/><Relationship Id="rId1" Type="http://schemas.microsoft.com/office/2011/relationships/chartStyle" Target="style16.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7/ASHER_C1_S7_PROJECT_PART2.xlsx" TargetMode="External"/><Relationship Id="rId2" Type="http://schemas.microsoft.com/office/2011/relationships/chartColorStyle" Target="colors17.xml"/><Relationship Id="rId1" Type="http://schemas.microsoft.com/office/2011/relationships/chartStyle" Target="style17.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7/ASHER_C1_S7_PROJECT_PART2.xlsx" TargetMode="External"/><Relationship Id="rId2" Type="http://schemas.microsoft.com/office/2011/relationships/chartColorStyle" Target="colors18.xml"/><Relationship Id="rId1" Type="http://schemas.microsoft.com/office/2011/relationships/chartStyle" Target="style18.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7/ASHER_C1_S7_PROJECT_PART2.xlsx" TargetMode="External"/><Relationship Id="rId2" Type="http://schemas.microsoft.com/office/2011/relationships/chartColorStyle" Target="colors19.xml"/><Relationship Id="rId1" Type="http://schemas.microsoft.com/office/2011/relationships/chartStyle" Target="style19.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7/ASHER_C1_S7_PROJECT_PART2.xlsx" TargetMode="External"/><Relationship Id="rId2" Type="http://schemas.microsoft.com/office/2011/relationships/chartColorStyle" Target="colors20.xml"/><Relationship Id="rId1" Type="http://schemas.microsoft.com/office/2011/relationships/chartStyle" Target="style20.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7/ASHER_C1_S7_PROJECT_PART2.xlsx" TargetMode="External"/><Relationship Id="rId2" Type="http://schemas.microsoft.com/office/2011/relationships/chartColorStyle" Target="colors21.xml"/><Relationship Id="rId1" Type="http://schemas.microsoft.com/office/2011/relationships/chartStyle" Target="style21.xml"/></Relationships>
</file>

<file path=ppt/charts/_rels/chart19.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7/ASHER_C1_S7_PROJECT_PART2.xlsx" TargetMode="External"/><Relationship Id="rId2" Type="http://schemas.microsoft.com/office/2011/relationships/chartColorStyle" Target="colors23.xml"/><Relationship Id="rId1" Type="http://schemas.microsoft.com/office/2011/relationships/chartStyle" Target="style23.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6/Asher_C1_S6_PROJECT_PART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7/ASHER_C1_S7_PROJECT_PART2.xlsx" TargetMode="External"/><Relationship Id="rId2" Type="http://schemas.microsoft.com/office/2011/relationships/chartColorStyle" Target="colors24.xml"/><Relationship Id="rId1" Type="http://schemas.microsoft.com/office/2011/relationships/chartStyle" Target="style24.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6/Asher_C1_S6_PROJECT_PART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6/Asher_C1_S6_PROJECT_PART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6/Asher_C1_S6_PROJECT_PART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207c1aa35c25c96/Dokumen/NIIT/revise%20excer/20-12-24%20and%2021-10-24/EXCEL%20P1-1-6.xlsx" TargetMode="External"/><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0.xml"/><Relationship Id="rId1" Type="http://schemas.microsoft.com/office/2011/relationships/chartStyle" Target="style10.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6/Asher_C1_S6_PROJECT_PART1.xlsx" TargetMode="External"/><Relationship Id="rId2" Type="http://schemas.microsoft.com/office/2011/relationships/chartColorStyle" Target="colors11.xml"/><Relationship Id="rId1" Type="http://schemas.microsoft.com/office/2011/relationships/chartStyle" Target="style11.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a207c1aa35c25c96/Dokumen/NIIT/DATA%20SCIENCE%20AND%20ML%20COURSE%20NIIT/COURSE%201-%20Data%20Analytics%20Using%20Excel/SPRINT%206/Asher_C1_S6_PROJECT_PART1.xlsx"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https://d.docs.live.net/a207c1aa35c25c96/Dokumen/NIIT/revise%20excer/20-12-24%20and%2021-10-24/EXCEL%20P1-1-6.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https://d.docs.live.net/a207c1aa35c25c96/Dokumen/NIIT/revise%20excer/20-12-24%20and%2021-10-24/EXCEL%20P1-1-6.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https://d.docs.live.net/a207c1aa35c25c96/Dokumen/NIIT/revise%20excer/20-12-24%20and%2021-10-24/EXCEL%20P1-1-6.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file:///C:\Users\Surya%20Kaarthik%20Ram\Downloads\Niit%20sprint\R.Surya%20Kaarthik-Project%202-Practis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[Asher_C1_S6_PROJECT_PART1.xlsx]TASK 1!PivotTable5</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CARS WITH HIGHEST MILES PER GALLON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1'!$F$2</c:f>
              <c:strCache>
                <c:ptCount val="1"/>
                <c:pt idx="0">
                  <c:v>Total</c:v>
                </c:pt>
              </c:strCache>
            </c:strRef>
          </c:tx>
          <c:spPr>
            <a:solidFill>
              <a:schemeClr val="accent1"/>
            </a:solidFill>
            <a:ln>
              <a:noFill/>
            </a:ln>
            <a:effectLst/>
          </c:spPr>
          <c:invertIfNegative val="0"/>
          <c:cat>
            <c:multiLvlStrRef>
              <c:f>'TASK 1'!$E$3:$E$23</c:f>
              <c:multiLvlStrCache>
                <c:ptCount val="10"/>
                <c:lvl>
                  <c:pt idx="0">
                    <c:v>Suzuki</c:v>
                  </c:pt>
                  <c:pt idx="1">
                    <c:v>Tata</c:v>
                  </c:pt>
                  <c:pt idx="2">
                    <c:v>Suzuki</c:v>
                  </c:pt>
                  <c:pt idx="3">
                    <c:v>Tata</c:v>
                  </c:pt>
                  <c:pt idx="4">
                    <c:v>Suzuki</c:v>
                  </c:pt>
                  <c:pt idx="5">
                    <c:v>Suzuki</c:v>
                  </c:pt>
                  <c:pt idx="6">
                    <c:v>Suzuki</c:v>
                  </c:pt>
                  <c:pt idx="7">
                    <c:v>Tata</c:v>
                  </c:pt>
                  <c:pt idx="8">
                    <c:v>Renault</c:v>
                  </c:pt>
                  <c:pt idx="9">
                    <c:v>Mahindra</c:v>
                  </c:pt>
                </c:lvl>
                <c:lvl>
                  <c:pt idx="0">
                    <c:v>Dzire</c:v>
                  </c:pt>
                  <c:pt idx="1">
                    <c:v>Nano Genx</c:v>
                  </c:pt>
                  <c:pt idx="2">
                    <c:v>Celerio</c:v>
                  </c:pt>
                  <c:pt idx="3">
                    <c:v>Tiago</c:v>
                  </c:pt>
                  <c:pt idx="4">
                    <c:v>Celerio X</c:v>
                  </c:pt>
                  <c:pt idx="5">
                    <c:v>Baleno</c:v>
                  </c:pt>
                  <c:pt idx="6">
                    <c:v>S-Cross</c:v>
                  </c:pt>
                  <c:pt idx="7">
                    <c:v>Tigor</c:v>
                  </c:pt>
                  <c:pt idx="8">
                    <c:v>Kwid</c:v>
                  </c:pt>
                  <c:pt idx="9">
                    <c:v>E2O Plus</c:v>
                  </c:pt>
                </c:lvl>
              </c:multiLvlStrCache>
            </c:multiLvlStrRef>
          </c:cat>
          <c:val>
            <c:numRef>
              <c:f>'TASK 1'!$F$3:$F$23</c:f>
              <c:numCache>
                <c:formatCode>General</c:formatCode>
                <c:ptCount val="10"/>
                <c:pt idx="0">
                  <c:v>22.349999999999998</c:v>
                </c:pt>
                <c:pt idx="1">
                  <c:v>22.383333333333329</c:v>
                </c:pt>
                <c:pt idx="2">
                  <c:v>22.390909090909091</c:v>
                </c:pt>
                <c:pt idx="3">
                  <c:v>22.897500000000001</c:v>
                </c:pt>
                <c:pt idx="4">
                  <c:v>23</c:v>
                </c:pt>
                <c:pt idx="5">
                  <c:v>23.24307692307692</c:v>
                </c:pt>
                <c:pt idx="6">
                  <c:v>23.65</c:v>
                </c:pt>
                <c:pt idx="7">
                  <c:v>24.12</c:v>
                </c:pt>
                <c:pt idx="8">
                  <c:v>25.170000000000005</c:v>
                </c:pt>
                <c:pt idx="9">
                  <c:v>80</c:v>
                </c:pt>
              </c:numCache>
            </c:numRef>
          </c:val>
          <c:extLst>
            <c:ext xmlns:c16="http://schemas.microsoft.com/office/drawing/2014/chart" uri="{C3380CC4-5D6E-409C-BE32-E72D297353CC}">
              <c16:uniqueId val="{00000000-00F2-4811-829F-17E93461E976}"/>
            </c:ext>
          </c:extLst>
        </c:ser>
        <c:dLbls>
          <c:showLegendKey val="0"/>
          <c:showVal val="0"/>
          <c:showCatName val="0"/>
          <c:showSerName val="0"/>
          <c:showPercent val="0"/>
          <c:showBubbleSize val="0"/>
        </c:dLbls>
        <c:gapWidth val="219"/>
        <c:overlap val="-27"/>
        <c:axId val="214286496"/>
        <c:axId val="217204816"/>
      </c:barChart>
      <c:catAx>
        <c:axId val="214286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7204816"/>
        <c:crosses val="autoZero"/>
        <c:auto val="1"/>
        <c:lblAlgn val="ctr"/>
        <c:lblOffset val="100"/>
        <c:noMultiLvlLbl val="0"/>
      </c:catAx>
      <c:valAx>
        <c:axId val="2172048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2864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[ASHER_C1_S7_PROJECT_PART2.xlsx]TASK 1!PivotTable1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latin typeface="Algerian" panose="04020705040A02060702" pitchFamily="82" charset="0"/>
              </a:rPr>
              <a:t>Count of </a:t>
            </a:r>
            <a:r>
              <a:rPr lang="en-IN" baseline="0" dirty="0">
                <a:latin typeface="Algerian" panose="04020705040A02060702" pitchFamily="82" charset="0"/>
              </a:rPr>
              <a:t>CAR VARIANTS /Manufacturer</a:t>
            </a:r>
            <a:endParaRPr lang="en-IN" dirty="0">
              <a:latin typeface="Algerian" panose="04020705040A02060702" pitchFamily="82"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1'!$F$1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1'!$E$2:$E$12</c:f>
              <c:strCache>
                <c:ptCount val="10"/>
                <c:pt idx="0">
                  <c:v>Suzuki</c:v>
                </c:pt>
                <c:pt idx="1">
                  <c:v>Hyundai</c:v>
                </c:pt>
                <c:pt idx="2">
                  <c:v>Mahindra</c:v>
                </c:pt>
                <c:pt idx="3">
                  <c:v>Tata</c:v>
                </c:pt>
                <c:pt idx="4">
                  <c:v>Toyota</c:v>
                </c:pt>
                <c:pt idx="5">
                  <c:v>Ford</c:v>
                </c:pt>
                <c:pt idx="6">
                  <c:v>Skoda</c:v>
                </c:pt>
                <c:pt idx="7">
                  <c:v>Bmw</c:v>
                </c:pt>
                <c:pt idx="8">
                  <c:v>Renault</c:v>
                </c:pt>
                <c:pt idx="9">
                  <c:v>Volkswagen</c:v>
                </c:pt>
              </c:strCache>
            </c:strRef>
          </c:cat>
          <c:val>
            <c:numRef>
              <c:f>'TASK 1'!$F$2:$F$12</c:f>
              <c:numCache>
                <c:formatCode>General</c:formatCode>
                <c:ptCount val="10"/>
                <c:pt idx="0">
                  <c:v>163</c:v>
                </c:pt>
                <c:pt idx="1">
                  <c:v>130</c:v>
                </c:pt>
                <c:pt idx="2">
                  <c:v>119</c:v>
                </c:pt>
                <c:pt idx="3">
                  <c:v>100</c:v>
                </c:pt>
                <c:pt idx="4">
                  <c:v>82</c:v>
                </c:pt>
                <c:pt idx="5">
                  <c:v>43</c:v>
                </c:pt>
                <c:pt idx="6">
                  <c:v>43</c:v>
                </c:pt>
                <c:pt idx="7">
                  <c:v>37</c:v>
                </c:pt>
                <c:pt idx="8">
                  <c:v>36</c:v>
                </c:pt>
                <c:pt idx="9">
                  <c:v>34</c:v>
                </c:pt>
              </c:numCache>
            </c:numRef>
          </c:val>
          <c:extLst>
            <c:ext xmlns:c16="http://schemas.microsoft.com/office/drawing/2014/chart" uri="{C3380CC4-5D6E-409C-BE32-E72D297353CC}">
              <c16:uniqueId val="{00000000-FFFE-42E8-B995-F9A49CC1F58C}"/>
            </c:ext>
          </c:extLst>
        </c:ser>
        <c:dLbls>
          <c:showLegendKey val="0"/>
          <c:showVal val="0"/>
          <c:showCatName val="0"/>
          <c:showSerName val="0"/>
          <c:showPercent val="0"/>
          <c:showBubbleSize val="0"/>
        </c:dLbls>
        <c:gapWidth val="219"/>
        <c:overlap val="-27"/>
        <c:axId val="862205728"/>
        <c:axId val="862201888"/>
      </c:barChart>
      <c:catAx>
        <c:axId val="86220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2201888"/>
        <c:crosses val="autoZero"/>
        <c:auto val="1"/>
        <c:lblAlgn val="ctr"/>
        <c:lblOffset val="100"/>
        <c:noMultiLvlLbl val="0"/>
      </c:catAx>
      <c:valAx>
        <c:axId val="8622018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2205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[ASHER_C1_S7_PROJECT_PART2.xlsx]TASK 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 2 MANUFACTUREING</a:t>
            </a:r>
            <a:r>
              <a:rPr lang="en-US" baseline="0" dirty="0"/>
              <a:t> CAR'S NO OF   VARIATION WITH BODY TYPE</a:t>
            </a:r>
            <a:endParaRPr lang="en-US" dirty="0"/>
          </a:p>
        </c:rich>
      </c:tx>
      <c:layout>
        <c:manualLayout>
          <c:xMode val="edge"/>
          <c:yMode val="edge"/>
          <c:x val="3.5458223972003503E-2"/>
          <c:y val="0.1239792942548848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1'!$F$34</c:f>
              <c:strCache>
                <c:ptCount val="1"/>
                <c:pt idx="0">
                  <c:v>Total</c:v>
                </c:pt>
              </c:strCache>
            </c:strRef>
          </c:tx>
          <c:spPr>
            <a:solidFill>
              <a:schemeClr val="accent1"/>
            </a:solidFill>
            <a:ln>
              <a:noFill/>
            </a:ln>
            <a:effectLst/>
          </c:spPr>
          <c:invertIfNegative val="0"/>
          <c:cat>
            <c:multiLvlStrRef>
              <c:f>'TASK 1'!$E$35:$E$46</c:f>
              <c:multiLvlStrCache>
                <c:ptCount val="9"/>
                <c:lvl>
                  <c:pt idx="0">
                    <c:v>Hatchback</c:v>
                  </c:pt>
                  <c:pt idx="1">
                    <c:v>Sedan</c:v>
                  </c:pt>
                  <c:pt idx="2">
                    <c:v>SUV</c:v>
                  </c:pt>
                  <c:pt idx="3">
                    <c:v>Hatchback</c:v>
                  </c:pt>
                  <c:pt idx="4">
                    <c:v>Sedan</c:v>
                  </c:pt>
                  <c:pt idx="5">
                    <c:v>MPV</c:v>
                  </c:pt>
                  <c:pt idx="6">
                    <c:v>SUV</c:v>
                  </c:pt>
                  <c:pt idx="7">
                    <c:v>MUV</c:v>
                  </c:pt>
                  <c:pt idx="8">
                    <c:v>Crossover</c:v>
                  </c:pt>
                </c:lvl>
                <c:lvl>
                  <c:pt idx="0">
                    <c:v>Hyundai</c:v>
                  </c:pt>
                  <c:pt idx="3">
                    <c:v>Suzuki</c:v>
                  </c:pt>
                </c:lvl>
              </c:multiLvlStrCache>
            </c:multiLvlStrRef>
          </c:cat>
          <c:val>
            <c:numRef>
              <c:f>'TASK 1'!$F$35:$F$46</c:f>
              <c:numCache>
                <c:formatCode>General</c:formatCode>
                <c:ptCount val="9"/>
                <c:pt idx="0">
                  <c:v>46</c:v>
                </c:pt>
                <c:pt idx="1">
                  <c:v>44</c:v>
                </c:pt>
                <c:pt idx="2">
                  <c:v>40</c:v>
                </c:pt>
                <c:pt idx="3">
                  <c:v>96</c:v>
                </c:pt>
                <c:pt idx="4">
                  <c:v>31</c:v>
                </c:pt>
                <c:pt idx="5">
                  <c:v>17</c:v>
                </c:pt>
                <c:pt idx="6">
                  <c:v>11</c:v>
                </c:pt>
                <c:pt idx="7">
                  <c:v>4</c:v>
                </c:pt>
                <c:pt idx="8">
                  <c:v>4</c:v>
                </c:pt>
              </c:numCache>
            </c:numRef>
          </c:val>
          <c:extLst>
            <c:ext xmlns:c16="http://schemas.microsoft.com/office/drawing/2014/chart" uri="{C3380CC4-5D6E-409C-BE32-E72D297353CC}">
              <c16:uniqueId val="{00000000-A802-4B94-A4AF-7A252279DBE1}"/>
            </c:ext>
          </c:extLst>
        </c:ser>
        <c:dLbls>
          <c:showLegendKey val="0"/>
          <c:showVal val="0"/>
          <c:showCatName val="0"/>
          <c:showSerName val="0"/>
          <c:showPercent val="0"/>
          <c:showBubbleSize val="0"/>
        </c:dLbls>
        <c:gapWidth val="219"/>
        <c:overlap val="-27"/>
        <c:axId val="862210528"/>
        <c:axId val="862210048"/>
      </c:barChart>
      <c:catAx>
        <c:axId val="86221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2210048"/>
        <c:crosses val="autoZero"/>
        <c:auto val="1"/>
        <c:lblAlgn val="ctr"/>
        <c:lblOffset val="100"/>
        <c:noMultiLvlLbl val="0"/>
      </c:catAx>
      <c:valAx>
        <c:axId val="8622100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2210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City mileage vs Fuel_Tank_Capacity_litere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3'!$B$1</c:f>
              <c:strCache>
                <c:ptCount val="1"/>
                <c:pt idx="0">
                  <c:v>Fuel_Tank_Capacity_litere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3'!$A$2:$A$788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xVal>
          <c:yVal>
            <c:numRef>
              <c:f>'TASK 3'!$B$2:$B$788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C167-4119-AD4F-612285014129}"/>
            </c:ext>
          </c:extLst>
        </c:ser>
        <c:dLbls>
          <c:showLegendKey val="0"/>
          <c:showVal val="0"/>
          <c:showCatName val="0"/>
          <c:showSerName val="0"/>
          <c:showPercent val="0"/>
          <c:showBubbleSize val="0"/>
        </c:dLbls>
        <c:axId val="1254775056"/>
        <c:axId val="1254770256"/>
      </c:scatterChart>
      <c:valAx>
        <c:axId val="125477505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770256"/>
        <c:crosses val="autoZero"/>
        <c:crossBetween val="midCat"/>
      </c:valAx>
      <c:valAx>
        <c:axId val="1254770256"/>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7750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DISPLACEMENT VS Fuel_Tank_Capacity_litere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3'!$I$1</c:f>
              <c:strCache>
                <c:ptCount val="1"/>
                <c:pt idx="0">
                  <c:v>Fuel_Tank_Capacity_litere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3'!$H$2:$H$788</c:f>
              <c:numCache>
                <c:formatCode>General</c:formatCod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0">
                  <c:v>1396.5</c:v>
                </c:pt>
                <c:pt idx="441">
                  <c:v>1396.5</c:v>
                </c:pt>
                <c:pt idx="442">
                  <c:v>1396.5</c:v>
                </c:pt>
                <c:pt idx="443">
                  <c:v>1396.5</c:v>
                </c:pt>
                <c:pt idx="444">
                  <c:v>1396.5</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3">
                  <c:v>1396.5</c:v>
                </c:pt>
                <c:pt idx="624">
                  <c:v>1396.5</c:v>
                </c:pt>
                <c:pt idx="625">
                  <c:v>1396.5</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6">
                  <c:v>1396.5</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numCache>
            </c:numRef>
          </c:xVal>
          <c:yVal>
            <c:numRef>
              <c:f>'TASK 3'!$I$2:$I$788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085C-4591-9B58-EAA47016FED2}"/>
            </c:ext>
          </c:extLst>
        </c:ser>
        <c:dLbls>
          <c:showLegendKey val="0"/>
          <c:showVal val="0"/>
          <c:showCatName val="0"/>
          <c:showSerName val="0"/>
          <c:showPercent val="0"/>
          <c:showBubbleSize val="0"/>
        </c:dLbls>
        <c:axId val="1254786576"/>
        <c:axId val="1254794736"/>
      </c:scatterChart>
      <c:valAx>
        <c:axId val="125478657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794736"/>
        <c:crosses val="autoZero"/>
        <c:crossBetween val="midCat"/>
      </c:valAx>
      <c:valAx>
        <c:axId val="1254794736"/>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7865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[ASHER_C1_S7_PROJECT_PART2.xlsx]TASK 5 A)!PivotTable25</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FUEL EFFICIENCY ACROSS MAKE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 5 A)'!$H$115</c:f>
              <c:strCache>
                <c:ptCount val="1"/>
                <c:pt idx="0">
                  <c:v>Total</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4D45-49B6-B999-4E170F6FC5D9}"/>
              </c:ext>
            </c:extLst>
          </c:dPt>
          <c:dPt>
            <c:idx val="9"/>
            <c:invertIfNegative val="0"/>
            <c:bubble3D val="0"/>
            <c:spPr>
              <a:solidFill>
                <a:schemeClr val="accent1"/>
              </a:solidFill>
              <a:ln>
                <a:noFill/>
              </a:ln>
              <a:effectLst/>
            </c:spPr>
            <c:extLst>
              <c:ext xmlns:c16="http://schemas.microsoft.com/office/drawing/2014/chart" uri="{C3380CC4-5D6E-409C-BE32-E72D297353CC}">
                <c16:uniqueId val="{00000003-4D45-49B6-B999-4E170F6FC5D9}"/>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D45-49B6-B999-4E170F6FC5D9}"/>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D45-49B6-B999-4E170F6FC5D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5 A)'!$G$116:$G$126</c:f>
              <c:strCache>
                <c:ptCount val="10"/>
                <c:pt idx="0">
                  <c:v>Bmw</c:v>
                </c:pt>
                <c:pt idx="1">
                  <c:v>Skoda</c:v>
                </c:pt>
                <c:pt idx="2">
                  <c:v>Mahindra</c:v>
                </c:pt>
                <c:pt idx="3">
                  <c:v>Volkswagen</c:v>
                </c:pt>
                <c:pt idx="4">
                  <c:v>Toyota</c:v>
                </c:pt>
                <c:pt idx="5">
                  <c:v>Hyundai</c:v>
                </c:pt>
                <c:pt idx="6">
                  <c:v>Ford</c:v>
                </c:pt>
                <c:pt idx="7">
                  <c:v>Tata</c:v>
                </c:pt>
                <c:pt idx="8">
                  <c:v>Renault</c:v>
                </c:pt>
                <c:pt idx="9">
                  <c:v>Suzuki</c:v>
                </c:pt>
              </c:strCache>
            </c:strRef>
          </c:cat>
          <c:val>
            <c:numRef>
              <c:f>'TASK 5 A)'!$H$116:$H$126</c:f>
              <c:numCache>
                <c:formatCode>General</c:formatCode>
                <c:ptCount val="10"/>
                <c:pt idx="0">
                  <c:v>1016.2885135135134</c:v>
                </c:pt>
                <c:pt idx="1">
                  <c:v>907.97953488372104</c:v>
                </c:pt>
                <c:pt idx="2">
                  <c:v>907.38634453781492</c:v>
                </c:pt>
                <c:pt idx="3">
                  <c:v>890.48529411764707</c:v>
                </c:pt>
                <c:pt idx="4">
                  <c:v>804.82256097561003</c:v>
                </c:pt>
                <c:pt idx="5">
                  <c:v>779.3126923076926</c:v>
                </c:pt>
                <c:pt idx="6">
                  <c:v>766.28953488372065</c:v>
                </c:pt>
                <c:pt idx="7">
                  <c:v>763.4982999999994</c:v>
                </c:pt>
                <c:pt idx="8">
                  <c:v>761.82583333333332</c:v>
                </c:pt>
                <c:pt idx="9">
                  <c:v>713.6324233128837</c:v>
                </c:pt>
              </c:numCache>
            </c:numRef>
          </c:val>
          <c:extLst>
            <c:ext xmlns:c16="http://schemas.microsoft.com/office/drawing/2014/chart" uri="{C3380CC4-5D6E-409C-BE32-E72D297353CC}">
              <c16:uniqueId val="{00000004-4D45-49B6-B999-4E170F6FC5D9}"/>
            </c:ext>
          </c:extLst>
        </c:ser>
        <c:dLbls>
          <c:showLegendKey val="0"/>
          <c:showVal val="0"/>
          <c:showCatName val="0"/>
          <c:showSerName val="0"/>
          <c:showPercent val="0"/>
          <c:showBubbleSize val="0"/>
        </c:dLbls>
        <c:gapWidth val="182"/>
        <c:axId val="120872255"/>
        <c:axId val="120872735"/>
      </c:barChart>
      <c:catAx>
        <c:axId val="1208722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872735"/>
        <c:crosses val="autoZero"/>
        <c:auto val="1"/>
        <c:lblAlgn val="ctr"/>
        <c:lblOffset val="100"/>
        <c:noMultiLvlLbl val="0"/>
      </c:catAx>
      <c:valAx>
        <c:axId val="1208727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8722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FUEL EFFICIENCY ACROSS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67E-4F91-BD94-16DFCC0FAC8D}"/>
                </c:ext>
              </c:extLst>
            </c:dLbl>
            <c:dLbl>
              <c:idx val="7"/>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67E-4F91-BD94-16DFCC0FAC8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5 A)'!$O$2:$O$117</c:f>
              <c:strCache>
                <c:ptCount val="8"/>
                <c:pt idx="0">
                  <c:v>E2O Plus</c:v>
                </c:pt>
                <c:pt idx="1">
                  <c:v>X7</c:v>
                </c:pt>
                <c:pt idx="2">
                  <c:v>Tiguan</c:v>
                </c:pt>
                <c:pt idx="3">
                  <c:v>Alturas G4</c:v>
                </c:pt>
                <c:pt idx="4">
                  <c:v>Gypsy</c:v>
                </c:pt>
                <c:pt idx="5">
                  <c:v>Omni</c:v>
                </c:pt>
                <c:pt idx="6">
                  <c:v>S-Presso</c:v>
                </c:pt>
                <c:pt idx="7">
                  <c:v>Nano Genx</c:v>
                </c:pt>
              </c:strCache>
            </c:strRef>
          </c:cat>
          <c:val>
            <c:numRef>
              <c:f>'TASK 5 A)'!$P$2:$P$117</c:f>
              <c:numCache>
                <c:formatCode>General</c:formatCode>
                <c:ptCount val="8"/>
                <c:pt idx="0">
                  <c:v>2205</c:v>
                </c:pt>
                <c:pt idx="1">
                  <c:v>1372</c:v>
                </c:pt>
                <c:pt idx="2">
                  <c:v>1217.6499999999999</c:v>
                </c:pt>
                <c:pt idx="3">
                  <c:v>1200.5</c:v>
                </c:pt>
                <c:pt idx="4">
                  <c:v>500</c:v>
                </c:pt>
                <c:pt idx="5">
                  <c:v>491.67499999999995</c:v>
                </c:pt>
                <c:pt idx="6">
                  <c:v>463.05000000000007</c:v>
                </c:pt>
                <c:pt idx="7">
                  <c:v>461.01250000000005</c:v>
                </c:pt>
              </c:numCache>
            </c:numRef>
          </c:val>
          <c:extLst>
            <c:ext xmlns:c16="http://schemas.microsoft.com/office/drawing/2014/chart" uri="{C3380CC4-5D6E-409C-BE32-E72D297353CC}">
              <c16:uniqueId val="{00000002-867E-4F91-BD94-16DFCC0FAC8D}"/>
            </c:ext>
          </c:extLst>
        </c:ser>
        <c:dLbls>
          <c:showLegendKey val="0"/>
          <c:showVal val="0"/>
          <c:showCatName val="0"/>
          <c:showSerName val="0"/>
          <c:showPercent val="0"/>
          <c:showBubbleSize val="0"/>
        </c:dLbls>
        <c:gapWidth val="182"/>
        <c:axId val="228565103"/>
        <c:axId val="228565583"/>
      </c:barChart>
      <c:catAx>
        <c:axId val="2285651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8565583"/>
        <c:crosses val="autoZero"/>
        <c:auto val="1"/>
        <c:lblAlgn val="ctr"/>
        <c:lblOffset val="100"/>
        <c:noMultiLvlLbl val="0"/>
      </c:catAx>
      <c:valAx>
        <c:axId val="2285655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8565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[ASHER_C1_S7_PROJECT_PART2.xlsx]TASK 5 A)!PivotTable29</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FUEL EFFICIENCY ACROSS FUEL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 5 A)'!$AF$118</c:f>
              <c:strCache>
                <c:ptCount val="1"/>
                <c:pt idx="0">
                  <c:v>Total</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3596-4F92-A42B-A06608BA72A6}"/>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3-3596-4F92-A42B-A06608BA72A6}"/>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596-4F92-A42B-A06608BA72A6}"/>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596-4F92-A42B-A06608BA72A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5 A)'!$AE$119:$AE$125</c:f>
              <c:strCache>
                <c:ptCount val="6"/>
                <c:pt idx="0">
                  <c:v>Electric</c:v>
                </c:pt>
                <c:pt idx="1">
                  <c:v>Diesel</c:v>
                </c:pt>
                <c:pt idx="2">
                  <c:v>Hybrid</c:v>
                </c:pt>
                <c:pt idx="3">
                  <c:v>Petrol</c:v>
                </c:pt>
                <c:pt idx="4">
                  <c:v>CNG + Petrol</c:v>
                </c:pt>
                <c:pt idx="5">
                  <c:v>CNG</c:v>
                </c:pt>
              </c:strCache>
            </c:strRef>
          </c:cat>
          <c:val>
            <c:numRef>
              <c:f>'TASK 5 A)'!$AF$119:$AF$125</c:f>
              <c:numCache>
                <c:formatCode>General</c:formatCode>
                <c:ptCount val="6"/>
                <c:pt idx="0">
                  <c:v>937.9375</c:v>
                </c:pt>
                <c:pt idx="1">
                  <c:v>903.81632564841584</c:v>
                </c:pt>
                <c:pt idx="2">
                  <c:v>791.0333333333333</c:v>
                </c:pt>
                <c:pt idx="3">
                  <c:v>728.05473770491744</c:v>
                </c:pt>
                <c:pt idx="4">
                  <c:v>663.26249999999993</c:v>
                </c:pt>
                <c:pt idx="5">
                  <c:v>611.14687499999991</c:v>
                </c:pt>
              </c:numCache>
            </c:numRef>
          </c:val>
          <c:extLst>
            <c:ext xmlns:c16="http://schemas.microsoft.com/office/drawing/2014/chart" uri="{C3380CC4-5D6E-409C-BE32-E72D297353CC}">
              <c16:uniqueId val="{00000004-3596-4F92-A42B-A06608BA72A6}"/>
            </c:ext>
          </c:extLst>
        </c:ser>
        <c:dLbls>
          <c:showLegendKey val="0"/>
          <c:showVal val="0"/>
          <c:showCatName val="0"/>
          <c:showSerName val="0"/>
          <c:showPercent val="0"/>
          <c:showBubbleSize val="0"/>
        </c:dLbls>
        <c:gapWidth val="182"/>
        <c:axId val="1880939935"/>
        <c:axId val="1880939455"/>
      </c:barChart>
      <c:catAx>
        <c:axId val="18809399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939455"/>
        <c:crosses val="autoZero"/>
        <c:auto val="1"/>
        <c:lblAlgn val="ctr"/>
        <c:lblOffset val="100"/>
        <c:noMultiLvlLbl val="0"/>
      </c:catAx>
      <c:valAx>
        <c:axId val="18809394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93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[ASHER_C1_S7_PROJECT_PART2.xlsx]TASK 5 A)!PivotTable35</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FUEL EFFICIENCY ACROSS  VARIOUS BODY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 5 A)'!$AO$1</c:f>
              <c:strCache>
                <c:ptCount val="1"/>
                <c:pt idx="0">
                  <c:v>Total</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61A0-41B9-9DED-2A88F01DA654}"/>
              </c:ext>
            </c:extLst>
          </c:dPt>
          <c:dPt>
            <c:idx val="10"/>
            <c:invertIfNegative val="0"/>
            <c:bubble3D val="0"/>
            <c:extLst>
              <c:ext xmlns:c16="http://schemas.microsoft.com/office/drawing/2014/chart" uri="{C3380CC4-5D6E-409C-BE32-E72D297353CC}">
                <c16:uniqueId val="{00000001-61A0-41B9-9DED-2A88F01DA654}"/>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1A0-41B9-9DED-2A88F01DA654}"/>
                </c:ext>
              </c:extLst>
            </c:dLbl>
            <c:dLbl>
              <c:idx val="1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1A0-41B9-9DED-2A88F01DA65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5 A)'!$AN$2:$AN$13</c:f>
              <c:strCache>
                <c:ptCount val="11"/>
                <c:pt idx="0">
                  <c:v>SUV, Crossover</c:v>
                </c:pt>
                <c:pt idx="1">
                  <c:v>Crossover, SUV</c:v>
                </c:pt>
                <c:pt idx="2">
                  <c:v>SUV</c:v>
                </c:pt>
                <c:pt idx="3">
                  <c:v>Sports, Convertible</c:v>
                </c:pt>
                <c:pt idx="4">
                  <c:v>MUV</c:v>
                </c:pt>
                <c:pt idx="5">
                  <c:v>Sedan</c:v>
                </c:pt>
                <c:pt idx="6">
                  <c:v>Crossover</c:v>
                </c:pt>
                <c:pt idx="7">
                  <c:v>MPV</c:v>
                </c:pt>
                <c:pt idx="8">
                  <c:v>Hatchback</c:v>
                </c:pt>
                <c:pt idx="9">
                  <c:v>Sedan, Coupe</c:v>
                </c:pt>
                <c:pt idx="10">
                  <c:v>Coupe</c:v>
                </c:pt>
              </c:strCache>
            </c:strRef>
          </c:cat>
          <c:val>
            <c:numRef>
              <c:f>'TASK 5 A)'!$AO$2:$AO$13</c:f>
              <c:numCache>
                <c:formatCode>General</c:formatCode>
                <c:ptCount val="11"/>
                <c:pt idx="0">
                  <c:v>986.34</c:v>
                </c:pt>
                <c:pt idx="1">
                  <c:v>922.97250000000008</c:v>
                </c:pt>
                <c:pt idx="2">
                  <c:v>906.52834080717548</c:v>
                </c:pt>
                <c:pt idx="3">
                  <c:v>891.8</c:v>
                </c:pt>
                <c:pt idx="4">
                  <c:v>856.14285714285711</c:v>
                </c:pt>
                <c:pt idx="5">
                  <c:v>827.6709715639804</c:v>
                </c:pt>
                <c:pt idx="6">
                  <c:v>792.57500000000005</c:v>
                </c:pt>
                <c:pt idx="7">
                  <c:v>743.74249999999995</c:v>
                </c:pt>
                <c:pt idx="8">
                  <c:v>706.05065340909107</c:v>
                </c:pt>
                <c:pt idx="9">
                  <c:v>700.35</c:v>
                </c:pt>
                <c:pt idx="10">
                  <c:v>505.51666666666671</c:v>
                </c:pt>
              </c:numCache>
            </c:numRef>
          </c:val>
          <c:extLst>
            <c:ext xmlns:c16="http://schemas.microsoft.com/office/drawing/2014/chart" uri="{C3380CC4-5D6E-409C-BE32-E72D297353CC}">
              <c16:uniqueId val="{00000002-61A0-41B9-9DED-2A88F01DA654}"/>
            </c:ext>
          </c:extLst>
        </c:ser>
        <c:dLbls>
          <c:showLegendKey val="0"/>
          <c:showVal val="0"/>
          <c:showCatName val="0"/>
          <c:showSerName val="0"/>
          <c:showPercent val="0"/>
          <c:showBubbleSize val="0"/>
        </c:dLbls>
        <c:gapWidth val="182"/>
        <c:axId val="165037727"/>
        <c:axId val="165034847"/>
      </c:barChart>
      <c:catAx>
        <c:axId val="16503772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034847"/>
        <c:crosses val="autoZero"/>
        <c:auto val="1"/>
        <c:lblAlgn val="ctr"/>
        <c:lblOffset val="100"/>
        <c:noMultiLvlLbl val="0"/>
      </c:catAx>
      <c:valAx>
        <c:axId val="16503484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0377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DISTANCE VS </a:t>
            </a:r>
            <a:r>
              <a:rPr lang="en-IN" dirty="0" err="1"/>
              <a:t>Avg.Combined</a:t>
            </a:r>
            <a:r>
              <a:rPr lang="en-IN" dirty="0"/>
              <a:t> Mileage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5B)b) SCATTER PLOT'!$AF$1</c:f>
              <c:strCache>
                <c:ptCount val="1"/>
                <c:pt idx="0">
                  <c:v>Avg.Combined Mileage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5B)b) SCATTER PLOT'!$AE$2:$AE$788</c:f>
              <c:numCache>
                <c:formatCode>General</c:formatCode>
                <c:ptCount val="787"/>
                <c:pt idx="0">
                  <c:v>501.48000000000008</c:v>
                </c:pt>
                <c:pt idx="1">
                  <c:v>501.48000000000008</c:v>
                </c:pt>
                <c:pt idx="2">
                  <c:v>258.67500000000001</c:v>
                </c:pt>
                <c:pt idx="3">
                  <c:v>501.48000000000008</c:v>
                </c:pt>
                <c:pt idx="4">
                  <c:v>501.48000000000008</c:v>
                </c:pt>
                <c:pt idx="5">
                  <c:v>501.48000000000008</c:v>
                </c:pt>
                <c:pt idx="6">
                  <c:v>607.04</c:v>
                </c:pt>
                <c:pt idx="7">
                  <c:v>607.04</c:v>
                </c:pt>
                <c:pt idx="8">
                  <c:v>607.04</c:v>
                </c:pt>
                <c:pt idx="9">
                  <c:v>607.04</c:v>
                </c:pt>
                <c:pt idx="10">
                  <c:v>607.04</c:v>
                </c:pt>
                <c:pt idx="11">
                  <c:v>607.04</c:v>
                </c:pt>
                <c:pt idx="12">
                  <c:v>607.04</c:v>
                </c:pt>
                <c:pt idx="13">
                  <c:v>607.04</c:v>
                </c:pt>
                <c:pt idx="14">
                  <c:v>607.04</c:v>
                </c:pt>
                <c:pt idx="15">
                  <c:v>607.04</c:v>
                </c:pt>
                <c:pt idx="16">
                  <c:v>607.04</c:v>
                </c:pt>
                <c:pt idx="17">
                  <c:v>607.04</c:v>
                </c:pt>
                <c:pt idx="18">
                  <c:v>540</c:v>
                </c:pt>
                <c:pt idx="19">
                  <c:v>540</c:v>
                </c:pt>
                <c:pt idx="20">
                  <c:v>520</c:v>
                </c:pt>
                <c:pt idx="21">
                  <c:v>689.80000000000007</c:v>
                </c:pt>
                <c:pt idx="22">
                  <c:v>689.80000000000007</c:v>
                </c:pt>
                <c:pt idx="23">
                  <c:v>542.5</c:v>
                </c:pt>
                <c:pt idx="24">
                  <c:v>542.5</c:v>
                </c:pt>
                <c:pt idx="25">
                  <c:v>753.72500000000002</c:v>
                </c:pt>
                <c:pt idx="26">
                  <c:v>542.5</c:v>
                </c:pt>
                <c:pt idx="27">
                  <c:v>600.25</c:v>
                </c:pt>
                <c:pt idx="28">
                  <c:v>542.5</c:v>
                </c:pt>
                <c:pt idx="29">
                  <c:v>717.5</c:v>
                </c:pt>
                <c:pt idx="30">
                  <c:v>1029</c:v>
                </c:pt>
                <c:pt idx="31">
                  <c:v>600.25</c:v>
                </c:pt>
                <c:pt idx="32">
                  <c:v>600.25</c:v>
                </c:pt>
                <c:pt idx="33">
                  <c:v>600.25</c:v>
                </c:pt>
                <c:pt idx="34">
                  <c:v>600.25</c:v>
                </c:pt>
                <c:pt idx="35">
                  <c:v>600.25</c:v>
                </c:pt>
                <c:pt idx="36">
                  <c:v>1029</c:v>
                </c:pt>
                <c:pt idx="37">
                  <c:v>600.25</c:v>
                </c:pt>
                <c:pt idx="38">
                  <c:v>600.25</c:v>
                </c:pt>
                <c:pt idx="39">
                  <c:v>600.25</c:v>
                </c:pt>
                <c:pt idx="40">
                  <c:v>819.7</c:v>
                </c:pt>
                <c:pt idx="41">
                  <c:v>819.7</c:v>
                </c:pt>
                <c:pt idx="42">
                  <c:v>819.7</c:v>
                </c:pt>
                <c:pt idx="43">
                  <c:v>819.7</c:v>
                </c:pt>
                <c:pt idx="44">
                  <c:v>837.2</c:v>
                </c:pt>
                <c:pt idx="45">
                  <c:v>837.2</c:v>
                </c:pt>
                <c:pt idx="46">
                  <c:v>837.2</c:v>
                </c:pt>
                <c:pt idx="47">
                  <c:v>787.5</c:v>
                </c:pt>
                <c:pt idx="48">
                  <c:v>787.5</c:v>
                </c:pt>
                <c:pt idx="49">
                  <c:v>787.5</c:v>
                </c:pt>
                <c:pt idx="50">
                  <c:v>787.5</c:v>
                </c:pt>
                <c:pt idx="51">
                  <c:v>787.5</c:v>
                </c:pt>
                <c:pt idx="52">
                  <c:v>787.5</c:v>
                </c:pt>
                <c:pt idx="53">
                  <c:v>787.5</c:v>
                </c:pt>
                <c:pt idx="54">
                  <c:v>787.5</c:v>
                </c:pt>
                <c:pt idx="55">
                  <c:v>622.24</c:v>
                </c:pt>
                <c:pt idx="56">
                  <c:v>622.24</c:v>
                </c:pt>
                <c:pt idx="57">
                  <c:v>668.48</c:v>
                </c:pt>
                <c:pt idx="58">
                  <c:v>654.24</c:v>
                </c:pt>
                <c:pt idx="59">
                  <c:v>622.24</c:v>
                </c:pt>
                <c:pt idx="60">
                  <c:v>529.6</c:v>
                </c:pt>
                <c:pt idx="61">
                  <c:v>622.24</c:v>
                </c:pt>
                <c:pt idx="62">
                  <c:v>686</c:v>
                </c:pt>
                <c:pt idx="63">
                  <c:v>686</c:v>
                </c:pt>
                <c:pt idx="64">
                  <c:v>686</c:v>
                </c:pt>
                <c:pt idx="65">
                  <c:v>686</c:v>
                </c:pt>
                <c:pt idx="66">
                  <c:v>738.22500000000002</c:v>
                </c:pt>
                <c:pt idx="67">
                  <c:v>748.34999999999991</c:v>
                </c:pt>
                <c:pt idx="68">
                  <c:v>987.52499999999998</c:v>
                </c:pt>
                <c:pt idx="69">
                  <c:v>738.22500000000002</c:v>
                </c:pt>
                <c:pt idx="70">
                  <c:v>976.05</c:v>
                </c:pt>
                <c:pt idx="71">
                  <c:v>976.05</c:v>
                </c:pt>
                <c:pt idx="72">
                  <c:v>748.34999999999991</c:v>
                </c:pt>
                <c:pt idx="73">
                  <c:v>976.05</c:v>
                </c:pt>
                <c:pt idx="74">
                  <c:v>738.22500000000002</c:v>
                </c:pt>
                <c:pt idx="75">
                  <c:v>976.05</c:v>
                </c:pt>
                <c:pt idx="76">
                  <c:v>738.22500000000002</c:v>
                </c:pt>
                <c:pt idx="77">
                  <c:v>987.52499999999998</c:v>
                </c:pt>
                <c:pt idx="78">
                  <c:v>738.22500000000002</c:v>
                </c:pt>
                <c:pt idx="79">
                  <c:v>976.05</c:v>
                </c:pt>
                <c:pt idx="80">
                  <c:v>900.90000000000009</c:v>
                </c:pt>
                <c:pt idx="81">
                  <c:v>900.90000000000009</c:v>
                </c:pt>
                <c:pt idx="82">
                  <c:v>900.90000000000009</c:v>
                </c:pt>
                <c:pt idx="83">
                  <c:v>900.90000000000009</c:v>
                </c:pt>
                <c:pt idx="84">
                  <c:v>782.54</c:v>
                </c:pt>
                <c:pt idx="85">
                  <c:v>782.54</c:v>
                </c:pt>
                <c:pt idx="86">
                  <c:v>782.54</c:v>
                </c:pt>
                <c:pt idx="87">
                  <c:v>782.54</c:v>
                </c:pt>
                <c:pt idx="88">
                  <c:v>737.44999999999993</c:v>
                </c:pt>
                <c:pt idx="89">
                  <c:v>737.44999999999993</c:v>
                </c:pt>
                <c:pt idx="90">
                  <c:v>688</c:v>
                </c:pt>
                <c:pt idx="91">
                  <c:v>737.44999999999993</c:v>
                </c:pt>
                <c:pt idx="92">
                  <c:v>737.44999999999993</c:v>
                </c:pt>
                <c:pt idx="93">
                  <c:v>737.44999999999993</c:v>
                </c:pt>
                <c:pt idx="94">
                  <c:v>722.4</c:v>
                </c:pt>
                <c:pt idx="95">
                  <c:v>743.40000000000009</c:v>
                </c:pt>
                <c:pt idx="96">
                  <c:v>720.3</c:v>
                </c:pt>
                <c:pt idx="97">
                  <c:v>717.75</c:v>
                </c:pt>
                <c:pt idx="98">
                  <c:v>921.15</c:v>
                </c:pt>
                <c:pt idx="99">
                  <c:v>715.5</c:v>
                </c:pt>
                <c:pt idx="100">
                  <c:v>921.15</c:v>
                </c:pt>
                <c:pt idx="101">
                  <c:v>715.5</c:v>
                </c:pt>
                <c:pt idx="102">
                  <c:v>921.15</c:v>
                </c:pt>
                <c:pt idx="103">
                  <c:v>715.5</c:v>
                </c:pt>
                <c:pt idx="104">
                  <c:v>920.25</c:v>
                </c:pt>
                <c:pt idx="105">
                  <c:v>717.75</c:v>
                </c:pt>
                <c:pt idx="106">
                  <c:v>715.5</c:v>
                </c:pt>
                <c:pt idx="107">
                  <c:v>715.5</c:v>
                </c:pt>
                <c:pt idx="108">
                  <c:v>921.15</c:v>
                </c:pt>
                <c:pt idx="109">
                  <c:v>634.54999999999995</c:v>
                </c:pt>
                <c:pt idx="110">
                  <c:v>634.54999999999995</c:v>
                </c:pt>
                <c:pt idx="111">
                  <c:v>634.54999999999995</c:v>
                </c:pt>
                <c:pt idx="112">
                  <c:v>634.54999999999995</c:v>
                </c:pt>
                <c:pt idx="113">
                  <c:v>634.54999999999995</c:v>
                </c:pt>
                <c:pt idx="114">
                  <c:v>634.54999999999995</c:v>
                </c:pt>
                <c:pt idx="115">
                  <c:v>680.8</c:v>
                </c:pt>
                <c:pt idx="116">
                  <c:v>634.54999999999995</c:v>
                </c:pt>
                <c:pt idx="117">
                  <c:v>634.54999999999995</c:v>
                </c:pt>
                <c:pt idx="118">
                  <c:v>634.54999999999995</c:v>
                </c:pt>
                <c:pt idx="119">
                  <c:v>634.54999999999995</c:v>
                </c:pt>
                <c:pt idx="120">
                  <c:v>634.54999999999995</c:v>
                </c:pt>
                <c:pt idx="121">
                  <c:v>675</c:v>
                </c:pt>
                <c:pt idx="122">
                  <c:v>675</c:v>
                </c:pt>
                <c:pt idx="123">
                  <c:v>675</c:v>
                </c:pt>
                <c:pt idx="124">
                  <c:v>877.5</c:v>
                </c:pt>
                <c:pt idx="125">
                  <c:v>877.5</c:v>
                </c:pt>
                <c:pt idx="126">
                  <c:v>877.5</c:v>
                </c:pt>
                <c:pt idx="127">
                  <c:v>765</c:v>
                </c:pt>
                <c:pt idx="128">
                  <c:v>855</c:v>
                </c:pt>
                <c:pt idx="129">
                  <c:v>634.54999999999995</c:v>
                </c:pt>
                <c:pt idx="130">
                  <c:v>634.54999999999995</c:v>
                </c:pt>
                <c:pt idx="131">
                  <c:v>858.4</c:v>
                </c:pt>
                <c:pt idx="132">
                  <c:v>634.54999999999995</c:v>
                </c:pt>
                <c:pt idx="133">
                  <c:v>858.4</c:v>
                </c:pt>
                <c:pt idx="134">
                  <c:v>634.54999999999995</c:v>
                </c:pt>
                <c:pt idx="135">
                  <c:v>858.4</c:v>
                </c:pt>
                <c:pt idx="136">
                  <c:v>858.4</c:v>
                </c:pt>
                <c:pt idx="137">
                  <c:v>634.54999999999995</c:v>
                </c:pt>
                <c:pt idx="138">
                  <c:v>634.54999999999995</c:v>
                </c:pt>
                <c:pt idx="139">
                  <c:v>634.54999999999995</c:v>
                </c:pt>
                <c:pt idx="140">
                  <c:v>858.4</c:v>
                </c:pt>
                <c:pt idx="141">
                  <c:v>858.4</c:v>
                </c:pt>
                <c:pt idx="142">
                  <c:v>858.4</c:v>
                </c:pt>
                <c:pt idx="143">
                  <c:v>686</c:v>
                </c:pt>
                <c:pt idx="144">
                  <c:v>686</c:v>
                </c:pt>
                <c:pt idx="145">
                  <c:v>686</c:v>
                </c:pt>
                <c:pt idx="146">
                  <c:v>720.3</c:v>
                </c:pt>
                <c:pt idx="147">
                  <c:v>720.3</c:v>
                </c:pt>
                <c:pt idx="148">
                  <c:v>720.3</c:v>
                </c:pt>
                <c:pt idx="149">
                  <c:v>720.3</c:v>
                </c:pt>
                <c:pt idx="150">
                  <c:v>720.3</c:v>
                </c:pt>
                <c:pt idx="151">
                  <c:v>831.6</c:v>
                </c:pt>
                <c:pt idx="152">
                  <c:v>831.6</c:v>
                </c:pt>
                <c:pt idx="153">
                  <c:v>833.17500000000007</c:v>
                </c:pt>
                <c:pt idx="154">
                  <c:v>831.6</c:v>
                </c:pt>
                <c:pt idx="155">
                  <c:v>771.74999999999989</c:v>
                </c:pt>
                <c:pt idx="156">
                  <c:v>771.74999999999989</c:v>
                </c:pt>
                <c:pt idx="157">
                  <c:v>771.74999999999989</c:v>
                </c:pt>
                <c:pt idx="158">
                  <c:v>833.17500000000007</c:v>
                </c:pt>
                <c:pt idx="159">
                  <c:v>720.3</c:v>
                </c:pt>
                <c:pt idx="160">
                  <c:v>720.3</c:v>
                </c:pt>
                <c:pt idx="161">
                  <c:v>720.3</c:v>
                </c:pt>
                <c:pt idx="162">
                  <c:v>686</c:v>
                </c:pt>
                <c:pt idx="163">
                  <c:v>686</c:v>
                </c:pt>
                <c:pt idx="164">
                  <c:v>686</c:v>
                </c:pt>
                <c:pt idx="165">
                  <c:v>686</c:v>
                </c:pt>
                <c:pt idx="166">
                  <c:v>686</c:v>
                </c:pt>
                <c:pt idx="167">
                  <c:v>720.3</c:v>
                </c:pt>
                <c:pt idx="168">
                  <c:v>720.3</c:v>
                </c:pt>
                <c:pt idx="169">
                  <c:v>720.3</c:v>
                </c:pt>
                <c:pt idx="170">
                  <c:v>720.3</c:v>
                </c:pt>
                <c:pt idx="171">
                  <c:v>686</c:v>
                </c:pt>
                <c:pt idx="172">
                  <c:v>672.75</c:v>
                </c:pt>
                <c:pt idx="173">
                  <c:v>681.74999999999989</c:v>
                </c:pt>
                <c:pt idx="174">
                  <c:v>987.97499999999991</c:v>
                </c:pt>
                <c:pt idx="175">
                  <c:v>987.75000000000011</c:v>
                </c:pt>
                <c:pt idx="176">
                  <c:v>976.5</c:v>
                </c:pt>
                <c:pt idx="177">
                  <c:v>672.75</c:v>
                </c:pt>
                <c:pt idx="178">
                  <c:v>672.75</c:v>
                </c:pt>
                <c:pt idx="179">
                  <c:v>987.75000000000011</c:v>
                </c:pt>
                <c:pt idx="180">
                  <c:v>976.5</c:v>
                </c:pt>
                <c:pt idx="181">
                  <c:v>672.75</c:v>
                </c:pt>
                <c:pt idx="182">
                  <c:v>697.5</c:v>
                </c:pt>
                <c:pt idx="183">
                  <c:v>782.55000000000007</c:v>
                </c:pt>
                <c:pt idx="184">
                  <c:v>913.5</c:v>
                </c:pt>
                <c:pt idx="185">
                  <c:v>913.5</c:v>
                </c:pt>
                <c:pt idx="186">
                  <c:v>782.55000000000007</c:v>
                </c:pt>
                <c:pt idx="187">
                  <c:v>913.5</c:v>
                </c:pt>
                <c:pt idx="188">
                  <c:v>952</c:v>
                </c:pt>
                <c:pt idx="189">
                  <c:v>952</c:v>
                </c:pt>
                <c:pt idx="190">
                  <c:v>952</c:v>
                </c:pt>
                <c:pt idx="191">
                  <c:v>634.54999999999995</c:v>
                </c:pt>
                <c:pt idx="192">
                  <c:v>634.54999999999995</c:v>
                </c:pt>
                <c:pt idx="193">
                  <c:v>634.54999999999995</c:v>
                </c:pt>
                <c:pt idx="194">
                  <c:v>634.54999999999995</c:v>
                </c:pt>
                <c:pt idx="195">
                  <c:v>634.54999999999995</c:v>
                </c:pt>
                <c:pt idx="196">
                  <c:v>1200.5</c:v>
                </c:pt>
                <c:pt idx="197">
                  <c:v>1200.5</c:v>
                </c:pt>
                <c:pt idx="198">
                  <c:v>1217.6499999999999</c:v>
                </c:pt>
                <c:pt idx="199">
                  <c:v>1217.6499999999999</c:v>
                </c:pt>
                <c:pt idx="200">
                  <c:v>825</c:v>
                </c:pt>
                <c:pt idx="201">
                  <c:v>1098.57</c:v>
                </c:pt>
                <c:pt idx="202">
                  <c:v>1098.57</c:v>
                </c:pt>
                <c:pt idx="203">
                  <c:v>1098.57</c:v>
                </c:pt>
                <c:pt idx="204">
                  <c:v>1098.57</c:v>
                </c:pt>
                <c:pt idx="205">
                  <c:v>1157.76</c:v>
                </c:pt>
                <c:pt idx="206">
                  <c:v>1157.76</c:v>
                </c:pt>
                <c:pt idx="207">
                  <c:v>1157.76</c:v>
                </c:pt>
                <c:pt idx="208">
                  <c:v>771.74999999999989</c:v>
                </c:pt>
                <c:pt idx="209">
                  <c:v>771.74999999999989</c:v>
                </c:pt>
                <c:pt idx="210">
                  <c:v>771.74999999999989</c:v>
                </c:pt>
                <c:pt idx="211">
                  <c:v>700.35</c:v>
                </c:pt>
                <c:pt idx="212">
                  <c:v>540.80000000000007</c:v>
                </c:pt>
                <c:pt idx="213">
                  <c:v>783</c:v>
                </c:pt>
                <c:pt idx="214">
                  <c:v>1168.44</c:v>
                </c:pt>
                <c:pt idx="215">
                  <c:v>1168.44</c:v>
                </c:pt>
                <c:pt idx="216">
                  <c:v>1168.44</c:v>
                </c:pt>
                <c:pt idx="217">
                  <c:v>1337.6999999999998</c:v>
                </c:pt>
                <c:pt idx="218">
                  <c:v>788.9</c:v>
                </c:pt>
                <c:pt idx="219">
                  <c:v>1337.6999999999998</c:v>
                </c:pt>
                <c:pt idx="220">
                  <c:v>600.25</c:v>
                </c:pt>
                <c:pt idx="221">
                  <c:v>600.25</c:v>
                </c:pt>
                <c:pt idx="222">
                  <c:v>600.25</c:v>
                </c:pt>
                <c:pt idx="223">
                  <c:v>600.25</c:v>
                </c:pt>
                <c:pt idx="224">
                  <c:v>600.25</c:v>
                </c:pt>
                <c:pt idx="225">
                  <c:v>600.25</c:v>
                </c:pt>
                <c:pt idx="226">
                  <c:v>600.25</c:v>
                </c:pt>
                <c:pt idx="227">
                  <c:v>600.25</c:v>
                </c:pt>
                <c:pt idx="228">
                  <c:v>463.04999999999995</c:v>
                </c:pt>
                <c:pt idx="229">
                  <c:v>463.04999999999995</c:v>
                </c:pt>
                <c:pt idx="230">
                  <c:v>463.04999999999995</c:v>
                </c:pt>
                <c:pt idx="231">
                  <c:v>463.04999999999995</c:v>
                </c:pt>
                <c:pt idx="232">
                  <c:v>463.04999999999995</c:v>
                </c:pt>
                <c:pt idx="233">
                  <c:v>463.04999999999995</c:v>
                </c:pt>
                <c:pt idx="234">
                  <c:v>463.04999999999995</c:v>
                </c:pt>
                <c:pt idx="235">
                  <c:v>463.04999999999995</c:v>
                </c:pt>
                <c:pt idx="236">
                  <c:v>463.04999999999995</c:v>
                </c:pt>
                <c:pt idx="237">
                  <c:v>463.04999999999995</c:v>
                </c:pt>
                <c:pt idx="238">
                  <c:v>717.5</c:v>
                </c:pt>
                <c:pt idx="239">
                  <c:v>787.5</c:v>
                </c:pt>
                <c:pt idx="240">
                  <c:v>787.5</c:v>
                </c:pt>
                <c:pt idx="241">
                  <c:v>787.5</c:v>
                </c:pt>
                <c:pt idx="242">
                  <c:v>787.5</c:v>
                </c:pt>
                <c:pt idx="243">
                  <c:v>600.25</c:v>
                </c:pt>
                <c:pt idx="244">
                  <c:v>787.5</c:v>
                </c:pt>
                <c:pt idx="245">
                  <c:v>717.5</c:v>
                </c:pt>
                <c:pt idx="246">
                  <c:v>787.5</c:v>
                </c:pt>
                <c:pt idx="247">
                  <c:v>787.5</c:v>
                </c:pt>
                <c:pt idx="248">
                  <c:v>787.5</c:v>
                </c:pt>
                <c:pt idx="249">
                  <c:v>1032</c:v>
                </c:pt>
                <c:pt idx="250">
                  <c:v>1032</c:v>
                </c:pt>
                <c:pt idx="251">
                  <c:v>831.40500000000009</c:v>
                </c:pt>
                <c:pt idx="252">
                  <c:v>831.40500000000009</c:v>
                </c:pt>
                <c:pt idx="253">
                  <c:v>737.44999999999993</c:v>
                </c:pt>
                <c:pt idx="254">
                  <c:v>737.44999999999993</c:v>
                </c:pt>
                <c:pt idx="255">
                  <c:v>588.875</c:v>
                </c:pt>
                <c:pt idx="256">
                  <c:v>588.875</c:v>
                </c:pt>
                <c:pt idx="257">
                  <c:v>832.47500000000002</c:v>
                </c:pt>
                <c:pt idx="258">
                  <c:v>832.47500000000002</c:v>
                </c:pt>
                <c:pt idx="259">
                  <c:v>832.47500000000002</c:v>
                </c:pt>
                <c:pt idx="260">
                  <c:v>588.875</c:v>
                </c:pt>
                <c:pt idx="261">
                  <c:v>588.875</c:v>
                </c:pt>
                <c:pt idx="262">
                  <c:v>832.47500000000002</c:v>
                </c:pt>
                <c:pt idx="263">
                  <c:v>588.875</c:v>
                </c:pt>
                <c:pt idx="264">
                  <c:v>832.47500000000002</c:v>
                </c:pt>
                <c:pt idx="265">
                  <c:v>588.875</c:v>
                </c:pt>
                <c:pt idx="266">
                  <c:v>832.47500000000002</c:v>
                </c:pt>
                <c:pt idx="267">
                  <c:v>588.875</c:v>
                </c:pt>
                <c:pt idx="268">
                  <c:v>588.875</c:v>
                </c:pt>
                <c:pt idx="269">
                  <c:v>588.875</c:v>
                </c:pt>
                <c:pt idx="270">
                  <c:v>832.47500000000002</c:v>
                </c:pt>
                <c:pt idx="271">
                  <c:v>832.47500000000002</c:v>
                </c:pt>
                <c:pt idx="272">
                  <c:v>832.47500000000002</c:v>
                </c:pt>
                <c:pt idx="273">
                  <c:v>832.47500000000002</c:v>
                </c:pt>
                <c:pt idx="274">
                  <c:v>832.47500000000002</c:v>
                </c:pt>
                <c:pt idx="275">
                  <c:v>588.875</c:v>
                </c:pt>
                <c:pt idx="276">
                  <c:v>588.875</c:v>
                </c:pt>
                <c:pt idx="277">
                  <c:v>547.6</c:v>
                </c:pt>
                <c:pt idx="278">
                  <c:v>634.54999999999995</c:v>
                </c:pt>
                <c:pt idx="279">
                  <c:v>634.54999999999995</c:v>
                </c:pt>
                <c:pt idx="280">
                  <c:v>634.54999999999995</c:v>
                </c:pt>
                <c:pt idx="281">
                  <c:v>634.54999999999995</c:v>
                </c:pt>
                <c:pt idx="282">
                  <c:v>634.54999999999995</c:v>
                </c:pt>
                <c:pt idx="283">
                  <c:v>634.54999999999995</c:v>
                </c:pt>
                <c:pt idx="284">
                  <c:v>634.54999999999995</c:v>
                </c:pt>
                <c:pt idx="285">
                  <c:v>634.54999999999995</c:v>
                </c:pt>
                <c:pt idx="286">
                  <c:v>634.54999999999995</c:v>
                </c:pt>
                <c:pt idx="287">
                  <c:v>634.54999999999995</c:v>
                </c:pt>
                <c:pt idx="288">
                  <c:v>634.54999999999995</c:v>
                </c:pt>
                <c:pt idx="289">
                  <c:v>634.54999999999995</c:v>
                </c:pt>
                <c:pt idx="290">
                  <c:v>634.54999999999995</c:v>
                </c:pt>
                <c:pt idx="291">
                  <c:v>634.54999999999995</c:v>
                </c:pt>
                <c:pt idx="292">
                  <c:v>634.54999999999995</c:v>
                </c:pt>
                <c:pt idx="293">
                  <c:v>634.54999999999995</c:v>
                </c:pt>
                <c:pt idx="294">
                  <c:v>634.54999999999995</c:v>
                </c:pt>
                <c:pt idx="295">
                  <c:v>634.54999999999995</c:v>
                </c:pt>
                <c:pt idx="296">
                  <c:v>634.54999999999995</c:v>
                </c:pt>
                <c:pt idx="297">
                  <c:v>764.05</c:v>
                </c:pt>
                <c:pt idx="298">
                  <c:v>764.05</c:v>
                </c:pt>
                <c:pt idx="299">
                  <c:v>764.05</c:v>
                </c:pt>
                <c:pt idx="300">
                  <c:v>764.05</c:v>
                </c:pt>
                <c:pt idx="301">
                  <c:v>824.60000000000014</c:v>
                </c:pt>
                <c:pt idx="302">
                  <c:v>824.60000000000014</c:v>
                </c:pt>
                <c:pt idx="303">
                  <c:v>824.60000000000014</c:v>
                </c:pt>
                <c:pt idx="304">
                  <c:v>824.60000000000014</c:v>
                </c:pt>
                <c:pt idx="305">
                  <c:v>824.60000000000014</c:v>
                </c:pt>
                <c:pt idx="306">
                  <c:v>824.60000000000014</c:v>
                </c:pt>
                <c:pt idx="307">
                  <c:v>677.6</c:v>
                </c:pt>
                <c:pt idx="308">
                  <c:v>928.40000000000009</c:v>
                </c:pt>
                <c:pt idx="309">
                  <c:v>677.6</c:v>
                </c:pt>
                <c:pt idx="310">
                  <c:v>677.6</c:v>
                </c:pt>
                <c:pt idx="311">
                  <c:v>677.6</c:v>
                </c:pt>
                <c:pt idx="312">
                  <c:v>928.40000000000009</c:v>
                </c:pt>
                <c:pt idx="313">
                  <c:v>862.40000000000009</c:v>
                </c:pt>
                <c:pt idx="314">
                  <c:v>928.40000000000009</c:v>
                </c:pt>
                <c:pt idx="315">
                  <c:v>818.40000000000009</c:v>
                </c:pt>
                <c:pt idx="316">
                  <c:v>928.40000000000009</c:v>
                </c:pt>
                <c:pt idx="317">
                  <c:v>862.40000000000009</c:v>
                </c:pt>
                <c:pt idx="318">
                  <c:v>500</c:v>
                </c:pt>
                <c:pt idx="319">
                  <c:v>500</c:v>
                </c:pt>
                <c:pt idx="320">
                  <c:v>771.74999999999989</c:v>
                </c:pt>
                <c:pt idx="321">
                  <c:v>771.74999999999989</c:v>
                </c:pt>
                <c:pt idx="322">
                  <c:v>771.74999999999989</c:v>
                </c:pt>
                <c:pt idx="323">
                  <c:v>771.74999999999989</c:v>
                </c:pt>
                <c:pt idx="324">
                  <c:v>771.74999999999989</c:v>
                </c:pt>
                <c:pt idx="325">
                  <c:v>771.74999999999989</c:v>
                </c:pt>
                <c:pt idx="326">
                  <c:v>771.74999999999989</c:v>
                </c:pt>
                <c:pt idx="327">
                  <c:v>771.74999999999989</c:v>
                </c:pt>
                <c:pt idx="328">
                  <c:v>771.74999999999989</c:v>
                </c:pt>
                <c:pt idx="329">
                  <c:v>771.74999999999989</c:v>
                </c:pt>
                <c:pt idx="330">
                  <c:v>771.74999999999989</c:v>
                </c:pt>
                <c:pt idx="331">
                  <c:v>771.74999999999989</c:v>
                </c:pt>
                <c:pt idx="332">
                  <c:v>771.74999999999989</c:v>
                </c:pt>
                <c:pt idx="333">
                  <c:v>754.59999999999991</c:v>
                </c:pt>
                <c:pt idx="334">
                  <c:v>754.59999999999991</c:v>
                </c:pt>
                <c:pt idx="335">
                  <c:v>754.59999999999991</c:v>
                </c:pt>
                <c:pt idx="336">
                  <c:v>754.59999999999991</c:v>
                </c:pt>
                <c:pt idx="337">
                  <c:v>754.59999999999991</c:v>
                </c:pt>
                <c:pt idx="338">
                  <c:v>754.59999999999991</c:v>
                </c:pt>
                <c:pt idx="339">
                  <c:v>754.59999999999991</c:v>
                </c:pt>
                <c:pt idx="340">
                  <c:v>754.59999999999991</c:v>
                </c:pt>
                <c:pt idx="341">
                  <c:v>754.59999999999991</c:v>
                </c:pt>
                <c:pt idx="342">
                  <c:v>754.59999999999991</c:v>
                </c:pt>
                <c:pt idx="343">
                  <c:v>754.59999999999991</c:v>
                </c:pt>
                <c:pt idx="344">
                  <c:v>754.59999999999991</c:v>
                </c:pt>
                <c:pt idx="345">
                  <c:v>754.59999999999991</c:v>
                </c:pt>
                <c:pt idx="346">
                  <c:v>754.59999999999991</c:v>
                </c:pt>
                <c:pt idx="347">
                  <c:v>754.59999999999991</c:v>
                </c:pt>
                <c:pt idx="348">
                  <c:v>754.59999999999991</c:v>
                </c:pt>
                <c:pt idx="349">
                  <c:v>754.59999999999991</c:v>
                </c:pt>
                <c:pt idx="350">
                  <c:v>754.59999999999991</c:v>
                </c:pt>
                <c:pt idx="351">
                  <c:v>754.59999999999991</c:v>
                </c:pt>
                <c:pt idx="352">
                  <c:v>754.59999999999991</c:v>
                </c:pt>
                <c:pt idx="353">
                  <c:v>754.59999999999991</c:v>
                </c:pt>
                <c:pt idx="354">
                  <c:v>754.59999999999991</c:v>
                </c:pt>
                <c:pt idx="355">
                  <c:v>754.59999999999991</c:v>
                </c:pt>
                <c:pt idx="356">
                  <c:v>754.59999999999991</c:v>
                </c:pt>
                <c:pt idx="357">
                  <c:v>912</c:v>
                </c:pt>
                <c:pt idx="358">
                  <c:v>912</c:v>
                </c:pt>
                <c:pt idx="359">
                  <c:v>912</c:v>
                </c:pt>
                <c:pt idx="360">
                  <c:v>912</c:v>
                </c:pt>
                <c:pt idx="361">
                  <c:v>690</c:v>
                </c:pt>
                <c:pt idx="362">
                  <c:v>850.8</c:v>
                </c:pt>
                <c:pt idx="363">
                  <c:v>1063.1999999999998</c:v>
                </c:pt>
                <c:pt idx="364">
                  <c:v>1063.1999999999998</c:v>
                </c:pt>
                <c:pt idx="365">
                  <c:v>1063.1999999999998</c:v>
                </c:pt>
                <c:pt idx="366">
                  <c:v>1063.1999999999998</c:v>
                </c:pt>
                <c:pt idx="367">
                  <c:v>1063.1999999999998</c:v>
                </c:pt>
                <c:pt idx="368">
                  <c:v>1063.1999999999998</c:v>
                </c:pt>
                <c:pt idx="369">
                  <c:v>1063.1999999999998</c:v>
                </c:pt>
                <c:pt idx="370">
                  <c:v>1063.1999999999998</c:v>
                </c:pt>
                <c:pt idx="371">
                  <c:v>1063.1999999999998</c:v>
                </c:pt>
                <c:pt idx="372">
                  <c:v>660</c:v>
                </c:pt>
                <c:pt idx="373">
                  <c:v>643.79999999999995</c:v>
                </c:pt>
                <c:pt idx="374">
                  <c:v>643.79999999999995</c:v>
                </c:pt>
                <c:pt idx="375">
                  <c:v>783.8</c:v>
                </c:pt>
                <c:pt idx="376">
                  <c:v>891.8</c:v>
                </c:pt>
                <c:pt idx="377">
                  <c:v>891.8</c:v>
                </c:pt>
                <c:pt idx="378">
                  <c:v>891.8</c:v>
                </c:pt>
                <c:pt idx="379">
                  <c:v>891.8</c:v>
                </c:pt>
                <c:pt idx="380">
                  <c:v>891.8</c:v>
                </c:pt>
                <c:pt idx="381">
                  <c:v>891.8</c:v>
                </c:pt>
                <c:pt idx="382">
                  <c:v>891.8</c:v>
                </c:pt>
                <c:pt idx="383">
                  <c:v>891.8</c:v>
                </c:pt>
                <c:pt idx="384">
                  <c:v>891.8</c:v>
                </c:pt>
                <c:pt idx="385">
                  <c:v>891.8</c:v>
                </c:pt>
                <c:pt idx="386">
                  <c:v>891.8</c:v>
                </c:pt>
                <c:pt idx="387">
                  <c:v>891.8</c:v>
                </c:pt>
                <c:pt idx="388">
                  <c:v>601.75</c:v>
                </c:pt>
                <c:pt idx="389">
                  <c:v>596.74999999999989</c:v>
                </c:pt>
                <c:pt idx="390">
                  <c:v>596.74999999999989</c:v>
                </c:pt>
                <c:pt idx="391">
                  <c:v>890</c:v>
                </c:pt>
                <c:pt idx="392">
                  <c:v>890</c:v>
                </c:pt>
                <c:pt idx="393">
                  <c:v>890</c:v>
                </c:pt>
                <c:pt idx="394">
                  <c:v>890</c:v>
                </c:pt>
                <c:pt idx="395">
                  <c:v>890</c:v>
                </c:pt>
                <c:pt idx="396">
                  <c:v>890</c:v>
                </c:pt>
                <c:pt idx="397">
                  <c:v>771.74999999999989</c:v>
                </c:pt>
                <c:pt idx="398">
                  <c:v>949.94999999999993</c:v>
                </c:pt>
                <c:pt idx="399">
                  <c:v>942.75</c:v>
                </c:pt>
                <c:pt idx="400">
                  <c:v>771.74999999999989</c:v>
                </c:pt>
                <c:pt idx="401">
                  <c:v>697.5</c:v>
                </c:pt>
                <c:pt idx="402">
                  <c:v>771.74999999999989</c:v>
                </c:pt>
                <c:pt idx="403">
                  <c:v>771.74999999999989</c:v>
                </c:pt>
                <c:pt idx="404">
                  <c:v>771.74999999999989</c:v>
                </c:pt>
                <c:pt idx="405">
                  <c:v>771.74999999999989</c:v>
                </c:pt>
                <c:pt idx="406">
                  <c:v>771.74999999999989</c:v>
                </c:pt>
                <c:pt idx="407">
                  <c:v>697.5</c:v>
                </c:pt>
                <c:pt idx="408">
                  <c:v>771.74999999999989</c:v>
                </c:pt>
                <c:pt idx="409">
                  <c:v>771.74999999999989</c:v>
                </c:pt>
                <c:pt idx="410">
                  <c:v>720.3</c:v>
                </c:pt>
                <c:pt idx="411">
                  <c:v>720.3</c:v>
                </c:pt>
                <c:pt idx="412">
                  <c:v>720.3</c:v>
                </c:pt>
                <c:pt idx="413">
                  <c:v>720.3</c:v>
                </c:pt>
                <c:pt idx="414">
                  <c:v>720.3</c:v>
                </c:pt>
                <c:pt idx="415">
                  <c:v>720.3</c:v>
                </c:pt>
                <c:pt idx="416">
                  <c:v>720.3</c:v>
                </c:pt>
                <c:pt idx="417">
                  <c:v>720.3</c:v>
                </c:pt>
                <c:pt idx="418">
                  <c:v>720.3</c:v>
                </c:pt>
                <c:pt idx="419">
                  <c:v>720.3</c:v>
                </c:pt>
                <c:pt idx="420">
                  <c:v>720.3</c:v>
                </c:pt>
                <c:pt idx="421">
                  <c:v>976</c:v>
                </c:pt>
                <c:pt idx="422">
                  <c:v>976</c:v>
                </c:pt>
                <c:pt idx="423">
                  <c:v>976</c:v>
                </c:pt>
                <c:pt idx="424">
                  <c:v>976</c:v>
                </c:pt>
                <c:pt idx="425">
                  <c:v>976</c:v>
                </c:pt>
                <c:pt idx="426">
                  <c:v>976</c:v>
                </c:pt>
                <c:pt idx="427">
                  <c:v>976</c:v>
                </c:pt>
                <c:pt idx="428">
                  <c:v>827.75</c:v>
                </c:pt>
                <c:pt idx="429">
                  <c:v>943.24999999999989</c:v>
                </c:pt>
                <c:pt idx="430">
                  <c:v>943.24999999999989</c:v>
                </c:pt>
                <c:pt idx="431">
                  <c:v>943.24999999999989</c:v>
                </c:pt>
                <c:pt idx="432">
                  <c:v>943.24999999999989</c:v>
                </c:pt>
                <c:pt idx="433">
                  <c:v>943.24999999999989</c:v>
                </c:pt>
                <c:pt idx="434">
                  <c:v>943.24999999999989</c:v>
                </c:pt>
                <c:pt idx="435">
                  <c:v>943.24999999999989</c:v>
                </c:pt>
                <c:pt idx="436">
                  <c:v>943.24999999999989</c:v>
                </c:pt>
                <c:pt idx="437">
                  <c:v>943.24999999999989</c:v>
                </c:pt>
                <c:pt idx="438">
                  <c:v>855</c:v>
                </c:pt>
                <c:pt idx="439">
                  <c:v>765</c:v>
                </c:pt>
                <c:pt idx="440">
                  <c:v>2205</c:v>
                </c:pt>
                <c:pt idx="441">
                  <c:v>2205</c:v>
                </c:pt>
                <c:pt idx="442">
                  <c:v>600.25</c:v>
                </c:pt>
                <c:pt idx="443">
                  <c:v>600.25</c:v>
                </c:pt>
                <c:pt idx="444">
                  <c:v>600.25</c:v>
                </c:pt>
                <c:pt idx="445">
                  <c:v>1029</c:v>
                </c:pt>
                <c:pt idx="446">
                  <c:v>1029</c:v>
                </c:pt>
                <c:pt idx="447">
                  <c:v>1029</c:v>
                </c:pt>
                <c:pt idx="448">
                  <c:v>771.74999999999989</c:v>
                </c:pt>
                <c:pt idx="449">
                  <c:v>771.74999999999989</c:v>
                </c:pt>
                <c:pt idx="450">
                  <c:v>771.74999999999989</c:v>
                </c:pt>
                <c:pt idx="451">
                  <c:v>771.74999999999989</c:v>
                </c:pt>
                <c:pt idx="452">
                  <c:v>1094.6999999999998</c:v>
                </c:pt>
                <c:pt idx="453">
                  <c:v>1094.6999999999998</c:v>
                </c:pt>
                <c:pt idx="454">
                  <c:v>1094.6999999999998</c:v>
                </c:pt>
                <c:pt idx="455">
                  <c:v>771.74999999999989</c:v>
                </c:pt>
                <c:pt idx="456">
                  <c:v>771.74999999999989</c:v>
                </c:pt>
                <c:pt idx="457">
                  <c:v>771.74999999999989</c:v>
                </c:pt>
                <c:pt idx="458">
                  <c:v>771.74999999999989</c:v>
                </c:pt>
                <c:pt idx="459">
                  <c:v>771.74999999999989</c:v>
                </c:pt>
                <c:pt idx="460">
                  <c:v>771.74999999999989</c:v>
                </c:pt>
                <c:pt idx="461">
                  <c:v>771.74999999999989</c:v>
                </c:pt>
                <c:pt idx="462">
                  <c:v>771.74999999999989</c:v>
                </c:pt>
                <c:pt idx="463">
                  <c:v>807</c:v>
                </c:pt>
                <c:pt idx="464">
                  <c:v>732.8</c:v>
                </c:pt>
                <c:pt idx="465">
                  <c:v>916</c:v>
                </c:pt>
                <c:pt idx="466">
                  <c:v>807</c:v>
                </c:pt>
                <c:pt idx="467">
                  <c:v>807</c:v>
                </c:pt>
                <c:pt idx="468">
                  <c:v>807</c:v>
                </c:pt>
                <c:pt idx="469">
                  <c:v>807</c:v>
                </c:pt>
                <c:pt idx="470">
                  <c:v>807</c:v>
                </c:pt>
                <c:pt idx="471">
                  <c:v>807</c:v>
                </c:pt>
                <c:pt idx="472">
                  <c:v>1092.3</c:v>
                </c:pt>
                <c:pt idx="473">
                  <c:v>738.1</c:v>
                </c:pt>
                <c:pt idx="474">
                  <c:v>1076.0749999999998</c:v>
                </c:pt>
                <c:pt idx="475">
                  <c:v>753.77499999999998</c:v>
                </c:pt>
                <c:pt idx="476">
                  <c:v>1200.5</c:v>
                </c:pt>
                <c:pt idx="477">
                  <c:v>1088.5</c:v>
                </c:pt>
                <c:pt idx="478">
                  <c:v>1190</c:v>
                </c:pt>
                <c:pt idx="479">
                  <c:v>1190</c:v>
                </c:pt>
                <c:pt idx="480">
                  <c:v>1190</c:v>
                </c:pt>
                <c:pt idx="481">
                  <c:v>1190</c:v>
                </c:pt>
                <c:pt idx="482">
                  <c:v>1190</c:v>
                </c:pt>
                <c:pt idx="483">
                  <c:v>1190</c:v>
                </c:pt>
                <c:pt idx="484">
                  <c:v>1190</c:v>
                </c:pt>
                <c:pt idx="485">
                  <c:v>1200.5</c:v>
                </c:pt>
                <c:pt idx="486">
                  <c:v>1088.5</c:v>
                </c:pt>
                <c:pt idx="487">
                  <c:v>1190</c:v>
                </c:pt>
                <c:pt idx="488">
                  <c:v>1190</c:v>
                </c:pt>
                <c:pt idx="489">
                  <c:v>1190</c:v>
                </c:pt>
                <c:pt idx="490">
                  <c:v>1190</c:v>
                </c:pt>
                <c:pt idx="491">
                  <c:v>1190</c:v>
                </c:pt>
                <c:pt idx="492">
                  <c:v>1190</c:v>
                </c:pt>
                <c:pt idx="493">
                  <c:v>1190</c:v>
                </c:pt>
                <c:pt idx="494">
                  <c:v>1190</c:v>
                </c:pt>
                <c:pt idx="495">
                  <c:v>1190</c:v>
                </c:pt>
                <c:pt idx="496">
                  <c:v>1190</c:v>
                </c:pt>
                <c:pt idx="497">
                  <c:v>652.5</c:v>
                </c:pt>
                <c:pt idx="498">
                  <c:v>652.5</c:v>
                </c:pt>
                <c:pt idx="499">
                  <c:v>652.5</c:v>
                </c:pt>
                <c:pt idx="500">
                  <c:v>948</c:v>
                </c:pt>
                <c:pt idx="501">
                  <c:v>948</c:v>
                </c:pt>
                <c:pt idx="502">
                  <c:v>948</c:v>
                </c:pt>
                <c:pt idx="503">
                  <c:v>711</c:v>
                </c:pt>
                <c:pt idx="504">
                  <c:v>948</c:v>
                </c:pt>
                <c:pt idx="505">
                  <c:v>948</c:v>
                </c:pt>
                <c:pt idx="506">
                  <c:v>711</c:v>
                </c:pt>
                <c:pt idx="507">
                  <c:v>825</c:v>
                </c:pt>
                <c:pt idx="508">
                  <c:v>825</c:v>
                </c:pt>
                <c:pt idx="509">
                  <c:v>825</c:v>
                </c:pt>
                <c:pt idx="510">
                  <c:v>825</c:v>
                </c:pt>
                <c:pt idx="511">
                  <c:v>825</c:v>
                </c:pt>
                <c:pt idx="512">
                  <c:v>803</c:v>
                </c:pt>
                <c:pt idx="513">
                  <c:v>803</c:v>
                </c:pt>
                <c:pt idx="514">
                  <c:v>803</c:v>
                </c:pt>
                <c:pt idx="515">
                  <c:v>803</c:v>
                </c:pt>
                <c:pt idx="516">
                  <c:v>803</c:v>
                </c:pt>
                <c:pt idx="517">
                  <c:v>803</c:v>
                </c:pt>
                <c:pt idx="518">
                  <c:v>825</c:v>
                </c:pt>
                <c:pt idx="519">
                  <c:v>803</c:v>
                </c:pt>
                <c:pt idx="520">
                  <c:v>803</c:v>
                </c:pt>
                <c:pt idx="521">
                  <c:v>825</c:v>
                </c:pt>
                <c:pt idx="522">
                  <c:v>825</c:v>
                </c:pt>
                <c:pt idx="523">
                  <c:v>756.25</c:v>
                </c:pt>
                <c:pt idx="524">
                  <c:v>756.25</c:v>
                </c:pt>
                <c:pt idx="525">
                  <c:v>756.25</c:v>
                </c:pt>
                <c:pt idx="526">
                  <c:v>842.80000000000007</c:v>
                </c:pt>
                <c:pt idx="527">
                  <c:v>847.1</c:v>
                </c:pt>
                <c:pt idx="528">
                  <c:v>756.25</c:v>
                </c:pt>
                <c:pt idx="529">
                  <c:v>815.76</c:v>
                </c:pt>
                <c:pt idx="530">
                  <c:v>817.41</c:v>
                </c:pt>
                <c:pt idx="531">
                  <c:v>825</c:v>
                </c:pt>
                <c:pt idx="532">
                  <c:v>1098.57</c:v>
                </c:pt>
                <c:pt idx="533">
                  <c:v>1098.57</c:v>
                </c:pt>
                <c:pt idx="534">
                  <c:v>817.41</c:v>
                </c:pt>
                <c:pt idx="535">
                  <c:v>1098.57</c:v>
                </c:pt>
                <c:pt idx="536">
                  <c:v>1018.0000000000001</c:v>
                </c:pt>
                <c:pt idx="537">
                  <c:v>1071.5999999999999</c:v>
                </c:pt>
                <c:pt idx="538">
                  <c:v>1071.5999999999999</c:v>
                </c:pt>
                <c:pt idx="539">
                  <c:v>1018.0000000000001</c:v>
                </c:pt>
                <c:pt idx="540">
                  <c:v>722.4</c:v>
                </c:pt>
                <c:pt idx="541">
                  <c:v>712.4</c:v>
                </c:pt>
                <c:pt idx="542">
                  <c:v>1018.0000000000001</c:v>
                </c:pt>
                <c:pt idx="543">
                  <c:v>744.4</c:v>
                </c:pt>
                <c:pt idx="544">
                  <c:v>876.80000000000007</c:v>
                </c:pt>
                <c:pt idx="545">
                  <c:v>876.80000000000007</c:v>
                </c:pt>
                <c:pt idx="546">
                  <c:v>1080.4499999999998</c:v>
                </c:pt>
                <c:pt idx="547">
                  <c:v>986.34</c:v>
                </c:pt>
                <c:pt idx="548">
                  <c:v>986.34</c:v>
                </c:pt>
                <c:pt idx="549">
                  <c:v>986.34</c:v>
                </c:pt>
                <c:pt idx="550">
                  <c:v>1046.1499999999999</c:v>
                </c:pt>
                <c:pt idx="551">
                  <c:v>859.60500000000002</c:v>
                </c:pt>
                <c:pt idx="552">
                  <c:v>686</c:v>
                </c:pt>
                <c:pt idx="553">
                  <c:v>686</c:v>
                </c:pt>
                <c:pt idx="554">
                  <c:v>1011.8499999999999</c:v>
                </c:pt>
                <c:pt idx="555">
                  <c:v>1029</c:v>
                </c:pt>
                <c:pt idx="556">
                  <c:v>1166.1999999999998</c:v>
                </c:pt>
                <c:pt idx="557">
                  <c:v>1166.1999999999998</c:v>
                </c:pt>
                <c:pt idx="558">
                  <c:v>891.8</c:v>
                </c:pt>
                <c:pt idx="559">
                  <c:v>891.8</c:v>
                </c:pt>
                <c:pt idx="560">
                  <c:v>664.95</c:v>
                </c:pt>
                <c:pt idx="561">
                  <c:v>484.75</c:v>
                </c:pt>
                <c:pt idx="562">
                  <c:v>498.59999999999997</c:v>
                </c:pt>
                <c:pt idx="563">
                  <c:v>720.3</c:v>
                </c:pt>
                <c:pt idx="564">
                  <c:v>700</c:v>
                </c:pt>
                <c:pt idx="565">
                  <c:v>720.3</c:v>
                </c:pt>
                <c:pt idx="566">
                  <c:v>686</c:v>
                </c:pt>
                <c:pt idx="567">
                  <c:v>720.3</c:v>
                </c:pt>
                <c:pt idx="568">
                  <c:v>686</c:v>
                </c:pt>
                <c:pt idx="569">
                  <c:v>839.71500000000003</c:v>
                </c:pt>
                <c:pt idx="570">
                  <c:v>839.71500000000003</c:v>
                </c:pt>
                <c:pt idx="571">
                  <c:v>839.71500000000003</c:v>
                </c:pt>
                <c:pt idx="572">
                  <c:v>839.71500000000003</c:v>
                </c:pt>
                <c:pt idx="573">
                  <c:v>728.9</c:v>
                </c:pt>
                <c:pt idx="574">
                  <c:v>728.9</c:v>
                </c:pt>
                <c:pt idx="575">
                  <c:v>728.9</c:v>
                </c:pt>
                <c:pt idx="576">
                  <c:v>728.9</c:v>
                </c:pt>
                <c:pt idx="577">
                  <c:v>728.9</c:v>
                </c:pt>
                <c:pt idx="578">
                  <c:v>728.9</c:v>
                </c:pt>
                <c:pt idx="579">
                  <c:v>728.9</c:v>
                </c:pt>
                <c:pt idx="580">
                  <c:v>728.9</c:v>
                </c:pt>
                <c:pt idx="581">
                  <c:v>728.9</c:v>
                </c:pt>
                <c:pt idx="582">
                  <c:v>812.69999999999993</c:v>
                </c:pt>
                <c:pt idx="583">
                  <c:v>831.40500000000009</c:v>
                </c:pt>
                <c:pt idx="584">
                  <c:v>782.38499999999999</c:v>
                </c:pt>
                <c:pt idx="585">
                  <c:v>782.38499999999999</c:v>
                </c:pt>
                <c:pt idx="586">
                  <c:v>831.40500000000009</c:v>
                </c:pt>
                <c:pt idx="587">
                  <c:v>737.44999999999993</c:v>
                </c:pt>
                <c:pt idx="588">
                  <c:v>771.74999999999989</c:v>
                </c:pt>
                <c:pt idx="589">
                  <c:v>771.74999999999989</c:v>
                </c:pt>
                <c:pt idx="590">
                  <c:v>771.74999999999989</c:v>
                </c:pt>
                <c:pt idx="591">
                  <c:v>771.74999999999989</c:v>
                </c:pt>
                <c:pt idx="592">
                  <c:v>771.74999999999989</c:v>
                </c:pt>
                <c:pt idx="593">
                  <c:v>771.74999999999989</c:v>
                </c:pt>
                <c:pt idx="594">
                  <c:v>771.74999999999989</c:v>
                </c:pt>
                <c:pt idx="595">
                  <c:v>771.74999999999989</c:v>
                </c:pt>
                <c:pt idx="596">
                  <c:v>771.74999999999989</c:v>
                </c:pt>
                <c:pt idx="597">
                  <c:v>771.74999999999989</c:v>
                </c:pt>
                <c:pt idx="598">
                  <c:v>728.9</c:v>
                </c:pt>
                <c:pt idx="599">
                  <c:v>1094.6999999999998</c:v>
                </c:pt>
                <c:pt idx="600">
                  <c:v>1094.6999999999998</c:v>
                </c:pt>
                <c:pt idx="601">
                  <c:v>1094.6999999999998</c:v>
                </c:pt>
                <c:pt idx="602">
                  <c:v>1094.6999999999998</c:v>
                </c:pt>
                <c:pt idx="603">
                  <c:v>1094.6999999999998</c:v>
                </c:pt>
                <c:pt idx="604">
                  <c:v>1094.6999999999998</c:v>
                </c:pt>
                <c:pt idx="605">
                  <c:v>1094.6999999999998</c:v>
                </c:pt>
                <c:pt idx="606">
                  <c:v>999.59999999999991</c:v>
                </c:pt>
                <c:pt idx="607">
                  <c:v>999.59999999999991</c:v>
                </c:pt>
                <c:pt idx="608">
                  <c:v>999.59999999999991</c:v>
                </c:pt>
                <c:pt idx="609">
                  <c:v>999.59999999999991</c:v>
                </c:pt>
                <c:pt idx="610">
                  <c:v>857.49999999999989</c:v>
                </c:pt>
                <c:pt idx="611">
                  <c:v>857.49999999999989</c:v>
                </c:pt>
                <c:pt idx="612">
                  <c:v>857.49999999999989</c:v>
                </c:pt>
                <c:pt idx="613">
                  <c:v>857.49999999999989</c:v>
                </c:pt>
                <c:pt idx="614">
                  <c:v>668.24999999999989</c:v>
                </c:pt>
                <c:pt idx="615">
                  <c:v>657.25</c:v>
                </c:pt>
                <c:pt idx="616">
                  <c:v>715</c:v>
                </c:pt>
                <c:pt idx="617">
                  <c:v>715</c:v>
                </c:pt>
                <c:pt idx="618">
                  <c:v>715</c:v>
                </c:pt>
                <c:pt idx="619">
                  <c:v>781.2</c:v>
                </c:pt>
                <c:pt idx="620">
                  <c:v>781.2</c:v>
                </c:pt>
                <c:pt idx="621">
                  <c:v>749.7</c:v>
                </c:pt>
                <c:pt idx="622">
                  <c:v>1005.795</c:v>
                </c:pt>
                <c:pt idx="623">
                  <c:v>771.74999999999989</c:v>
                </c:pt>
                <c:pt idx="624">
                  <c:v>771.74999999999989</c:v>
                </c:pt>
                <c:pt idx="625">
                  <c:v>771.74999999999989</c:v>
                </c:pt>
                <c:pt idx="626">
                  <c:v>692.5</c:v>
                </c:pt>
                <c:pt idx="627">
                  <c:v>692.5</c:v>
                </c:pt>
                <c:pt idx="628">
                  <c:v>692.5</c:v>
                </c:pt>
                <c:pt idx="629">
                  <c:v>692.5</c:v>
                </c:pt>
                <c:pt idx="630">
                  <c:v>1078.8</c:v>
                </c:pt>
                <c:pt idx="631">
                  <c:v>816.2299999999999</c:v>
                </c:pt>
                <c:pt idx="632">
                  <c:v>1015.56</c:v>
                </c:pt>
                <c:pt idx="633">
                  <c:v>813.75</c:v>
                </c:pt>
                <c:pt idx="634">
                  <c:v>1015.56</c:v>
                </c:pt>
                <c:pt idx="635">
                  <c:v>813.75</c:v>
                </c:pt>
                <c:pt idx="636">
                  <c:v>813.75</c:v>
                </c:pt>
                <c:pt idx="637">
                  <c:v>1015.56</c:v>
                </c:pt>
                <c:pt idx="638">
                  <c:v>943.24999999999989</c:v>
                </c:pt>
                <c:pt idx="639">
                  <c:v>1131.8999999999999</c:v>
                </c:pt>
                <c:pt idx="640">
                  <c:v>943.24999999999989</c:v>
                </c:pt>
                <c:pt idx="641">
                  <c:v>1131.8999999999999</c:v>
                </c:pt>
                <c:pt idx="642">
                  <c:v>726.69999999999993</c:v>
                </c:pt>
                <c:pt idx="643">
                  <c:v>1372</c:v>
                </c:pt>
                <c:pt idx="644">
                  <c:v>1372</c:v>
                </c:pt>
                <c:pt idx="645">
                  <c:v>542.1</c:v>
                </c:pt>
                <c:pt idx="646">
                  <c:v>717.5</c:v>
                </c:pt>
                <c:pt idx="647">
                  <c:v>717.5</c:v>
                </c:pt>
                <c:pt idx="648">
                  <c:v>715.95</c:v>
                </c:pt>
                <c:pt idx="649">
                  <c:v>634.54999999999995</c:v>
                </c:pt>
                <c:pt idx="650">
                  <c:v>634.54999999999995</c:v>
                </c:pt>
                <c:pt idx="651">
                  <c:v>634.54999999999995</c:v>
                </c:pt>
                <c:pt idx="652">
                  <c:v>634.54999999999995</c:v>
                </c:pt>
                <c:pt idx="653">
                  <c:v>634.54999999999995</c:v>
                </c:pt>
                <c:pt idx="654">
                  <c:v>634.54999999999995</c:v>
                </c:pt>
                <c:pt idx="655">
                  <c:v>634.54999999999995</c:v>
                </c:pt>
                <c:pt idx="656">
                  <c:v>634.54999999999995</c:v>
                </c:pt>
                <c:pt idx="657">
                  <c:v>634.54999999999995</c:v>
                </c:pt>
                <c:pt idx="658">
                  <c:v>724.55000000000007</c:v>
                </c:pt>
                <c:pt idx="659">
                  <c:v>724.55000000000007</c:v>
                </c:pt>
                <c:pt idx="660">
                  <c:v>724.55000000000007</c:v>
                </c:pt>
                <c:pt idx="661">
                  <c:v>724.55000000000007</c:v>
                </c:pt>
                <c:pt idx="662">
                  <c:v>795.5</c:v>
                </c:pt>
                <c:pt idx="663">
                  <c:v>724.55000000000007</c:v>
                </c:pt>
                <c:pt idx="664">
                  <c:v>795.5</c:v>
                </c:pt>
                <c:pt idx="665">
                  <c:v>795.5</c:v>
                </c:pt>
                <c:pt idx="666">
                  <c:v>795.5</c:v>
                </c:pt>
                <c:pt idx="667">
                  <c:v>690</c:v>
                </c:pt>
                <c:pt idx="668">
                  <c:v>834</c:v>
                </c:pt>
                <c:pt idx="669">
                  <c:v>834</c:v>
                </c:pt>
                <c:pt idx="670">
                  <c:v>690</c:v>
                </c:pt>
                <c:pt idx="671">
                  <c:v>690</c:v>
                </c:pt>
                <c:pt idx="672">
                  <c:v>990.93500000000006</c:v>
                </c:pt>
                <c:pt idx="673">
                  <c:v>990.93500000000006</c:v>
                </c:pt>
                <c:pt idx="674">
                  <c:v>990.93500000000006</c:v>
                </c:pt>
                <c:pt idx="675">
                  <c:v>990.93500000000006</c:v>
                </c:pt>
                <c:pt idx="676">
                  <c:v>737.44999999999993</c:v>
                </c:pt>
                <c:pt idx="677">
                  <c:v>737.44999999999993</c:v>
                </c:pt>
                <c:pt idx="678">
                  <c:v>850.54000000000008</c:v>
                </c:pt>
                <c:pt idx="679">
                  <c:v>737.44999999999993</c:v>
                </c:pt>
                <c:pt idx="680">
                  <c:v>737.44999999999993</c:v>
                </c:pt>
                <c:pt idx="681">
                  <c:v>737.44999999999993</c:v>
                </c:pt>
                <c:pt idx="682">
                  <c:v>737.44999999999993</c:v>
                </c:pt>
                <c:pt idx="683">
                  <c:v>963.63</c:v>
                </c:pt>
                <c:pt idx="684">
                  <c:v>952.88</c:v>
                </c:pt>
                <c:pt idx="685">
                  <c:v>952.88</c:v>
                </c:pt>
                <c:pt idx="686">
                  <c:v>753.77499999999998</c:v>
                </c:pt>
                <c:pt idx="687">
                  <c:v>979.82499999999982</c:v>
                </c:pt>
                <c:pt idx="688">
                  <c:v>753.77499999999998</c:v>
                </c:pt>
                <c:pt idx="689">
                  <c:v>979.82499999999982</c:v>
                </c:pt>
                <c:pt idx="690">
                  <c:v>996.05</c:v>
                </c:pt>
                <c:pt idx="691">
                  <c:v>738.1</c:v>
                </c:pt>
                <c:pt idx="692">
                  <c:v>1092.3</c:v>
                </c:pt>
                <c:pt idx="693">
                  <c:v>1076.0749999999998</c:v>
                </c:pt>
                <c:pt idx="694">
                  <c:v>753.77499999999998</c:v>
                </c:pt>
                <c:pt idx="695">
                  <c:v>738.1</c:v>
                </c:pt>
                <c:pt idx="696">
                  <c:v>753.77499999999998</c:v>
                </c:pt>
                <c:pt idx="697">
                  <c:v>738.1</c:v>
                </c:pt>
                <c:pt idx="698">
                  <c:v>1076.0749999999998</c:v>
                </c:pt>
                <c:pt idx="699">
                  <c:v>1092.3</c:v>
                </c:pt>
                <c:pt idx="700">
                  <c:v>1082.9499999999998</c:v>
                </c:pt>
                <c:pt idx="701">
                  <c:v>915.47500000000002</c:v>
                </c:pt>
                <c:pt idx="702">
                  <c:v>915.47500000000002</c:v>
                </c:pt>
                <c:pt idx="703">
                  <c:v>915.47500000000002</c:v>
                </c:pt>
                <c:pt idx="704">
                  <c:v>915.47500000000002</c:v>
                </c:pt>
                <c:pt idx="705">
                  <c:v>915.47500000000002</c:v>
                </c:pt>
                <c:pt idx="706">
                  <c:v>1082.9499999999998</c:v>
                </c:pt>
                <c:pt idx="707">
                  <c:v>962.77500000000009</c:v>
                </c:pt>
                <c:pt idx="708">
                  <c:v>962.77500000000009</c:v>
                </c:pt>
                <c:pt idx="709">
                  <c:v>962.77500000000009</c:v>
                </c:pt>
                <c:pt idx="710">
                  <c:v>962.77500000000009</c:v>
                </c:pt>
                <c:pt idx="711">
                  <c:v>962.77500000000009</c:v>
                </c:pt>
                <c:pt idx="712">
                  <c:v>915.47500000000002</c:v>
                </c:pt>
                <c:pt idx="713">
                  <c:v>962.77500000000009</c:v>
                </c:pt>
                <c:pt idx="714">
                  <c:v>1082.9499999999998</c:v>
                </c:pt>
                <c:pt idx="715">
                  <c:v>915.47500000000002</c:v>
                </c:pt>
                <c:pt idx="716">
                  <c:v>915.47500000000002</c:v>
                </c:pt>
                <c:pt idx="717">
                  <c:v>943.24999999999989</c:v>
                </c:pt>
                <c:pt idx="718">
                  <c:v>857.49999999999989</c:v>
                </c:pt>
                <c:pt idx="719">
                  <c:v>857.49999999999989</c:v>
                </c:pt>
                <c:pt idx="720">
                  <c:v>857.49999999999989</c:v>
                </c:pt>
                <c:pt idx="721">
                  <c:v>857.49999999999989</c:v>
                </c:pt>
                <c:pt idx="722">
                  <c:v>857.49999999999989</c:v>
                </c:pt>
                <c:pt idx="723">
                  <c:v>857.49999999999989</c:v>
                </c:pt>
                <c:pt idx="724">
                  <c:v>696.5</c:v>
                </c:pt>
                <c:pt idx="725">
                  <c:v>1022.0000000000001</c:v>
                </c:pt>
                <c:pt idx="726">
                  <c:v>1155.3499999999999</c:v>
                </c:pt>
                <c:pt idx="727">
                  <c:v>1509.1999999999998</c:v>
                </c:pt>
                <c:pt idx="728">
                  <c:v>1509.1999999999998</c:v>
                </c:pt>
                <c:pt idx="729">
                  <c:v>433.65000000000003</c:v>
                </c:pt>
                <c:pt idx="730">
                  <c:v>1131.8999999999999</c:v>
                </c:pt>
                <c:pt idx="731">
                  <c:v>1166.1999999999998</c:v>
                </c:pt>
                <c:pt idx="732">
                  <c:v>548.79999999999995</c:v>
                </c:pt>
                <c:pt idx="733">
                  <c:v>548.79999999999995</c:v>
                </c:pt>
                <c:pt idx="734">
                  <c:v>548.79999999999995</c:v>
                </c:pt>
                <c:pt idx="735">
                  <c:v>548.79999999999995</c:v>
                </c:pt>
                <c:pt idx="736">
                  <c:v>548.79999999999995</c:v>
                </c:pt>
                <c:pt idx="737">
                  <c:v>548.79999999999995</c:v>
                </c:pt>
                <c:pt idx="738">
                  <c:v>548.79999999999995</c:v>
                </c:pt>
                <c:pt idx="739">
                  <c:v>548.79999999999995</c:v>
                </c:pt>
                <c:pt idx="740">
                  <c:v>548.79999999999995</c:v>
                </c:pt>
                <c:pt idx="741">
                  <c:v>548.79999999999995</c:v>
                </c:pt>
                <c:pt idx="742">
                  <c:v>548.79999999999995</c:v>
                </c:pt>
                <c:pt idx="743">
                  <c:v>548.79999999999995</c:v>
                </c:pt>
                <c:pt idx="744">
                  <c:v>548.79999999999995</c:v>
                </c:pt>
                <c:pt idx="745">
                  <c:v>548.79999999999995</c:v>
                </c:pt>
                <c:pt idx="746">
                  <c:v>600.25</c:v>
                </c:pt>
                <c:pt idx="747">
                  <c:v>600.25</c:v>
                </c:pt>
                <c:pt idx="748">
                  <c:v>600.25</c:v>
                </c:pt>
                <c:pt idx="749">
                  <c:v>930.30000000000007</c:v>
                </c:pt>
                <c:pt idx="750">
                  <c:v>930.30000000000007</c:v>
                </c:pt>
                <c:pt idx="751">
                  <c:v>930.30000000000007</c:v>
                </c:pt>
                <c:pt idx="752">
                  <c:v>697.72500000000002</c:v>
                </c:pt>
                <c:pt idx="753">
                  <c:v>870.30000000000007</c:v>
                </c:pt>
                <c:pt idx="754">
                  <c:v>870.30000000000007</c:v>
                </c:pt>
                <c:pt idx="755">
                  <c:v>1029</c:v>
                </c:pt>
                <c:pt idx="756">
                  <c:v>771.74999999999989</c:v>
                </c:pt>
                <c:pt idx="757">
                  <c:v>857.49999999999989</c:v>
                </c:pt>
                <c:pt idx="758">
                  <c:v>720.3</c:v>
                </c:pt>
                <c:pt idx="759">
                  <c:v>720.3</c:v>
                </c:pt>
                <c:pt idx="760">
                  <c:v>720.3</c:v>
                </c:pt>
                <c:pt idx="761">
                  <c:v>720.3</c:v>
                </c:pt>
                <c:pt idx="762">
                  <c:v>720.3</c:v>
                </c:pt>
                <c:pt idx="763">
                  <c:v>720.3</c:v>
                </c:pt>
                <c:pt idx="764">
                  <c:v>720.3</c:v>
                </c:pt>
                <c:pt idx="765">
                  <c:v>720.3</c:v>
                </c:pt>
                <c:pt idx="766">
                  <c:v>720.3</c:v>
                </c:pt>
                <c:pt idx="767">
                  <c:v>720.3</c:v>
                </c:pt>
                <c:pt idx="768">
                  <c:v>720.3</c:v>
                </c:pt>
                <c:pt idx="769">
                  <c:v>720.3</c:v>
                </c:pt>
                <c:pt idx="770">
                  <c:v>720.3</c:v>
                </c:pt>
                <c:pt idx="771">
                  <c:v>720.3</c:v>
                </c:pt>
                <c:pt idx="772">
                  <c:v>857.49999999999989</c:v>
                </c:pt>
                <c:pt idx="773">
                  <c:v>857.49999999999989</c:v>
                </c:pt>
                <c:pt idx="774">
                  <c:v>807.49999999999989</c:v>
                </c:pt>
                <c:pt idx="775">
                  <c:v>757.5</c:v>
                </c:pt>
                <c:pt idx="776">
                  <c:v>857.49999999999989</c:v>
                </c:pt>
                <c:pt idx="777">
                  <c:v>857.49999999999989</c:v>
                </c:pt>
                <c:pt idx="778">
                  <c:v>757.5</c:v>
                </c:pt>
                <c:pt idx="779">
                  <c:v>857.49999999999989</c:v>
                </c:pt>
                <c:pt idx="780">
                  <c:v>807.49999999999989</c:v>
                </c:pt>
                <c:pt idx="781">
                  <c:v>857.49999999999989</c:v>
                </c:pt>
                <c:pt idx="782">
                  <c:v>857.49999999999989</c:v>
                </c:pt>
                <c:pt idx="783">
                  <c:v>857.49999999999989</c:v>
                </c:pt>
                <c:pt idx="784">
                  <c:v>952</c:v>
                </c:pt>
                <c:pt idx="785">
                  <c:v>952</c:v>
                </c:pt>
                <c:pt idx="786">
                  <c:v>952</c:v>
                </c:pt>
              </c:numCache>
            </c:numRef>
          </c:xVal>
          <c:yVal>
            <c:numRef>
              <c:f>'TASK 5B)b) SCATTER PLOT'!$AF$2:$AF$788</c:f>
              <c:numCache>
                <c:formatCode>0.00</c:formatCode>
                <c:ptCount val="787"/>
                <c:pt idx="0">
                  <c:v>20.895000000000003</c:v>
                </c:pt>
                <c:pt idx="1">
                  <c:v>20.895000000000003</c:v>
                </c:pt>
                <c:pt idx="2">
                  <c:v>17.245000000000001</c:v>
                </c:pt>
                <c:pt idx="3">
                  <c:v>20.895000000000003</c:v>
                </c:pt>
                <c:pt idx="4">
                  <c:v>20.895000000000003</c:v>
                </c:pt>
                <c:pt idx="5">
                  <c:v>20.895000000000003</c:v>
                </c:pt>
                <c:pt idx="6">
                  <c:v>21.68</c:v>
                </c:pt>
                <c:pt idx="7">
                  <c:v>21.68</c:v>
                </c:pt>
                <c:pt idx="8">
                  <c:v>21.68</c:v>
                </c:pt>
                <c:pt idx="9">
                  <c:v>21.68</c:v>
                </c:pt>
                <c:pt idx="10">
                  <c:v>21.68</c:v>
                </c:pt>
                <c:pt idx="11">
                  <c:v>21.68</c:v>
                </c:pt>
                <c:pt idx="12">
                  <c:v>21.68</c:v>
                </c:pt>
                <c:pt idx="13">
                  <c:v>21.68</c:v>
                </c:pt>
                <c:pt idx="14">
                  <c:v>21.68</c:v>
                </c:pt>
                <c:pt idx="15">
                  <c:v>21.68</c:v>
                </c:pt>
                <c:pt idx="16">
                  <c:v>21.68</c:v>
                </c:pt>
                <c:pt idx="17">
                  <c:v>21.68</c:v>
                </c:pt>
                <c:pt idx="18">
                  <c:v>13.5</c:v>
                </c:pt>
                <c:pt idx="19">
                  <c:v>13.5</c:v>
                </c:pt>
                <c:pt idx="20">
                  <c:v>13</c:v>
                </c:pt>
                <c:pt idx="21">
                  <c:v>17.245000000000001</c:v>
                </c:pt>
                <c:pt idx="22">
                  <c:v>17.245000000000001</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15.950000000000001</c:v>
                </c:pt>
                <c:pt idx="98">
                  <c:v>20.47</c:v>
                </c:pt>
                <c:pt idx="99">
                  <c:v>15.9</c:v>
                </c:pt>
                <c:pt idx="100">
                  <c:v>20.47</c:v>
                </c:pt>
                <c:pt idx="101">
                  <c:v>15.9</c:v>
                </c:pt>
                <c:pt idx="102">
                  <c:v>20.47</c:v>
                </c:pt>
                <c:pt idx="103">
                  <c:v>15.9</c:v>
                </c:pt>
                <c:pt idx="104">
                  <c:v>20.45</c:v>
                </c:pt>
                <c:pt idx="105">
                  <c:v>15.950000000000001</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15.149999999999999</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yVal>
          <c:smooth val="0"/>
          <c:extLst>
            <c:ext xmlns:c16="http://schemas.microsoft.com/office/drawing/2014/chart" uri="{C3380CC4-5D6E-409C-BE32-E72D297353CC}">
              <c16:uniqueId val="{00000001-BC0A-4C7B-AE06-400442AC2104}"/>
            </c:ext>
          </c:extLst>
        </c:ser>
        <c:dLbls>
          <c:showLegendKey val="0"/>
          <c:showVal val="0"/>
          <c:showCatName val="0"/>
          <c:showSerName val="0"/>
          <c:showPercent val="0"/>
          <c:showBubbleSize val="0"/>
        </c:dLbls>
        <c:axId val="147434591"/>
        <c:axId val="147433631"/>
      </c:scatterChart>
      <c:valAx>
        <c:axId val="147434591"/>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433631"/>
        <c:crosses val="autoZero"/>
        <c:crossBetween val="midCat"/>
      </c:valAx>
      <c:valAx>
        <c:axId val="147433631"/>
        <c:scaling>
          <c:orientation val="minMax"/>
        </c:scaling>
        <c:delete val="0"/>
        <c:axPos val="l"/>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4345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[ASHER_C1_S7_PROJECT_PART2.xlsx]TASK 5c)b)!PivotTable41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moderate</a:t>
            </a:r>
            <a:r>
              <a:rPr lang="en-US" baseline="0"/>
              <a:t> efficiency</a:t>
            </a:r>
            <a:endParaRPr lang="en-US"/>
          </a:p>
        </c:rich>
      </c:tx>
      <c:layout>
        <c:manualLayout>
          <c:xMode val="edge"/>
          <c:yMode val="edge"/>
          <c:x val="0.45361111111111119"/>
          <c:y val="0.11934966462525518"/>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5c)b)'!$AB$4</c:f>
              <c:strCache>
                <c:ptCount val="1"/>
                <c:pt idx="0">
                  <c:v>Total</c:v>
                </c:pt>
              </c:strCache>
            </c:strRef>
          </c:tx>
          <c:spPr>
            <a:solidFill>
              <a:schemeClr val="accent1"/>
            </a:solidFill>
            <a:ln>
              <a:noFill/>
            </a:ln>
            <a:effectLst/>
          </c:spPr>
          <c:invertIfNegative val="0"/>
          <c:cat>
            <c:strRef>
              <c:f>'TASK 5c)b)'!$AA$5:$AA$9</c:f>
              <c:strCache>
                <c:ptCount val="4"/>
                <c:pt idx="0">
                  <c:v>600.25-700.25</c:v>
                </c:pt>
                <c:pt idx="1">
                  <c:v>700.25-800.25</c:v>
                </c:pt>
                <c:pt idx="2">
                  <c:v>800.25-900.25</c:v>
                </c:pt>
                <c:pt idx="3">
                  <c:v>900.25-1000.25</c:v>
                </c:pt>
              </c:strCache>
            </c:strRef>
          </c:cat>
          <c:val>
            <c:numRef>
              <c:f>'TASK 5c)b)'!$AB$5:$AB$9</c:f>
              <c:numCache>
                <c:formatCode>General</c:formatCode>
                <c:ptCount val="4"/>
                <c:pt idx="0">
                  <c:v>150</c:v>
                </c:pt>
                <c:pt idx="1">
                  <c:v>237</c:v>
                </c:pt>
                <c:pt idx="2">
                  <c:v>138</c:v>
                </c:pt>
                <c:pt idx="3">
                  <c:v>99</c:v>
                </c:pt>
              </c:numCache>
            </c:numRef>
          </c:val>
          <c:extLst>
            <c:ext xmlns:c16="http://schemas.microsoft.com/office/drawing/2014/chart" uri="{C3380CC4-5D6E-409C-BE32-E72D297353CC}">
              <c16:uniqueId val="{00000000-6CB4-421C-94D2-78B1EBD05B8F}"/>
            </c:ext>
          </c:extLst>
        </c:ser>
        <c:dLbls>
          <c:showLegendKey val="0"/>
          <c:showVal val="0"/>
          <c:showCatName val="0"/>
          <c:showSerName val="0"/>
          <c:showPercent val="0"/>
          <c:showBubbleSize val="0"/>
        </c:dLbls>
        <c:gapWidth val="2"/>
        <c:overlap val="-27"/>
        <c:axId val="2099296463"/>
        <c:axId val="72354287"/>
      </c:barChart>
      <c:catAx>
        <c:axId val="2099296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354287"/>
        <c:crosses val="autoZero"/>
        <c:auto val="1"/>
        <c:lblAlgn val="ctr"/>
        <c:lblOffset val="100"/>
        <c:noMultiLvlLbl val="0"/>
      </c:catAx>
      <c:valAx>
        <c:axId val="723542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92964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[Asher_C1_S6_PROJECT_PART1.xlsx]TASK 2!PivotTable6</c:name>
    <c:fmtId val="3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MAX</a:t>
            </a:r>
            <a:r>
              <a:rPr lang="en-US" baseline="0"/>
              <a:t> DISPLACEMENT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2'!$K$4</c:f>
              <c:strCache>
                <c:ptCount val="1"/>
                <c:pt idx="0">
                  <c:v>Total</c:v>
                </c:pt>
              </c:strCache>
            </c:strRef>
          </c:tx>
          <c:spPr>
            <a:solidFill>
              <a:schemeClr val="accent1"/>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8ED-4872-833B-C8D41CE9D59D}"/>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8ED-4872-833B-C8D41CE9D59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2'!$J$5:$J$15</c:f>
              <c:strCache>
                <c:ptCount val="10"/>
                <c:pt idx="0">
                  <c:v>Bmw</c:v>
                </c:pt>
                <c:pt idx="1">
                  <c:v>Ford</c:v>
                </c:pt>
                <c:pt idx="2">
                  <c:v>Toyota</c:v>
                </c:pt>
                <c:pt idx="3">
                  <c:v>Mahindra</c:v>
                </c:pt>
                <c:pt idx="4">
                  <c:v>Tata</c:v>
                </c:pt>
                <c:pt idx="5">
                  <c:v>Hyundai</c:v>
                </c:pt>
                <c:pt idx="6">
                  <c:v>Skoda</c:v>
                </c:pt>
                <c:pt idx="7">
                  <c:v>Volkswagen</c:v>
                </c:pt>
                <c:pt idx="8">
                  <c:v>Suzuki</c:v>
                </c:pt>
                <c:pt idx="9">
                  <c:v>Renault</c:v>
                </c:pt>
              </c:strCache>
            </c:strRef>
          </c:cat>
          <c:val>
            <c:numRef>
              <c:f>'TASK 2'!$K$5:$K$15</c:f>
              <c:numCache>
                <c:formatCode>General</c:formatCode>
                <c:ptCount val="10"/>
                <c:pt idx="0">
                  <c:v>6592</c:v>
                </c:pt>
                <c:pt idx="1">
                  <c:v>4951</c:v>
                </c:pt>
                <c:pt idx="2">
                  <c:v>4461</c:v>
                </c:pt>
                <c:pt idx="3">
                  <c:v>2523</c:v>
                </c:pt>
                <c:pt idx="4">
                  <c:v>2200</c:v>
                </c:pt>
                <c:pt idx="5">
                  <c:v>1999</c:v>
                </c:pt>
                <c:pt idx="6">
                  <c:v>1968</c:v>
                </c:pt>
                <c:pt idx="7">
                  <c:v>1968</c:v>
                </c:pt>
                <c:pt idx="8">
                  <c:v>1498</c:v>
                </c:pt>
                <c:pt idx="9">
                  <c:v>1498</c:v>
                </c:pt>
              </c:numCache>
            </c:numRef>
          </c:val>
          <c:extLst>
            <c:ext xmlns:c16="http://schemas.microsoft.com/office/drawing/2014/chart" uri="{C3380CC4-5D6E-409C-BE32-E72D297353CC}">
              <c16:uniqueId val="{00000002-F8ED-4872-833B-C8D41CE9D59D}"/>
            </c:ext>
          </c:extLst>
        </c:ser>
        <c:dLbls>
          <c:showLegendKey val="0"/>
          <c:showVal val="0"/>
          <c:showCatName val="0"/>
          <c:showSerName val="0"/>
          <c:showPercent val="0"/>
          <c:showBubbleSize val="0"/>
        </c:dLbls>
        <c:gapWidth val="219"/>
        <c:overlap val="-27"/>
        <c:axId val="818643984"/>
        <c:axId val="818656944"/>
      </c:barChart>
      <c:catAx>
        <c:axId val="81864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656944"/>
        <c:crosses val="autoZero"/>
        <c:auto val="1"/>
        <c:lblAlgn val="ctr"/>
        <c:lblOffset val="100"/>
        <c:noMultiLvlLbl val="0"/>
      </c:catAx>
      <c:valAx>
        <c:axId val="818656944"/>
        <c:scaling>
          <c:orientation val="minMax"/>
        </c:scaling>
        <c:delete val="1"/>
        <c:axPos val="l"/>
        <c:numFmt formatCode="General" sourceLinked="1"/>
        <c:majorTickMark val="none"/>
        <c:minorTickMark val="none"/>
        <c:tickLblPos val="nextTo"/>
        <c:crossAx val="818643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[ASHER_C1_S7_PROJECT_PART2.xlsx]TASK 5c)b)!PivotTable39</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high efficiency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94247321329223"/>
          <c:y val="0.26328484981044037"/>
          <c:w val="0.68627479856788476"/>
          <c:h val="0.4344889180519102"/>
        </c:manualLayout>
      </c:layout>
      <c:barChart>
        <c:barDir val="col"/>
        <c:grouping val="clustered"/>
        <c:varyColors val="0"/>
        <c:ser>
          <c:idx val="0"/>
          <c:order val="0"/>
          <c:tx>
            <c:strRef>
              <c:f>'TASK 5c)b)'!$H$1</c:f>
              <c:strCache>
                <c:ptCount val="1"/>
                <c:pt idx="0">
                  <c:v>Total</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9C4D-4405-81EF-DD695BC34F5B}"/>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9C4D-4405-81EF-DD695BC34F5B}"/>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C4D-4405-81EF-DD695BC34F5B}"/>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C4D-4405-81EF-DD695BC34F5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5c)b)'!$G$2:$G$8</c:f>
              <c:strCache>
                <c:ptCount val="6"/>
                <c:pt idx="0">
                  <c:v>1005.795-1105.795</c:v>
                </c:pt>
                <c:pt idx="1">
                  <c:v>1105.795-1205.795</c:v>
                </c:pt>
                <c:pt idx="2">
                  <c:v>1205.795-1305.795</c:v>
                </c:pt>
                <c:pt idx="3">
                  <c:v>1305.795-1405.795</c:v>
                </c:pt>
                <c:pt idx="4">
                  <c:v>1505.795-1605.795</c:v>
                </c:pt>
                <c:pt idx="5">
                  <c:v>2105.795-2205.795</c:v>
                </c:pt>
              </c:strCache>
            </c:strRef>
          </c:cat>
          <c:val>
            <c:numRef>
              <c:f>'TASK 5c)b)'!$H$2:$H$8</c:f>
              <c:numCache>
                <c:formatCode>General</c:formatCode>
                <c:ptCount val="6"/>
                <c:pt idx="0">
                  <c:v>60</c:v>
                </c:pt>
                <c:pt idx="1">
                  <c:v>34</c:v>
                </c:pt>
                <c:pt idx="2">
                  <c:v>2</c:v>
                </c:pt>
                <c:pt idx="3">
                  <c:v>4</c:v>
                </c:pt>
                <c:pt idx="4">
                  <c:v>2</c:v>
                </c:pt>
                <c:pt idx="5">
                  <c:v>2</c:v>
                </c:pt>
              </c:numCache>
            </c:numRef>
          </c:val>
          <c:extLst>
            <c:ext xmlns:c16="http://schemas.microsoft.com/office/drawing/2014/chart" uri="{C3380CC4-5D6E-409C-BE32-E72D297353CC}">
              <c16:uniqueId val="{00000004-9C4D-4405-81EF-DD695BC34F5B}"/>
            </c:ext>
          </c:extLst>
        </c:ser>
        <c:dLbls>
          <c:showLegendKey val="0"/>
          <c:showVal val="0"/>
          <c:showCatName val="0"/>
          <c:showSerName val="0"/>
          <c:showPercent val="0"/>
          <c:showBubbleSize val="0"/>
        </c:dLbls>
        <c:gapWidth val="2"/>
        <c:overlap val="-27"/>
        <c:axId val="137765455"/>
        <c:axId val="137774575"/>
      </c:barChart>
      <c:catAx>
        <c:axId val="137765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774575"/>
        <c:crosses val="autoZero"/>
        <c:auto val="1"/>
        <c:lblAlgn val="ctr"/>
        <c:lblOffset val="100"/>
        <c:noMultiLvlLbl val="0"/>
      </c:catAx>
      <c:valAx>
        <c:axId val="13777457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7654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[Asher_C1_S6_PROJECT_PART1.xlsx]TASK 3!PivotTable8</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Car Manufacturer</a:t>
            </a:r>
            <a:r>
              <a:rPr lang="en-US" baseline="0"/>
              <a:t> With Hatchback Body Type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3'!$E$1</c:f>
              <c:strCache>
                <c:ptCount val="1"/>
                <c:pt idx="0">
                  <c:v>Total</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1BEC-4E02-9834-D0A23C2627B9}"/>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1BEC-4E02-9834-D0A23C2627B9}"/>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1BEC-4E02-9834-D0A23C2627B9}"/>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BEC-4E02-9834-D0A23C2627B9}"/>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BEC-4E02-9834-D0A23C2627B9}"/>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BEC-4E02-9834-D0A23C2627B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3'!$D$2:$D$12</c:f>
              <c:strCache>
                <c:ptCount val="10"/>
                <c:pt idx="0">
                  <c:v>Suzuki</c:v>
                </c:pt>
                <c:pt idx="1">
                  <c:v>Hyundai</c:v>
                </c:pt>
                <c:pt idx="2">
                  <c:v>Mahindra</c:v>
                </c:pt>
                <c:pt idx="3">
                  <c:v>Tata</c:v>
                </c:pt>
                <c:pt idx="4">
                  <c:v>Toyota</c:v>
                </c:pt>
                <c:pt idx="5">
                  <c:v>Ford</c:v>
                </c:pt>
                <c:pt idx="6">
                  <c:v>Bmw</c:v>
                </c:pt>
                <c:pt idx="7">
                  <c:v>Renault</c:v>
                </c:pt>
                <c:pt idx="8">
                  <c:v>Volkswagen</c:v>
                </c:pt>
                <c:pt idx="9">
                  <c:v>Skoda</c:v>
                </c:pt>
              </c:strCache>
            </c:strRef>
          </c:cat>
          <c:val>
            <c:numRef>
              <c:f>'TASK 3'!$E$2:$E$12</c:f>
              <c:numCache>
                <c:formatCode>General</c:formatCode>
                <c:ptCount val="10"/>
                <c:pt idx="0">
                  <c:v>163</c:v>
                </c:pt>
                <c:pt idx="1">
                  <c:v>129</c:v>
                </c:pt>
                <c:pt idx="2">
                  <c:v>110</c:v>
                </c:pt>
                <c:pt idx="3">
                  <c:v>96</c:v>
                </c:pt>
                <c:pt idx="4">
                  <c:v>67</c:v>
                </c:pt>
                <c:pt idx="5">
                  <c:v>43</c:v>
                </c:pt>
                <c:pt idx="6">
                  <c:v>37</c:v>
                </c:pt>
                <c:pt idx="7">
                  <c:v>36</c:v>
                </c:pt>
                <c:pt idx="8">
                  <c:v>34</c:v>
                </c:pt>
                <c:pt idx="9">
                  <c:v>31</c:v>
                </c:pt>
              </c:numCache>
            </c:numRef>
          </c:val>
          <c:extLst>
            <c:ext xmlns:c16="http://schemas.microsoft.com/office/drawing/2014/chart" uri="{C3380CC4-5D6E-409C-BE32-E72D297353CC}">
              <c16:uniqueId val="{00000006-1BEC-4E02-9834-D0A23C2627B9}"/>
            </c:ext>
          </c:extLst>
        </c:ser>
        <c:dLbls>
          <c:showLegendKey val="0"/>
          <c:showVal val="0"/>
          <c:showCatName val="0"/>
          <c:showSerName val="0"/>
          <c:showPercent val="0"/>
          <c:showBubbleSize val="0"/>
        </c:dLbls>
        <c:gapWidth val="219"/>
        <c:overlap val="-27"/>
        <c:axId val="138677104"/>
        <c:axId val="138680944"/>
      </c:barChart>
      <c:catAx>
        <c:axId val="13867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680944"/>
        <c:crosses val="autoZero"/>
        <c:auto val="1"/>
        <c:lblAlgn val="ctr"/>
        <c:lblOffset val="100"/>
        <c:noMultiLvlLbl val="0"/>
      </c:catAx>
      <c:valAx>
        <c:axId val="1386809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677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DISPLACEMENT VS MILEAGE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5 '!$C$1</c:f>
              <c:strCache>
                <c:ptCount val="1"/>
                <c:pt idx="0">
                  <c:v>MILEAGE</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44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B54-4784-ADC8-C48BAF8BBCE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xVal>
            <c:numRef>
              <c:f>'TASK 5 '!$B$2:$B$788</c:f>
              <c:numCache>
                <c:formatCode>General</c:formatCod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0">
                  <c:v>1396.5</c:v>
                </c:pt>
                <c:pt idx="441">
                  <c:v>1396.5</c:v>
                </c:pt>
                <c:pt idx="442">
                  <c:v>1396.5</c:v>
                </c:pt>
                <c:pt idx="443">
                  <c:v>1396.5</c:v>
                </c:pt>
                <c:pt idx="444">
                  <c:v>1396.5</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3">
                  <c:v>1396.5</c:v>
                </c:pt>
                <c:pt idx="624">
                  <c:v>1396.5</c:v>
                </c:pt>
                <c:pt idx="625">
                  <c:v>1396.5</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6">
                  <c:v>1396.5</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numCache>
            </c:numRef>
          </c:xVal>
          <c:yVal>
            <c:numRef>
              <c:f>'TASK 5 '!$C$2:$C$788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yVal>
          <c:smooth val="0"/>
          <c:extLst>
            <c:ext xmlns:c16="http://schemas.microsoft.com/office/drawing/2014/chart" uri="{C3380CC4-5D6E-409C-BE32-E72D297353CC}">
              <c16:uniqueId val="{00000002-9B54-4784-ADC8-C48BAF8BBCE9}"/>
            </c:ext>
          </c:extLst>
        </c:ser>
        <c:dLbls>
          <c:showLegendKey val="0"/>
          <c:showVal val="0"/>
          <c:showCatName val="0"/>
          <c:showSerName val="0"/>
          <c:showPercent val="0"/>
          <c:showBubbleSize val="0"/>
        </c:dLbls>
        <c:axId val="138679984"/>
        <c:axId val="138681904"/>
      </c:scatterChart>
      <c:valAx>
        <c:axId val="138679984"/>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681904"/>
        <c:crosses val="autoZero"/>
        <c:crossBetween val="midCat"/>
      </c:valAx>
      <c:valAx>
        <c:axId val="138681904"/>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6799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MILEAGE VS FUEL TANK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5 '!$Q$1</c:f>
              <c:strCache>
                <c:ptCount val="1"/>
                <c:pt idx="0">
                  <c:v>Fuel_Tank_Capacity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5 '!$P$2:$P$788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xVal>
          <c:yVal>
            <c:numRef>
              <c:f>'TASK 5 '!$Q$2:$Q$788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F68B-4CF7-B383-A088D95BDBF6}"/>
            </c:ext>
          </c:extLst>
        </c:ser>
        <c:dLbls>
          <c:showLegendKey val="0"/>
          <c:showVal val="0"/>
          <c:showCatName val="0"/>
          <c:showSerName val="0"/>
          <c:showPercent val="0"/>
          <c:showBubbleSize val="0"/>
        </c:dLbls>
        <c:axId val="137006192"/>
        <c:axId val="137004752"/>
      </c:scatterChart>
      <c:valAx>
        <c:axId val="13700619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004752"/>
        <c:crosses val="autoZero"/>
        <c:crossBetween val="midCat"/>
      </c:valAx>
      <c:valAx>
        <c:axId val="137004752"/>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0061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P1-1-6.xlsx]Sheet10!PivotTable2</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Sheet10!$M$7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Sheet10!$L$8:$L$16</c:f>
              <c:strCache>
                <c:ptCount val="8"/>
                <c:pt idx="0">
                  <c:v>Suzuki</c:v>
                </c:pt>
                <c:pt idx="1">
                  <c:v>Hyundai</c:v>
                </c:pt>
                <c:pt idx="2">
                  <c:v>Tata</c:v>
                </c:pt>
                <c:pt idx="3">
                  <c:v>Mahindra</c:v>
                </c:pt>
                <c:pt idx="4">
                  <c:v>Toyota</c:v>
                </c:pt>
                <c:pt idx="5">
                  <c:v>Renault</c:v>
                </c:pt>
                <c:pt idx="6">
                  <c:v>Ford</c:v>
                </c:pt>
                <c:pt idx="7">
                  <c:v>Volkswagen</c:v>
                </c:pt>
              </c:strCache>
            </c:strRef>
          </c:cat>
          <c:val>
            <c:numRef>
              <c:f>Sheet10!$M$8:$M$16</c:f>
              <c:numCache>
                <c:formatCode>General</c:formatCode>
                <c:ptCount val="8"/>
                <c:pt idx="0">
                  <c:v>95</c:v>
                </c:pt>
                <c:pt idx="1">
                  <c:v>46</c:v>
                </c:pt>
                <c:pt idx="2">
                  <c:v>36</c:v>
                </c:pt>
                <c:pt idx="3">
                  <c:v>28</c:v>
                </c:pt>
                <c:pt idx="4">
                  <c:v>25</c:v>
                </c:pt>
                <c:pt idx="5">
                  <c:v>12</c:v>
                </c:pt>
                <c:pt idx="6">
                  <c:v>11</c:v>
                </c:pt>
                <c:pt idx="7">
                  <c:v>10</c:v>
                </c:pt>
              </c:numCache>
            </c:numRef>
          </c:val>
          <c:extLst>
            <c:ext xmlns:c16="http://schemas.microsoft.com/office/drawing/2014/chart" uri="{C3380CC4-5D6E-409C-BE32-E72D297353CC}">
              <c16:uniqueId val="{00000000-08C1-4642-8808-148441F37135}"/>
            </c:ext>
          </c:extLst>
        </c:ser>
        <c:dLbls>
          <c:dLblPos val="outEnd"/>
          <c:showLegendKey val="0"/>
          <c:showVal val="1"/>
          <c:showCatName val="0"/>
          <c:showSerName val="0"/>
          <c:showPercent val="0"/>
          <c:showBubbleSize val="0"/>
        </c:dLbls>
        <c:gapWidth val="219"/>
        <c:overlap val="-27"/>
        <c:axId val="373158256"/>
        <c:axId val="373159216"/>
      </c:barChart>
      <c:catAx>
        <c:axId val="373158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159216"/>
        <c:crosses val="autoZero"/>
        <c:auto val="1"/>
        <c:lblAlgn val="ctr"/>
        <c:lblOffset val="100"/>
        <c:noMultiLvlLbl val="0"/>
      </c:catAx>
      <c:valAx>
        <c:axId val="3731592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158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P1-1-6.xlsx]Sheet11!PivotTable3</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lgerian" panose="04020705040A02060702" pitchFamily="82" charset="0"/>
                <a:ea typeface="+mn-ea"/>
                <a:cs typeface="+mn-cs"/>
              </a:defRPr>
            </a:pPr>
            <a:r>
              <a:rPr lang="en-US" dirty="0">
                <a:latin typeface="Algerian" panose="04020705040A02060702" pitchFamily="82" charset="0"/>
              </a:rPr>
              <a:t>Identify manufacturers with the highest number of variants in the sedan category.</a:t>
            </a:r>
          </a:p>
        </c:rich>
      </c:tx>
      <c:layout>
        <c:manualLayout>
          <c:xMode val="edge"/>
          <c:yMode val="edge"/>
          <c:x val="0.15763188976377951"/>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lgerian" panose="04020705040A02060702" pitchFamily="82" charset="0"/>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Sheet11!$F$6</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Sheet11!$E$7:$E$16</c:f>
              <c:strCache>
                <c:ptCount val="9"/>
                <c:pt idx="0">
                  <c:v>Hyundai</c:v>
                </c:pt>
                <c:pt idx="1">
                  <c:v>Skoda</c:v>
                </c:pt>
                <c:pt idx="2">
                  <c:v>Toyota</c:v>
                </c:pt>
                <c:pt idx="3">
                  <c:v>Suzuki</c:v>
                </c:pt>
                <c:pt idx="4">
                  <c:v>Volkswagen</c:v>
                </c:pt>
                <c:pt idx="5">
                  <c:v>Tata</c:v>
                </c:pt>
                <c:pt idx="6">
                  <c:v>Bmw</c:v>
                </c:pt>
                <c:pt idx="7">
                  <c:v>Ford</c:v>
                </c:pt>
                <c:pt idx="8">
                  <c:v>Mahindra</c:v>
                </c:pt>
              </c:strCache>
            </c:strRef>
          </c:cat>
          <c:val>
            <c:numRef>
              <c:f>Sheet11!$F$7:$F$16</c:f>
              <c:numCache>
                <c:formatCode>General</c:formatCode>
                <c:ptCount val="9"/>
                <c:pt idx="0">
                  <c:v>44</c:v>
                </c:pt>
                <c:pt idx="1">
                  <c:v>39</c:v>
                </c:pt>
                <c:pt idx="2">
                  <c:v>32</c:v>
                </c:pt>
                <c:pt idx="3">
                  <c:v>31</c:v>
                </c:pt>
                <c:pt idx="4">
                  <c:v>22</c:v>
                </c:pt>
                <c:pt idx="5">
                  <c:v>20</c:v>
                </c:pt>
                <c:pt idx="6">
                  <c:v>16</c:v>
                </c:pt>
                <c:pt idx="7">
                  <c:v>13</c:v>
                </c:pt>
                <c:pt idx="8">
                  <c:v>6</c:v>
                </c:pt>
              </c:numCache>
            </c:numRef>
          </c:val>
          <c:extLst>
            <c:ext xmlns:c16="http://schemas.microsoft.com/office/drawing/2014/chart" uri="{C3380CC4-5D6E-409C-BE32-E72D297353CC}">
              <c16:uniqueId val="{00000000-9AF1-40B1-BD23-E2A3FDD96320}"/>
            </c:ext>
          </c:extLst>
        </c:ser>
        <c:dLbls>
          <c:showLegendKey val="0"/>
          <c:showVal val="1"/>
          <c:showCatName val="0"/>
          <c:showSerName val="0"/>
          <c:showPercent val="0"/>
          <c:showBubbleSize val="0"/>
        </c:dLbls>
        <c:gapWidth val="150"/>
        <c:shape val="box"/>
        <c:axId val="2117880832"/>
        <c:axId val="2117877952"/>
        <c:axId val="0"/>
      </c:bar3DChart>
      <c:catAx>
        <c:axId val="21178808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877952"/>
        <c:crosses val="autoZero"/>
        <c:auto val="1"/>
        <c:lblAlgn val="ctr"/>
        <c:lblOffset val="100"/>
        <c:noMultiLvlLbl val="0"/>
      </c:catAx>
      <c:valAx>
        <c:axId val="21178779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880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[Asher_C1_S6_PROJECT_PART1.xlsx]TASK 10!PivotTable5</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lgerian" panose="04020705040A02060702" pitchFamily="82" charset="0"/>
                <a:ea typeface="+mn-ea"/>
                <a:cs typeface="+mn-cs"/>
              </a:defRPr>
            </a:pPr>
            <a:r>
              <a:rPr lang="en-US">
                <a:latin typeface="Algerian" panose="04020705040A02060702" pitchFamily="82" charset="0"/>
              </a:rPr>
              <a:t>SUV VARIANTS</a:t>
            </a:r>
          </a:p>
        </c:rich>
      </c:tx>
      <c:layout>
        <c:manualLayout>
          <c:xMode val="edge"/>
          <c:yMode val="edge"/>
          <c:x val="0.34224664224664225"/>
          <c:y val="0.11934966462525518"/>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lgerian" panose="04020705040A02060702" pitchFamily="82"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10'!$J$3</c:f>
              <c:strCache>
                <c:ptCount val="1"/>
                <c:pt idx="0">
                  <c:v>Total</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9E9E-4E79-844C-8C081101BB0E}"/>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9E9E-4E79-844C-8C081101BB0E}"/>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9E9E-4E79-844C-8C081101BB0E}"/>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9E9E-4E79-844C-8C081101BB0E}"/>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E9E-4E79-844C-8C081101BB0E}"/>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E9E-4E79-844C-8C081101BB0E}"/>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E9E-4E79-844C-8C081101BB0E}"/>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E9E-4E79-844C-8C081101BB0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10'!$I$4:$I$14</c:f>
              <c:strCache>
                <c:ptCount val="10"/>
                <c:pt idx="0">
                  <c:v>Mahindra</c:v>
                </c:pt>
                <c:pt idx="1">
                  <c:v>Hyundai</c:v>
                </c:pt>
                <c:pt idx="2">
                  <c:v>Tata</c:v>
                </c:pt>
                <c:pt idx="3">
                  <c:v>Ford</c:v>
                </c:pt>
                <c:pt idx="4">
                  <c:v>Renault</c:v>
                </c:pt>
                <c:pt idx="5">
                  <c:v>Bmw</c:v>
                </c:pt>
                <c:pt idx="6">
                  <c:v>Suzuki</c:v>
                </c:pt>
                <c:pt idx="7">
                  <c:v>Toyota</c:v>
                </c:pt>
                <c:pt idx="8">
                  <c:v>Skoda</c:v>
                </c:pt>
                <c:pt idx="9">
                  <c:v>Volkswagen</c:v>
                </c:pt>
              </c:strCache>
            </c:strRef>
          </c:cat>
          <c:val>
            <c:numRef>
              <c:f>'TASK 10'!$J$4:$J$14</c:f>
              <c:numCache>
                <c:formatCode>General</c:formatCode>
                <c:ptCount val="10"/>
                <c:pt idx="0">
                  <c:v>77</c:v>
                </c:pt>
                <c:pt idx="1">
                  <c:v>40</c:v>
                </c:pt>
                <c:pt idx="2">
                  <c:v>40</c:v>
                </c:pt>
                <c:pt idx="3">
                  <c:v>15</c:v>
                </c:pt>
                <c:pt idx="4">
                  <c:v>13</c:v>
                </c:pt>
                <c:pt idx="5">
                  <c:v>12</c:v>
                </c:pt>
                <c:pt idx="6">
                  <c:v>11</c:v>
                </c:pt>
                <c:pt idx="7">
                  <c:v>9</c:v>
                </c:pt>
                <c:pt idx="8">
                  <c:v>4</c:v>
                </c:pt>
                <c:pt idx="9">
                  <c:v>2</c:v>
                </c:pt>
              </c:numCache>
            </c:numRef>
          </c:val>
          <c:extLst>
            <c:ext xmlns:c16="http://schemas.microsoft.com/office/drawing/2014/chart" uri="{C3380CC4-5D6E-409C-BE32-E72D297353CC}">
              <c16:uniqueId val="{00000008-9E9E-4E79-844C-8C081101BB0E}"/>
            </c:ext>
          </c:extLst>
        </c:ser>
        <c:dLbls>
          <c:showLegendKey val="0"/>
          <c:showVal val="0"/>
          <c:showCatName val="0"/>
          <c:showSerName val="0"/>
          <c:showPercent val="0"/>
          <c:showBubbleSize val="0"/>
        </c:dLbls>
        <c:gapWidth val="219"/>
        <c:overlap val="-27"/>
        <c:axId val="1302619520"/>
        <c:axId val="1302618080"/>
      </c:barChart>
      <c:catAx>
        <c:axId val="130261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2618080"/>
        <c:crosses val="autoZero"/>
        <c:auto val="1"/>
        <c:lblAlgn val="ctr"/>
        <c:lblOffset val="100"/>
        <c:noMultiLvlLbl val="0"/>
      </c:catAx>
      <c:valAx>
        <c:axId val="13026180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26195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[Asher_C1_S6_PROJECT_PART1.xlsx]TASK 11!PivotTable12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0" i="0" u="none" strike="noStrike" kern="1200" spc="0" baseline="0" dirty="0">
                <a:solidFill>
                  <a:sysClr val="windowText" lastClr="000000">
                    <a:lumMod val="65000"/>
                    <a:lumOff val="35000"/>
                  </a:sysClr>
                </a:solidFill>
              </a:rPr>
              <a:t>Body-type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11'!$K$4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11'!$J$5:$J$16</c:f>
              <c:strCache>
                <c:ptCount val="11"/>
                <c:pt idx="0">
                  <c:v>Hatchback</c:v>
                </c:pt>
                <c:pt idx="1">
                  <c:v>Sedan</c:v>
                </c:pt>
                <c:pt idx="2">
                  <c:v>SUV</c:v>
                </c:pt>
                <c:pt idx="3">
                  <c:v>MUV</c:v>
                </c:pt>
                <c:pt idx="4">
                  <c:v>MPV</c:v>
                </c:pt>
                <c:pt idx="5">
                  <c:v>Crossover</c:v>
                </c:pt>
                <c:pt idx="6">
                  <c:v>Coupe</c:v>
                </c:pt>
                <c:pt idx="7">
                  <c:v>Sports, Convertible</c:v>
                </c:pt>
                <c:pt idx="8">
                  <c:v>SUV, Crossover</c:v>
                </c:pt>
                <c:pt idx="9">
                  <c:v>Crossover, SUV</c:v>
                </c:pt>
                <c:pt idx="10">
                  <c:v>Sedan, Coupe</c:v>
                </c:pt>
              </c:strCache>
            </c:strRef>
          </c:cat>
          <c:val>
            <c:numRef>
              <c:f>'TASK 11'!$K$5:$K$16</c:f>
              <c:numCache>
                <c:formatCode>General</c:formatCode>
                <c:ptCount val="11"/>
                <c:pt idx="0">
                  <c:v>263</c:v>
                </c:pt>
                <c:pt idx="1">
                  <c:v>223</c:v>
                </c:pt>
                <c:pt idx="2">
                  <c:v>223</c:v>
                </c:pt>
                <c:pt idx="3">
                  <c:v>32</c:v>
                </c:pt>
                <c:pt idx="4">
                  <c:v>25</c:v>
                </c:pt>
                <c:pt idx="5">
                  <c:v>10</c:v>
                </c:pt>
                <c:pt idx="6">
                  <c:v>3</c:v>
                </c:pt>
                <c:pt idx="7">
                  <c:v>2</c:v>
                </c:pt>
                <c:pt idx="8">
                  <c:v>2</c:v>
                </c:pt>
                <c:pt idx="9">
                  <c:v>2</c:v>
                </c:pt>
                <c:pt idx="10">
                  <c:v>1</c:v>
                </c:pt>
              </c:numCache>
            </c:numRef>
          </c:val>
          <c:extLst>
            <c:ext xmlns:c16="http://schemas.microsoft.com/office/drawing/2014/chart" uri="{C3380CC4-5D6E-409C-BE32-E72D297353CC}">
              <c16:uniqueId val="{00000000-274C-43D8-9F70-81CE0CAFDE5D}"/>
            </c:ext>
          </c:extLst>
        </c:ser>
        <c:dLbls>
          <c:showLegendKey val="0"/>
          <c:showVal val="0"/>
          <c:showCatName val="0"/>
          <c:showSerName val="0"/>
          <c:showPercent val="0"/>
          <c:showBubbleSize val="0"/>
        </c:dLbls>
        <c:gapWidth val="219"/>
        <c:overlap val="-27"/>
        <c:axId val="1256339872"/>
        <c:axId val="1256340352"/>
      </c:barChart>
      <c:catAx>
        <c:axId val="125633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6340352"/>
        <c:crosses val="autoZero"/>
        <c:auto val="1"/>
        <c:lblAlgn val="ctr"/>
        <c:lblOffset val="100"/>
        <c:noMultiLvlLbl val="0"/>
      </c:catAx>
      <c:valAx>
        <c:axId val="12563403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63398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'[EXCEL P1-1-6.xlsx]TASK 9'!$C$2:$C$787</cx:f>
        <cx:lvl ptCount="786" formatCode="General">
          <cx:pt idx="0">624</cx:pt>
          <cx:pt idx="1">624</cx:pt>
          <cx:pt idx="2">624</cx:pt>
          <cx:pt idx="3">624</cx:pt>
          <cx:pt idx="4">624</cx:pt>
          <cx:pt idx="5">624</cx:pt>
          <cx:pt idx="6">799</cx:pt>
          <cx:pt idx="7">799</cx:pt>
          <cx:pt idx="8">799</cx:pt>
          <cx:pt idx="9">799</cx:pt>
          <cx:pt idx="10">999</cx:pt>
          <cx:pt idx="11">999</cx:pt>
          <cx:pt idx="12">999</cx:pt>
          <cx:pt idx="13">999</cx:pt>
          <cx:pt idx="14">999</cx:pt>
          <cx:pt idx="15">999</cx:pt>
          <cx:pt idx="16">999</cx:pt>
          <cx:pt idx="17">999</cx:pt>
          <cx:pt idx="18">1196</cx:pt>
          <cx:pt idx="19">1196</cx:pt>
          <cx:pt idx="20">1196</cx:pt>
          <cx:pt idx="21">1196</cx:pt>
          <cx:pt idx="22">1196</cx:pt>
          <cx:pt idx="23">998</cx:pt>
          <cx:pt idx="24">998</cx:pt>
          <cx:pt idx="25">998</cx:pt>
          <cx:pt idx="26">998</cx:pt>
          <cx:pt idx="27">998</cx:pt>
          <cx:pt idx="28">998</cx:pt>
          <cx:pt idx="29">998</cx:pt>
          <cx:pt idx="30">1086</cx:pt>
          <cx:pt idx="31">1086</cx:pt>
          <cx:pt idx="32">1086</cx:pt>
          <cx:pt idx="33">1086</cx:pt>
          <cx:pt idx="34">1086</cx:pt>
          <cx:pt idx="35">1086</cx:pt>
          <cx:pt idx="36">1086</cx:pt>
          <cx:pt idx="37">1086</cx:pt>
          <cx:pt idx="38">1199</cx:pt>
          <cx:pt idx="39">1199</cx:pt>
          <cx:pt idx="40">1199</cx:pt>
          <cx:pt idx="41">1199</cx:pt>
          <cx:pt idx="42">1199</cx:pt>
          <cx:pt idx="43">1199</cx:pt>
          <cx:pt idx="44">1199</cx:pt>
          <cx:pt idx="45">1199</cx:pt>
          <cx:pt idx="46">998</cx:pt>
          <cx:pt idx="47">998</cx:pt>
          <cx:pt idx="48">998</cx:pt>
          <cx:pt idx="49">998</cx:pt>
          <cx:pt idx="50">998</cx:pt>
          <cx:pt idx="51">998</cx:pt>
          <cx:pt idx="52">998</cx:pt>
          <cx:pt idx="53">998</cx:pt>
          <cx:pt idx="54">1197</cx:pt>
          <cx:pt idx="55">1197</cx:pt>
          <cx:pt idx="56">1197</cx:pt>
          <cx:pt idx="57">1197</cx:pt>
          <cx:pt idx="58">1197</cx:pt>
          <cx:pt idx="59">1197</cx:pt>
          <cx:pt idx="60">1197</cx:pt>
          <cx:pt idx="61">999</cx:pt>
          <cx:pt idx="62">999</cx:pt>
          <cx:pt idx="63">999</cx:pt>
          <cx:pt idx="64">999</cx:pt>
          <cx:pt idx="65">1197</cx:pt>
          <cx:pt idx="66">1197</cx:pt>
          <cx:pt idx="67">1364</cx:pt>
          <cx:pt idx="68">1197</cx:pt>
          <cx:pt idx="69">1364</cx:pt>
          <cx:pt idx="70">1364</cx:pt>
          <cx:pt idx="71">1197</cx:pt>
          <cx:pt idx="72">1364</cx:pt>
          <cx:pt idx="73">1197</cx:pt>
          <cx:pt idx="74">1364</cx:pt>
          <cx:pt idx="75">1197</cx:pt>
          <cx:pt idx="76">1364</cx:pt>
          <cx:pt idx="77">1197</cx:pt>
          <cx:pt idx="78">1364</cx:pt>
          <cx:pt idx="79">1248</cx:pt>
          <cx:pt idx="80">1248</cx:pt>
          <cx:pt idx="81">1248</cx:pt>
          <cx:pt idx="82">1248</cx:pt>
          <cx:pt idx="83">1193</cx:pt>
          <cx:pt idx="84">1193</cx:pt>
          <cx:pt idx="85">1193</cx:pt>
          <cx:pt idx="86">1193</cx:pt>
          <cx:pt idx="87">1197</cx:pt>
          <cx:pt idx="88">1197</cx:pt>
          <cx:pt idx="89">1197</cx:pt>
          <cx:pt idx="90">1197</cx:pt>
          <cx:pt idx="91">1197</cx:pt>
          <cx:pt idx="92">1197</cx:pt>
          <cx:pt idx="93">1248</cx:pt>
          <cx:pt idx="94">1197</cx:pt>
          <cx:pt idx="95">1197</cx:pt>
          <cx:pt idx="96">1197</cx:pt>
          <cx:pt idx="97">1396</cx:pt>
          <cx:pt idx="98">1197</cx:pt>
          <cx:pt idx="99">1396</cx:pt>
          <cx:pt idx="100">1197</cx:pt>
          <cx:pt idx="101">1396</cx:pt>
          <cx:pt idx="102">1197</cx:pt>
          <cx:pt idx="103">1396</cx:pt>
          <cx:pt idx="104">1197</cx:pt>
          <cx:pt idx="105">1197</cx:pt>
          <cx:pt idx="106">1197</cx:pt>
          <cx:pt idx="107">1396</cx:pt>
          <cx:pt idx="108">1197</cx:pt>
          <cx:pt idx="109">1197</cx:pt>
          <cx:pt idx="110">1197</cx:pt>
          <cx:pt idx="111">1197</cx:pt>
          <cx:pt idx="112">1197</cx:pt>
          <cx:pt idx="113">1197</cx:pt>
          <cx:pt idx="114">1197</cx:pt>
          <cx:pt idx="115">998</cx:pt>
          <cx:pt idx="116">1186</cx:pt>
          <cx:pt idx="117">1186</cx:pt>
          <cx:pt idx="118">1186</cx:pt>
          <cx:pt idx="119">1186</cx:pt>
          <cx:pt idx="120">999</cx:pt>
          <cx:pt idx="121">999</cx:pt>
          <cx:pt idx="122">999</cx:pt>
          <cx:pt idx="123">1498</cx:pt>
          <cx:pt idx="124">1498</cx:pt>
          <cx:pt idx="125">1498</cx:pt>
          <cx:pt idx="126">1197</cx:pt>
          <cx:pt idx="127">1498</cx:pt>
          <cx:pt idx="128">1197</cx:pt>
          <cx:pt idx="129">1197</cx:pt>
          <cx:pt idx="130">1248</cx:pt>
          <cx:pt idx="131">1197</cx:pt>
          <cx:pt idx="132">1248</cx:pt>
          <cx:pt idx="133">1197</cx:pt>
          <cx:pt idx="134">1248</cx:pt>
          <cx:pt idx="135">1248</cx:pt>
          <cx:pt idx="136">1197</cx:pt>
          <cx:pt idx="137">1197</cx:pt>
          <cx:pt idx="138">1197</cx:pt>
          <cx:pt idx="139">1248</cx:pt>
          <cx:pt idx="140">1248</cx:pt>
          <cx:pt idx="141">1248</cx:pt>
          <cx:pt idx="142">1498</cx:pt>
          <cx:pt idx="143">1498</cx:pt>
          <cx:pt idx="144">1498</cx:pt>
          <cx:pt idx="145">1194</cx:pt>
          <cx:pt idx="146">1194</cx:pt>
          <cx:pt idx="147">1194</cx:pt>
          <cx:pt idx="148">1194</cx:pt>
          <cx:pt idx="149">1498</cx:pt>
          <cx:pt idx="150">1498</cx:pt>
          <cx:pt idx="151">1498</cx:pt>
          <cx:pt idx="152">1498</cx:pt>
          <cx:pt idx="153">1498</cx:pt>
          <cx:pt idx="154">999</cx:pt>
          <cx:pt idx="155">999</cx:pt>
          <cx:pt idx="156">999</cx:pt>
          <cx:pt idx="157">1498</cx:pt>
          <cx:pt idx="158">1194</cx:pt>
          <cx:pt idx="159">1194</cx:pt>
          <cx:pt idx="160">1194</cx:pt>
          <cx:pt idx="161">1498</cx:pt>
          <cx:pt idx="162">1498</cx:pt>
          <cx:pt idx="163">1498</cx:pt>
          <cx:pt idx="164">1498</cx:pt>
          <cx:pt idx="165">1498</cx:pt>
          <cx:pt idx="166">1194</cx:pt>
          <cx:pt idx="167">1194</cx:pt>
          <cx:pt idx="168">1194</cx:pt>
          <cx:pt idx="169">1194</cx:pt>
          <cx:pt idx="170">1498</cx:pt>
          <cx:pt idx="171">1496</cx:pt>
          <cx:pt idx="172">1496</cx:pt>
          <cx:pt idx="173">1364</cx:pt>
          <cx:pt idx="174">1364</cx:pt>
          <cx:pt idx="175">1364</cx:pt>
          <cx:pt idx="176">1496</cx:pt>
          <cx:pt idx="177">1496</cx:pt>
          <cx:pt idx="178">1364</cx:pt>
          <cx:pt idx="179">1364</cx:pt>
          <cx:pt idx="180">1496</cx:pt>
          <cx:pt idx="181">1496</cx:pt>
          <cx:pt idx="182">1197</cx:pt>
          <cx:pt idx="183">1364</cx:pt>
          <cx:pt idx="184">1364</cx:pt>
          <cx:pt idx="185">1197</cx:pt>
          <cx:pt idx="186">1364</cx:pt>
          <cx:pt idx="187">1461</cx:pt>
          <cx:pt idx="188">1461</cx:pt>
          <cx:pt idx="189">1461</cx:pt>
          <cx:pt idx="190">1197</cx:pt>
          <cx:pt idx="191">1197</cx:pt>
          <cx:pt idx="192">1197</cx:pt>
          <cx:pt idx="193">1197</cx:pt>
          <cx:pt idx="194">1197</cx:pt>
          <cx:pt idx="195">2157</cx:pt>
          <cx:pt idx="196">2157</cx:pt>
          <cx:pt idx="197">1968</cx:pt>
          <cx:pt idx="198">1968</cx:pt>
          <cx:pt idx="199">1798</cx:pt>
          <cx:pt idx="200">1968</cx:pt>
          <cx:pt idx="201">1968</cx:pt>
          <cx:pt idx="202">1968</cx:pt>
          <cx:pt idx="203">1968</cx:pt>
          <cx:pt idx="204">1995</cx:pt>
          <cx:pt idx="205">1998</cx:pt>
          <cx:pt idx="206">1995</cx:pt>
          <cx:pt idx="207">2993</cx:pt>
          <cx:pt idx="208">2993</cx:pt>
          <cx:pt idx="209">2998</cx:pt>
          <cx:pt idx="210">4951</cx:pt>
          <cx:pt idx="211">2979</cx:pt>
          <cx:pt idx="212">2982</cx:pt>
          <cx:pt idx="213">2993</cx:pt>
          <cx:pt idx="214">2993</cx:pt>
          <cx:pt idx="215">2993</cx:pt>
          <cx:pt idx="216">2998</cx:pt>
          <cx:pt idx="217">2998</cx:pt>
          <cx:pt idx="218">6592</cx:pt>
          <cx:pt idx="219">796</cx:pt>
          <cx:pt idx="220">796</cx:pt>
          <cx:pt idx="221">796</cx:pt>
          <cx:pt idx="222">796</cx:pt>
          <cx:pt idx="223">796</cx:pt>
          <cx:pt idx="224">796</cx:pt>
          <cx:pt idx="225">796</cx:pt>
          <cx:pt idx="226">796</cx:pt>
          <cx:pt idx="227">998</cx:pt>
          <cx:pt idx="228">998</cx:pt>
          <cx:pt idx="229">998</cx:pt>
          <cx:pt idx="230">998</cx:pt>
          <cx:pt idx="231">998</cx:pt>
          <cx:pt idx="232">998</cx:pt>
          <cx:pt idx="233">998</cx:pt>
          <cx:pt idx="234">998</cx:pt>
          <cx:pt idx="235">998</cx:pt>
          <cx:pt idx="236">998</cx:pt>
          <cx:pt idx="237">998</cx:pt>
          <cx:pt idx="238">998</cx:pt>
          <cx:pt idx="239">998</cx:pt>
          <cx:pt idx="240">998</cx:pt>
          <cx:pt idx="241">998</cx:pt>
          <cx:pt idx="242">998</cx:pt>
          <cx:pt idx="243">998</cx:pt>
          <cx:pt idx="244">998</cx:pt>
          <cx:pt idx="245">998</cx:pt>
          <cx:pt idx="246">998</cx:pt>
          <cx:pt idx="247">998</cx:pt>
          <cx:pt idx="248">1120</cx:pt>
          <cx:pt idx="249">1120</cx:pt>
          <cx:pt idx="250">1197</cx:pt>
          <cx:pt idx="251">1197</cx:pt>
          <cx:pt idx="252">1197</cx:pt>
          <cx:pt idx="253">1197</cx:pt>
          <cx:pt idx="254">1198</cx:pt>
          <cx:pt idx="255">1198</cx:pt>
          <cx:pt idx="256">1198</cx:pt>
          <cx:pt idx="257">1198</cx:pt>
          <cx:pt idx="258">1198</cx:pt>
          <cx:pt idx="259">1198</cx:pt>
          <cx:pt idx="260">1198</cx:pt>
          <cx:pt idx="261">1198</cx:pt>
          <cx:pt idx="262">1198</cx:pt>
          <cx:pt idx="263">1198</cx:pt>
          <cx:pt idx="264">1198</cx:pt>
          <cx:pt idx="265">1198</cx:pt>
          <cx:pt idx="266">1198</cx:pt>
          <cx:pt idx="267">1198</cx:pt>
          <cx:pt idx="268">1198</cx:pt>
          <cx:pt idx="269">1198</cx:pt>
          <cx:pt idx="270">1198</cx:pt>
          <cx:pt idx="271">1198</cx:pt>
          <cx:pt idx="272">1198</cx:pt>
          <cx:pt idx="273">1198</cx:pt>
          <cx:pt idx="274">1198</cx:pt>
          <cx:pt idx="275">1198</cx:pt>
          <cx:pt idx="276">1197</cx:pt>
          <cx:pt idx="277">1197</cx:pt>
          <cx:pt idx="278">1197</cx:pt>
          <cx:pt idx="279">1197</cx:pt>
          <cx:pt idx="280">1197</cx:pt>
          <cx:pt idx="281">1197</cx:pt>
          <cx:pt idx="282">1248</cx:pt>
          <cx:pt idx="283">1248</cx:pt>
          <cx:pt idx="284">1248</cx:pt>
          <cx:pt idx="285">1248</cx:pt>
          <cx:pt idx="286">1248</cx:pt>
          <cx:pt idx="287">1248</cx:pt>
          <cx:pt idx="288">1197</cx:pt>
          <cx:pt idx="289">1248</cx:pt>
          <cx:pt idx="290">1199</cx:pt>
          <cx:pt idx="291">1199</cx:pt>
          <cx:pt idx="292">1199</cx:pt>
          <cx:pt idx="293">1199</cx:pt>
          <cx:pt idx="294">1199</cx:pt>
          <cx:pt idx="295">1497</cx:pt>
          <cx:pt idx="296">1497</cx:pt>
          <cx:pt idx="297">1497</cx:pt>
          <cx:pt idx="298">1497</cx:pt>
          <cx:pt idx="299">1497</cx:pt>
          <cx:pt idx="300">1199</cx:pt>
          <cx:pt idx="301">1199</cx:pt>
          <cx:pt idx="302">1199</cx:pt>
          <cx:pt idx="303">1199</cx:pt>
          <cx:pt idx="304">1199</cx:pt>
          <cx:pt idx="305">1199</cx:pt>
          <cx:pt idx="306">1193</cx:pt>
          <cx:pt idx="307">1248</cx:pt>
          <cx:pt idx="308">1193</cx:pt>
          <cx:pt idx="309">1193</cx:pt>
          <cx:pt idx="310">1193</cx:pt>
          <cx:pt idx="311">1248</cx:pt>
          <cx:pt idx="312">1248</cx:pt>
          <cx:pt idx="313">1248</cx:pt>
          <cx:pt idx="314">1248</cx:pt>
          <cx:pt idx="315">1248</cx:pt>
          <cx:pt idx="316">1248</cx:pt>
          <cx:pt idx="317">1298</cx:pt>
          <cx:pt idx="318">1298</cx:pt>
          <cx:pt idx="319">1197</cx:pt>
          <cx:pt idx="320">998</cx:pt>
          <cx:pt idx="321">1397</cx:pt>
          <cx:pt idx="322">998</cx:pt>
          <cx:pt idx="323">998</cx:pt>
          <cx:pt idx="324">998</cx:pt>
          <cx:pt idx="325">998</cx:pt>
          <cx:pt idx="326">998</cx:pt>
          <cx:pt idx="327">1197</cx:pt>
          <cx:pt idx="328">1397</cx:pt>
          <cx:pt idx="329">1397</cx:pt>
          <cx:pt idx="330">1397</cx:pt>
          <cx:pt idx="331">1397</cx:pt>
          <cx:pt idx="332">1198</cx:pt>
          <cx:pt idx="333">1198</cx:pt>
          <cx:pt idx="334">1198</cx:pt>
          <cx:pt idx="335">1198</cx:pt>
          <cx:pt idx="336">1198</cx:pt>
          <cx:pt idx="337">1198</cx:pt>
          <cx:pt idx="338">1198</cx:pt>
          <cx:pt idx="339">1198</cx:pt>
          <cx:pt idx="340">1198</cx:pt>
          <cx:pt idx="341">1198</cx:pt>
          <cx:pt idx="342">1198</cx:pt>
          <cx:pt idx="343">1198</cx:pt>
          <cx:pt idx="344">1497</cx:pt>
          <cx:pt idx="345">1497</cx:pt>
          <cx:pt idx="346">1497</cx:pt>
          <cx:pt idx="347">1497</cx:pt>
          <cx:pt idx="348">1497</cx:pt>
          <cx:pt idx="349">1497</cx:pt>
          <cx:pt idx="350">1497</cx:pt>
          <cx:pt idx="351">1497</cx:pt>
          <cx:pt idx="352">1497</cx:pt>
          <cx:pt idx="353">1497</cx:pt>
          <cx:pt idx="354">1497</cx:pt>
          <cx:pt idx="355">1497</cx:pt>
          <cx:pt idx="356">1493</cx:pt>
          <cx:pt idx="357">1493</cx:pt>
          <cx:pt idx="358">1493</cx:pt>
          <cx:pt idx="359">1493</cx:pt>
          <cx:pt idx="360">2523</cx:pt>
          <cx:pt idx="361">2523</cx:pt>
          <cx:pt idx="362">1248</cx:pt>
          <cx:pt idx="363">1248</cx:pt>
          <cx:pt idx="364">1248</cx:pt>
          <cx:pt idx="365">1248</cx:pt>
          <cx:pt idx="366">1248</cx:pt>
          <cx:pt idx="367">1248</cx:pt>
          <cx:pt idx="368">1248</cx:pt>
          <cx:pt idx="369">1248</cx:pt>
          <cx:pt idx="370">1248</cx:pt>
          <cx:pt idx="371">1197</cx:pt>
          <cx:pt idx="372">1197</cx:pt>
          <cx:pt idx="373">1197</cx:pt>
          <cx:pt idx="374">1396</cx:pt>
          <cx:pt idx="375">1497</cx:pt>
          <cx:pt idx="376">1497</cx:pt>
          <cx:pt idx="377">1497</cx:pt>
          <cx:pt idx="378">1497</cx:pt>
          <cx:pt idx="379">1498</cx:pt>
          <cx:pt idx="380">1498</cx:pt>
          <cx:pt idx="381">1498</cx:pt>
          <cx:pt idx="382">1498</cx:pt>
          <cx:pt idx="383">1497</cx:pt>
          <cx:pt idx="384">1498</cx:pt>
          <cx:pt idx="385">1497</cx:pt>
          <cx:pt idx="386">1498</cx:pt>
          <cx:pt idx="387">1498</cx:pt>
          <cx:pt idx="388">1498</cx:pt>
          <cx:pt idx="389">1498</cx:pt>
          <cx:pt idx="390">1461</cx:pt>
          <cx:pt idx="391">1461</cx:pt>
          <cx:pt idx="392">1461</cx:pt>
          <cx:pt idx="393">1461</cx:pt>
          <cx:pt idx="394">1461</cx:pt>
          <cx:pt idx="395">1461</cx:pt>
          <cx:pt idx="396">1591</cx:pt>
          <cx:pt idx="397">1582</cx:pt>
          <cx:pt idx="398">1582</cx:pt>
          <cx:pt idx="399">1591</cx:pt>
          <cx:pt idx="400">1582</cx:pt>
          <cx:pt idx="401">1591</cx:pt>
          <cx:pt idx="402">1396</cx:pt>
          <cx:pt idx="403">1396</cx:pt>
          <cx:pt idx="404">1591</cx:pt>
          <cx:pt idx="405">1591</cx:pt>
          <cx:pt idx="406">1582</cx:pt>
          <cx:pt idx="407">1396</cx:pt>
          <cx:pt idx="408">1396</cx:pt>
          <cx:pt idx="409">1197</cx:pt>
          <cx:pt idx="410">1197</cx:pt>
          <cx:pt idx="411">1197</cx:pt>
          <cx:pt idx="412">1197</cx:pt>
          <cx:pt idx="413">1497</cx:pt>
          <cx:pt idx="414">1497</cx:pt>
          <cx:pt idx="415">1497</cx:pt>
          <cx:pt idx="416">1497</cx:pt>
          <cx:pt idx="417">1497</cx:pt>
          <cx:pt idx="418">1497</cx:pt>
          <cx:pt idx="419">1497</cx:pt>
          <cx:pt idx="420">1461</cx:pt>
          <cx:pt idx="421">1461</cx:pt>
          <cx:pt idx="422">1461</cx:pt>
          <cx:pt idx="423">1461</cx:pt>
          <cx:pt idx="424">1461</cx:pt>
          <cx:pt idx="425">1461</cx:pt>
          <cx:pt idx="426">1461</cx:pt>
          <cx:pt idx="427">1598</cx:pt>
          <cx:pt idx="428">1598</cx:pt>
          <cx:pt idx="429">1598</cx:pt>
          <cx:pt idx="430">1197</cx:pt>
          <cx:pt idx="431">1197</cx:pt>
          <cx:pt idx="432">1498</cx:pt>
          <cx:pt idx="433">1498</cx:pt>
          <cx:pt idx="434">1498</cx:pt>
          <cx:pt idx="435">1498</cx:pt>
          <cx:pt idx="436">1498</cx:pt>
          <cx:pt idx="437">1498</cx:pt>
          <cx:pt idx="438">1197</cx:pt>
          <cx:pt idx="439">1396.5</cx:pt>
          <cx:pt idx="440">1396.5</cx:pt>
          <cx:pt idx="441">1396.5</cx:pt>
          <cx:pt idx="442">1396.5</cx:pt>
          <cx:pt idx="443">1396.5</cx:pt>
          <cx:pt idx="444">2498</cx:pt>
          <cx:pt idx="445">2498</cx:pt>
          <cx:pt idx="446">2498</cx:pt>
          <cx:pt idx="447">1462</cx:pt>
          <cx:pt idx="448">1462</cx:pt>
          <cx:pt idx="449">1462</cx:pt>
          <cx:pt idx="450">1462</cx:pt>
          <cx:pt idx="451">2179</cx:pt>
          <cx:pt idx="452">2179</cx:pt>
          <cx:pt idx="453">2179</cx:pt>
          <cx:pt idx="454">1497</cx:pt>
          <cx:pt idx="455">1497</cx:pt>
          <cx:pt idx="456">1497</cx:pt>
          <cx:pt idx="457">1497</cx:pt>
          <cx:pt idx="458">1497</cx:pt>
          <cx:pt idx="459">1497</cx:pt>
          <cx:pt idx="460">1497</cx:pt>
          <cx:pt idx="461">1497</cx:pt>
          <cx:pt idx="462">2523</cx:pt>
          <cx:pt idx="463">2179</cx:pt>
          <cx:pt idx="464">2179</cx:pt>
          <cx:pt idx="465">2179</cx:pt>
          <cx:pt idx="466">2179</cx:pt>
          <cx:pt idx="467">2179</cx:pt>
          <cx:pt idx="468">2179</cx:pt>
          <cx:pt idx="469">2179</cx:pt>
          <cx:pt idx="470">2179</cx:pt>
          <cx:pt idx="471">1498</cx:pt>
          <cx:pt idx="472">1598</cx:pt>
          <cx:pt idx="473">1498</cx:pt>
          <cx:pt idx="474">1598</cx:pt>
          <cx:pt idx="475">2179</cx:pt>
          <cx:pt idx="476">2179</cx:pt>
          <cx:pt idx="477">2179</cx:pt>
          <cx:pt idx="478">2179</cx:pt>
          <cx:pt idx="479">2179</cx:pt>
          <cx:pt idx="480">2179</cx:pt>
          <cx:pt idx="481">2179</cx:pt>
          <cx:pt idx="482">2179</cx:pt>
          <cx:pt idx="483">2179</cx:pt>
          <cx:pt idx="484">2179</cx:pt>
          <cx:pt idx="485">2179</cx:pt>
          <cx:pt idx="486">2179</cx:pt>
          <cx:pt idx="487">2179</cx:pt>
          <cx:pt idx="488">2179</cx:pt>
          <cx:pt idx="489">2179</cx:pt>
          <cx:pt idx="490">2179</cx:pt>
          <cx:pt idx="491">2179</cx:pt>
          <cx:pt idx="492">2179</cx:pt>
          <cx:pt idx="493">2179</cx:pt>
          <cx:pt idx="494">2179</cx:pt>
          <cx:pt idx="495">2179</cx:pt>
          <cx:pt idx="496">72</cx:pt>
          <cx:pt idx="497">72</cx:pt>
          <cx:pt idx="498">72</cx:pt>
          <cx:pt idx="499">2179</cx:pt>
          <cx:pt idx="500">2179</cx:pt>
          <cx:pt idx="501">2179</cx:pt>
          <cx:pt idx="502">2179</cx:pt>
          <cx:pt idx="503">2179</cx:pt>
          <cx:pt idx="504">2179</cx:pt>
          <cx:pt idx="505">2179</cx:pt>
          <cx:pt idx="506">2393</cx:pt>
          <cx:pt idx="507">2393</cx:pt>
          <cx:pt idx="508">2393</cx:pt>
          <cx:pt idx="509">2393</cx:pt>
          <cx:pt idx="510">2393</cx:pt>
          <cx:pt idx="511">2694</cx:pt>
          <cx:pt idx="512">2694</cx:pt>
          <cx:pt idx="513">2393</cx:pt>
          <cx:pt idx="514">2393</cx:pt>
          <cx:pt idx="515">2755</cx:pt>
          <cx:pt idx="516">2755</cx:pt>
          <cx:pt idx="517">2393</cx:pt>
          <cx:pt idx="518">2393</cx:pt>
          <cx:pt idx="519">2694</cx:pt>
          <cx:pt idx="520">2393</cx:pt>
          <cx:pt idx="521">2393</cx:pt>
          <cx:pt idx="522">1798</cx:pt>
          <cx:pt idx="523">1798</cx:pt>
          <cx:pt idx="524">1798</cx:pt>
          <cx:pt idx="525">1364</cx:pt>
          <cx:pt idx="526">1364</cx:pt>
          <cx:pt idx="527">1798</cx:pt>
          <cx:pt idx="528">1798</cx:pt>
          <cx:pt idx="529">1798</cx:pt>
          <cx:pt idx="530">1798</cx:pt>
          <cx:pt idx="531">1968</cx:pt>
          <cx:pt idx="532">1968</cx:pt>
          <cx:pt idx="533">1798</cx:pt>
          <cx:pt idx="534">1968</cx:pt>
          <cx:pt idx="535">2755</cx:pt>
          <cx:pt idx="536">2755</cx:pt>
          <cx:pt idx="537">2755</cx:pt>
          <cx:pt idx="538">2755</cx:pt>
          <cx:pt idx="539">2694</cx:pt>
          <cx:pt idx="540">2694</cx:pt>
          <cx:pt idx="541">2755</cx:pt>
          <cx:pt idx="542">3198</cx:pt>
          <cx:pt idx="543">2198</cx:pt>
          <cx:pt idx="544">2198</cx:pt>
          <cx:pt idx="545">1968</cx:pt>
          <cx:pt idx="546">1995</cx:pt>
          <cx:pt idx="547">1995</cx:pt>
          <cx:pt idx="548">1995</cx:pt>
          <cx:pt idx="549">1995</cx:pt>
          <cx:pt idx="550">1998</cx:pt>
          <cx:pt idx="551">1995</cx:pt>
          <cx:pt idx="552">1995</cx:pt>
          <cx:pt idx="553">1998</cx:pt>
          <cx:pt idx="554">1995</cx:pt>
          <cx:pt idx="555">2993</cx:pt>
          <cx:pt idx="556">1998</cx:pt>
          <cx:pt idx="557">1998</cx:pt>
          <cx:pt idx="558">2998</cx:pt>
          <cx:pt idx="559">1396.5</cx:pt>
          <cx:pt idx="560">796</cx:pt>
          <cx:pt idx="561">796</cx:pt>
          <cx:pt idx="562">1194</cx:pt>
          <cx:pt idx="563">1498</cx:pt>
          <cx:pt idx="564">1196</cx:pt>
          <cx:pt idx="565">1498</cx:pt>
          <cx:pt idx="566">1194</cx:pt>
          <cx:pt idx="567">1498</cx:pt>
          <cx:pt idx="568">1248</cx:pt>
          <cx:pt idx="569">1248</cx:pt>
          <cx:pt idx="570">1248</cx:pt>
          <cx:pt idx="571">1248</cx:pt>
          <cx:pt idx="572">1197</cx:pt>
          <cx:pt idx="573">1197</cx:pt>
          <cx:pt idx="574">1197</cx:pt>
          <cx:pt idx="575">1197</cx:pt>
          <cx:pt idx="576">1197</cx:pt>
          <cx:pt idx="577">1197</cx:pt>
          <cx:pt idx="578">1197</cx:pt>
          <cx:pt idx="579">1197</cx:pt>
          <cx:pt idx="580">1197</cx:pt>
          <cx:pt idx="581">1197</cx:pt>
          <cx:pt idx="582">1197</cx:pt>
          <cx:pt idx="583">1197</cx:pt>
          <cx:pt idx="584">1197</cx:pt>
          <cx:pt idx="585">1197</cx:pt>
          <cx:pt idx="586">1197</cx:pt>
          <cx:pt idx="587">1462</cx:pt>
          <cx:pt idx="588">1462</cx:pt>
          <cx:pt idx="589">1462</cx:pt>
          <cx:pt idx="590">1462</cx:pt>
          <cx:pt idx="591">1462</cx:pt>
          <cx:pt idx="592">1462</cx:pt>
          <cx:pt idx="593">1498</cx:pt>
          <cx:pt idx="594">1498</cx:pt>
          <cx:pt idx="595">1498</cx:pt>
          <cx:pt idx="596">1462</cx:pt>
          <cx:pt idx="597">998</cx:pt>
          <cx:pt idx="598">1493</cx:pt>
          <cx:pt idx="599">1493</cx:pt>
          <cx:pt idx="600">1493</cx:pt>
          <cx:pt idx="601">1493</cx:pt>
          <cx:pt idx="602">1493</cx:pt>
          <cx:pt idx="603">1493</cx:pt>
          <cx:pt idx="604">1493</cx:pt>
          <cx:pt idx="605">1248</cx:pt>
          <cx:pt idx="606">1248</cx:pt>
          <cx:pt idx="607">1248</cx:pt>
          <cx:pt idx="608">1248</cx:pt>
          <cx:pt idx="609">1498</cx:pt>
          <cx:pt idx="610">1461</cx:pt>
          <cx:pt idx="611">1461</cx:pt>
          <cx:pt idx="612">1498</cx:pt>
          <cx:pt idx="613">2489</cx:pt>
          <cx:pt idx="614">2489</cx:pt>
          <cx:pt idx="615">2179</cx:pt>
          <cx:pt idx="616">2179</cx:pt>
          <cx:pt idx="617">2179</cx:pt>
          <cx:pt idx="618">2179</cx:pt>
          <cx:pt idx="619">2179</cx:pt>
          <cx:pt idx="620">2179</cx:pt>
          <cx:pt idx="621">2179</cx:pt>
          <cx:pt idx="622">1396.5</cx:pt>
          <cx:pt idx="623">1396.5</cx:pt>
          <cx:pt idx="624">1396.5</cx:pt>
          <cx:pt idx="625">1999</cx:pt>
          <cx:pt idx="626">1999</cx:pt>
          <cx:pt idx="627">1999</cx:pt>
          <cx:pt idx="628">1999</cx:pt>
          <cx:pt idx="629">1995</cx:pt>
          <cx:pt idx="630">1999</cx:pt>
          <cx:pt idx="631">1995</cx:pt>
          <cx:pt idx="632">1999</cx:pt>
          <cx:pt idx="633">1995</cx:pt>
          <cx:pt idx="634">1999</cx:pt>
          <cx:pt idx="635">1999</cx:pt>
          <cx:pt idx="636">1995</cx:pt>
          <cx:pt idx="637">1968</cx:pt>
          <cx:pt idx="638">1968</cx:pt>
          <cx:pt idx="639">1968</cx:pt>
          <cx:pt idx="640">1968</cx:pt>
          <cx:pt idx="641">1798</cx:pt>
          <cx:pt idx="642">2998</cx:pt>
          <cx:pt idx="643">2993</cx:pt>
          <cx:pt idx="644">2979</cx:pt>
          <cx:pt idx="645">796</cx:pt>
          <cx:pt idx="646">796</cx:pt>
          <cx:pt idx="647">1186</cx:pt>
          <cx:pt idx="648">1197</cx:pt>
          <cx:pt idx="649">1197</cx:pt>
          <cx:pt idx="650">1197</cx:pt>
          <cx:pt idx="651">1197</cx:pt>
          <cx:pt idx="652">1197</cx:pt>
          <cx:pt idx="653">1197</cx:pt>
          <cx:pt idx="654">1197</cx:pt>
          <cx:pt idx="655">1186</cx:pt>
          <cx:pt idx="656">1186</cx:pt>
          <cx:pt idx="657">1197</cx:pt>
          <cx:pt idx="658">1197</cx:pt>
          <cx:pt idx="659">1197</cx:pt>
          <cx:pt idx="660">1197</cx:pt>
          <cx:pt idx="661">1120</cx:pt>
          <cx:pt idx="662">1197</cx:pt>
          <cx:pt idx="663">1120</cx:pt>
          <cx:pt idx="664">1120</cx:pt>
          <cx:pt idx="665">1197</cx:pt>
          <cx:pt idx="666">2523</cx:pt>
          <cx:pt idx="667">2523</cx:pt>
          <cx:pt idx="668">2523</cx:pt>
          <cx:pt idx="669">2523</cx:pt>
          <cx:pt idx="670">2523</cx:pt>
          <cx:pt idx="671">1248</cx:pt>
          <cx:pt idx="672">1248</cx:pt>
          <cx:pt idx="673">1248</cx:pt>
          <cx:pt idx="674">1248</cx:pt>
          <cx:pt idx="675">1462</cx:pt>
          <cx:pt idx="676">1462</cx:pt>
          <cx:pt idx="677">1462</cx:pt>
          <cx:pt idx="678">1462</cx:pt>
          <cx:pt idx="679">1462</cx:pt>
          <cx:pt idx="680">1462</cx:pt>
          <cx:pt idx="681">1462</cx:pt>
          <cx:pt idx="682">1498</cx:pt>
          <cx:pt idx="683">1498</cx:pt>
          <cx:pt idx="684">1498</cx:pt>
          <cx:pt idx="685">1598</cx:pt>
          <cx:pt idx="686">1498</cx:pt>
          <cx:pt idx="687">1598</cx:pt>
          <cx:pt idx="688">1498</cx:pt>
          <cx:pt idx="689">1498</cx:pt>
          <cx:pt idx="690">1598</cx:pt>
          <cx:pt idx="691">1498</cx:pt>
          <cx:pt idx="692">1498</cx:pt>
          <cx:pt idx="693">1598</cx:pt>
          <cx:pt idx="694">1598</cx:pt>
          <cx:pt idx="695">1598</cx:pt>
          <cx:pt idx="696">1598</cx:pt>
          <cx:pt idx="697">1498</cx:pt>
          <cx:pt idx="698">1498</cx:pt>
          <cx:pt idx="699">1396</cx:pt>
          <cx:pt idx="700">1591</cx:pt>
          <cx:pt idx="701">1591</cx:pt>
          <cx:pt idx="702">1591</cx:pt>
          <cx:pt idx="703">1591</cx:pt>
          <cx:pt idx="704">1591</cx:pt>
          <cx:pt idx="705">1396</cx:pt>
          <cx:pt idx="706">1582</cx:pt>
          <cx:pt idx="707">1582</cx:pt>
          <cx:pt idx="708">1582</cx:pt>
          <cx:pt idx="709">1582</cx:pt>
          <cx:pt idx="710">1582</cx:pt>
          <cx:pt idx="711">1591</cx:pt>
          <cx:pt idx="712">1582</cx:pt>
          <cx:pt idx="713">1396</cx:pt>
          <cx:pt idx="714">1591</cx:pt>
          <cx:pt idx="715">1591</cx:pt>
          <cx:pt idx="716">1582</cx:pt>
          <cx:pt idx="717">1956</cx:pt>
          <cx:pt idx="718">1956</cx:pt>
          <cx:pt idx="719">1956</cx:pt>
          <cx:pt idx="720">1956</cx:pt>
          <cx:pt idx="721">1956</cx:pt>
          <cx:pt idx="722">1956</cx:pt>
          <cx:pt idx="723">1995</cx:pt>
          <cx:pt idx="724">2993</cx:pt>
          <cx:pt idx="725">1998</cx:pt>
          <cx:pt idx="726">2993</cx:pt>
          <cx:pt idx="727">2993</cx:pt>
          <cx:pt idx="728">1396.5</cx:pt>
          <cx:pt idx="729">1995</cx:pt>
          <cx:pt idx="730">1396.5</cx:pt>
          <cx:pt idx="731">998</cx:pt>
          <cx:pt idx="732">998</cx:pt>
          <cx:pt idx="733">1197</cx:pt>
          <cx:pt idx="734">998</cx:pt>
          <cx:pt idx="735">1197</cx:pt>
          <cx:pt idx="736">1197</cx:pt>
          <cx:pt idx="737">1197</cx:pt>
          <cx:pt idx="738">998</cx:pt>
          <cx:pt idx="739">998</cx:pt>
          <cx:pt idx="740">1197</cx:pt>
          <cx:pt idx="741">1197</cx:pt>
          <cx:pt idx="742">998</cx:pt>
          <cx:pt idx="743">998</cx:pt>
          <cx:pt idx="744">998</cx:pt>
          <cx:pt idx="745">1199</cx:pt>
          <cx:pt idx="746">1047</cx:pt>
          <cx:pt idx="747">1199</cx:pt>
          <cx:pt idx="748">1493</cx:pt>
          <cx:pt idx="749">1493</cx:pt>
          <cx:pt idx="750">1493</cx:pt>
          <cx:pt idx="751">1493</cx:pt>
          <cx:pt idx="752">1493</cx:pt>
          <cx:pt idx="753">1493</cx:pt>
          <cx:pt idx="754">2200</cx:pt>
          <cx:pt idx="755">1396.5</cx:pt>
          <cx:pt idx="756">2487</cx:pt>
          <cx:pt idx="757">1496</cx:pt>
          <cx:pt idx="758">1496</cx:pt>
          <cx:pt idx="759">1498</cx:pt>
          <cx:pt idx="760">1496</cx:pt>
          <cx:pt idx="761">1496</cx:pt>
          <cx:pt idx="762">1496</cx:pt>
          <cx:pt idx="763">1496</cx:pt>
          <cx:pt idx="764">1496</cx:pt>
          <cx:pt idx="765">1498</cx:pt>
          <cx:pt idx="766">1496</cx:pt>
          <cx:pt idx="767">1496</cx:pt>
          <cx:pt idx="768">1496</cx:pt>
          <cx:pt idx="769">1496</cx:pt>
          <cx:pt idx="770">1498</cx:pt>
          <cx:pt idx="771">1395</cx:pt>
          <cx:pt idx="772">1968</cx:pt>
          <cx:pt idx="773">1395</cx:pt>
          <cx:pt idx="774">1798</cx:pt>
          <cx:pt idx="775">1968</cx:pt>
          <cx:pt idx="776">1968</cx:pt>
          <cx:pt idx="777">1798</cx:pt>
          <cx:pt idx="778">1968</cx:pt>
          <cx:pt idx="779">1395</cx:pt>
          <cx:pt idx="780">1968</cx:pt>
          <cx:pt idx="781">1798</cx:pt>
          <cx:pt idx="782">1968</cx:pt>
          <cx:pt idx="783">1461</cx:pt>
          <cx:pt idx="784">1461</cx:pt>
          <cx:pt idx="785">1461</cx:pt>
        </cx:lvl>
      </cx:numDim>
    </cx:data>
  </cx:chartData>
  <cx:chart>
    <cx:title pos="t" align="ctr" overlay="0">
      <cx:tx>
        <cx:txData>
          <cx:v>DISPLACEMENT</cx:v>
        </cx:txData>
      </cx:tx>
      <cx:spPr>
        <a:solidFill>
          <a:schemeClr val="accent4"/>
        </a:solidFill>
      </cx:spPr>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DISPLACEMENT</a:t>
          </a:r>
        </a:p>
      </cx:txPr>
    </cx:title>
    <cx:plotArea>
      <cx:plotAreaRegion>
        <cx:series layoutId="clusteredColumn" uniqueId="{EE9BE854-1395-4F30-8B10-E7F717D5F86E}" formatIdx="0">
          <cx:tx>
            <cx:txData>
              <cx:f>'[EXCEL P1-1-6.xlsx]TASK 9'!$C$1</cx:f>
              <cx:v>Displacement</cx:v>
            </cx:txData>
          </cx:tx>
          <cx:dataId val="0"/>
          <cx:layoutPr>
            <cx:binning intervalClosed="r"/>
          </cx:layoutPr>
        </cx:series>
      </cx:plotAreaRegion>
      <cx:axis id="0">
        <cx:catScaling gapWidth="0"/>
        <cx:tickLabels/>
      </cx:axis>
      <cx:axis id="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'[EXCEL P1-1-6.xlsx]TASK 9'!$E$2:$E$788</cx:f>
        <cx:lvl ptCount="787" formatCode="General">
          <cx:pt idx="0">24</cx:pt>
          <cx:pt idx="1">24</cx:pt>
          <cx:pt idx="2">15</cx:pt>
          <cx:pt idx="3">24</cx:pt>
          <cx:pt idx="4">24</cx:pt>
          <cx:pt idx="5">24</cx:pt>
          <cx:pt idx="6">28</cx:pt>
          <cx:pt idx="7">28</cx:pt>
          <cx:pt idx="8">28</cx:pt>
          <cx:pt idx="9">28</cx:pt>
          <cx:pt idx="10">28</cx:pt>
          <cx:pt idx="11">28</cx:pt>
          <cx:pt idx="12">28</cx:pt>
          <cx:pt idx="13">28</cx:pt>
          <cx:pt idx="14">28</cx:pt>
          <cx:pt idx="15">28</cx:pt>
          <cx:pt idx="16">28</cx:pt>
          <cx:pt idx="17">28</cx:pt>
          <cx:pt idx="18">40</cx:pt>
          <cx:pt idx="19">40</cx:pt>
          <cx:pt idx="20">40</cx:pt>
          <cx:pt idx="21">40</cx:pt>
          <cx:pt idx="22">40</cx:pt>
          <cx:pt idx="23">35</cx:pt>
          <cx:pt idx="24">35</cx:pt>
          <cx:pt idx="25">35</cx:pt>
          <cx:pt idx="26">35</cx:pt>
          <cx:pt idx="27">35</cx:pt>
          <cx:pt idx="28">35</cx:pt>
          <cx:pt idx="29">35</cx:pt>
          <cx:pt idx="30">60</cx:pt>
          <cx:pt idx="31">35</cx:pt>
          <cx:pt idx="32">35</cx:pt>
          <cx:pt idx="33">35</cx:pt>
          <cx:pt idx="34">35</cx:pt>
          <cx:pt idx="35">35</cx:pt>
          <cx:pt idx="36">60</cx:pt>
          <cx:pt idx="37">35</cx:pt>
          <cx:pt idx="38">35</cx:pt>
          <cx:pt idx="39">35</cx:pt>
          <cx:pt idx="40">35</cx:pt>
          <cx:pt idx="41">35</cx:pt>
          <cx:pt idx="42">35</cx:pt>
          <cx:pt idx="43">35</cx:pt>
          <cx:pt idx="44">35</cx:pt>
          <cx:pt idx="45">35</cx:pt>
          <cx:pt idx="46">35</cx:pt>
          <cx:pt idx="47">35</cx:pt>
          <cx:pt idx="48">35</cx:pt>
          <cx:pt idx="49">35</cx:pt>
          <cx:pt idx="50">35</cx:pt>
          <cx:pt idx="51">35</cx:pt>
          <cx:pt idx="52">35</cx:pt>
          <cx:pt idx="53">35</cx:pt>
          <cx:pt idx="54">35</cx:pt>
          <cx:pt idx="55">32</cx:pt>
          <cx:pt idx="56">32</cx:pt>
          <cx:pt idx="57">32</cx:pt>
          <cx:pt idx="58">32</cx:pt>
          <cx:pt idx="59">32</cx:pt>
          <cx:pt idx="60">32</cx:pt>
          <cx:pt idx="61">32</cx:pt>
          <cx:pt idx="62">40</cx:pt>
          <cx:pt idx="63">40</cx:pt>
          <cx:pt idx="64">40</cx:pt>
          <cx:pt idx="65">40</cx:pt>
          <cx:pt idx="66">45</cx:pt>
          <cx:pt idx="67">45</cx:pt>
          <cx:pt idx="68">45</cx:pt>
          <cx:pt idx="69">45</cx:pt>
          <cx:pt idx="70">45</cx:pt>
          <cx:pt idx="71">45</cx:pt>
          <cx:pt idx="72">45</cx:pt>
          <cx:pt idx="73">45</cx:pt>
          <cx:pt idx="74">45</cx:pt>
          <cx:pt idx="75">45</cx:pt>
          <cx:pt idx="76">45</cx:pt>
          <cx:pt idx="77">45</cx:pt>
          <cx:pt idx="78">45</cx:pt>
          <cx:pt idx="79">45</cx:pt>
          <cx:pt idx="80">44</cx:pt>
          <cx:pt idx="81">44</cx:pt>
          <cx:pt idx="82">44</cx:pt>
          <cx:pt idx="83">44</cx:pt>
          <cx:pt idx="84">44</cx:pt>
          <cx:pt idx="85">44</cx:pt>
          <cx:pt idx="86">44</cx:pt>
          <cx:pt idx="87">44</cx:pt>
          <cx:pt idx="88">43</cx:pt>
          <cx:pt idx="89">43</cx:pt>
          <cx:pt idx="90">43</cx:pt>
          <cx:pt idx="91">43</cx:pt>
          <cx:pt idx="92">43</cx:pt>
          <cx:pt idx="93">43</cx:pt>
          <cx:pt idx="94">42</cx:pt>
          <cx:pt idx="95">42</cx:pt>
          <cx:pt idx="96">42</cx:pt>
          <cx:pt idx="97">45</cx:pt>
          <cx:pt idx="98">45</cx:pt>
          <cx:pt idx="99">45</cx:pt>
          <cx:pt idx="100">45</cx:pt>
          <cx:pt idx="101">45</cx:pt>
          <cx:pt idx="102">45</cx:pt>
          <cx:pt idx="103">45</cx:pt>
          <cx:pt idx="104">45</cx:pt>
          <cx:pt idx="105">45</cx:pt>
          <cx:pt idx="106">45</cx:pt>
          <cx:pt idx="107">45</cx:pt>
          <cx:pt idx="108">45</cx:pt>
          <cx:pt idx="109">37</cx:pt>
          <cx:pt idx="110">37</cx:pt>
          <cx:pt idx="111">37</cx:pt>
          <cx:pt idx="112">37</cx:pt>
          <cx:pt idx="113">37</cx:pt>
          <cx:pt idx="114">37</cx:pt>
          <cx:pt idx="115">37</cx:pt>
          <cx:pt idx="116">37</cx:pt>
          <cx:pt idx="117">37</cx:pt>
          <cx:pt idx="118">37</cx:pt>
          <cx:pt idx="119">37</cx:pt>
          <cx:pt idx="120">37</cx:pt>
          <cx:pt idx="121">45</cx:pt>
          <cx:pt idx="122">45</cx:pt>
          <cx:pt idx="123">45</cx:pt>
          <cx:pt idx="124">45</cx:pt>
          <cx:pt idx="125">45</cx:pt>
          <cx:pt idx="126">45</cx:pt>
          <cx:pt idx="127">45</cx:pt>
          <cx:pt idx="128">45</cx:pt>
          <cx:pt idx="129">37</cx:pt>
          <cx:pt idx="130">37</cx:pt>
          <cx:pt idx="131">37</cx:pt>
          <cx:pt idx="132">37</cx:pt>
          <cx:pt idx="133">37</cx:pt>
          <cx:pt idx="134">37</cx:pt>
          <cx:pt idx="135">37</cx:pt>
          <cx:pt idx="136">37</cx:pt>
          <cx:pt idx="137">37</cx:pt>
          <cx:pt idx="138">37</cx:pt>
          <cx:pt idx="139">37</cx:pt>
          <cx:pt idx="140">37</cx:pt>
          <cx:pt idx="141">37</cx:pt>
          <cx:pt idx="142">37</cx:pt>
          <cx:pt idx="143">40</cx:pt>
          <cx:pt idx="144">40</cx:pt>
          <cx:pt idx="145">40</cx:pt>
          <cx:pt idx="146">42</cx:pt>
          <cx:pt idx="147">42</cx:pt>
          <cx:pt idx="148">42</cx:pt>
          <cx:pt idx="149">42</cx:pt>
          <cx:pt idx="150">42</cx:pt>
          <cx:pt idx="151">45</cx:pt>
          <cx:pt idx="152">45</cx:pt>
          <cx:pt idx="153">45</cx:pt>
          <cx:pt idx="154">45</cx:pt>
          <cx:pt idx="155">45</cx:pt>
          <cx:pt idx="156">45</cx:pt>
          <cx:pt idx="157">45</cx:pt>
          <cx:pt idx="158">45</cx:pt>
          <cx:pt idx="159">42</cx:pt>
          <cx:pt idx="160">42</cx:pt>
          <cx:pt idx="161">42</cx:pt>
          <cx:pt idx="162">40</cx:pt>
          <cx:pt idx="163">40</cx:pt>
          <cx:pt idx="164">40</cx:pt>
          <cx:pt idx="165">40</cx:pt>
          <cx:pt idx="166">40</cx:pt>
          <cx:pt idx="167">42</cx:pt>
          <cx:pt idx="168">42</cx:pt>
          <cx:pt idx="169">42</cx:pt>
          <cx:pt idx="170">42</cx:pt>
          <cx:pt idx="171">40</cx:pt>
          <cx:pt idx="172">45</cx:pt>
          <cx:pt idx="173">45</cx:pt>
          <cx:pt idx="174">45</cx:pt>
          <cx:pt idx="175">45</cx:pt>
          <cx:pt idx="176">45</cx:pt>
          <cx:pt idx="177">45</cx:pt>
          <cx:pt idx="178">45</cx:pt>
          <cx:pt idx="179">45</cx:pt>
          <cx:pt idx="180">45</cx:pt>
          <cx:pt idx="181">45</cx:pt>
          <cx:pt idx="182">45</cx:pt>
          <cx:pt idx="183">45</cx:pt>
          <cx:pt idx="184">45</cx:pt>
          <cx:pt idx="185">45</cx:pt>
          <cx:pt idx="186">45</cx:pt>
          <cx:pt idx="187">45</cx:pt>
          <cx:pt idx="188">50</cx:pt>
          <cx:pt idx="189">50</cx:pt>
          <cx:pt idx="190">50</cx:pt>
          <cx:pt idx="191">37</cx:pt>
          <cx:pt idx="192">37</cx:pt>
          <cx:pt idx="193">37</cx:pt>
          <cx:pt idx="194">37</cx:pt>
          <cx:pt idx="195">37</cx:pt>
          <cx:pt idx="196">70</cx:pt>
          <cx:pt idx="197">70</cx:pt>
          <cx:pt idx="198">71</cx:pt>
          <cx:pt idx="199">71</cx:pt>
          <cx:pt idx="200">66</cx:pt>
          <cx:pt idx="201">66</cx:pt>
          <cx:pt idx="202">66</cx:pt>
          <cx:pt idx="203">66</cx:pt>
          <cx:pt idx="204">66</cx:pt>
          <cx:pt idx="205">67</cx:pt>
          <cx:pt idx="206">67</cx:pt>
          <cx:pt idx="207">67</cx:pt>
          <cx:pt idx="208">45</cx:pt>
          <cx:pt idx="209">45</cx:pt>
          <cx:pt idx="210">45</cx:pt>
          <cx:pt idx="211">60.899999999999999</cx:pt>
          <cx:pt idx="212">52</cx:pt>
          <cx:pt idx="213">45</cx:pt>
          <cx:pt idx="214">78</cx:pt>
          <cx:pt idx="215">78</cx:pt>
          <cx:pt idx="216">78</cx:pt>
          <cx:pt idx="217">78</cx:pt>
          <cx:pt idx="218">46</cx:pt>
          <cx:pt idx="219">78</cx:pt>
          <cx:pt idx="220">35</cx:pt>
          <cx:pt idx="221">35</cx:pt>
          <cx:pt idx="222">35</cx:pt>
          <cx:pt idx="223">35</cx:pt>
          <cx:pt idx="224">35</cx:pt>
          <cx:pt idx="225">35</cx:pt>
          <cx:pt idx="226">35</cx:pt>
          <cx:pt idx="227">35</cx:pt>
          <cx:pt idx="228">27</cx:pt>
          <cx:pt idx="229">27</cx:pt>
          <cx:pt idx="230">27</cx:pt>
          <cx:pt idx="231">27</cx:pt>
          <cx:pt idx="232">27</cx:pt>
          <cx:pt idx="233">27</cx:pt>
          <cx:pt idx="234">27</cx:pt>
          <cx:pt idx="235">27</cx:pt>
          <cx:pt idx="236">27</cx:pt>
          <cx:pt idx="237">27</cx:pt>
          <cx:pt idx="238">35</cx:pt>
          <cx:pt idx="239">35</cx:pt>
          <cx:pt idx="240">35</cx:pt>
          <cx:pt idx="241">35</cx:pt>
          <cx:pt idx="242">35</cx:pt>
          <cx:pt idx="243">35</cx:pt>
          <cx:pt idx="244">35</cx:pt>
          <cx:pt idx="245">35</cx:pt>
          <cx:pt idx="246">35</cx:pt>
          <cx:pt idx="247">35</cx:pt>
          <cx:pt idx="248">35</cx:pt>
          <cx:pt idx="249">43</cx:pt>
          <cx:pt idx="250">43</cx:pt>
          <cx:pt idx="251">43</cx:pt>
          <cx:pt idx="252">43</cx:pt>
          <cx:pt idx="253">43</cx:pt>
          <cx:pt idx="254">43</cx:pt>
          <cx:pt idx="255">35</cx:pt>
          <cx:pt idx="256">35</cx:pt>
          <cx:pt idx="257">35</cx:pt>
          <cx:pt idx="258">35</cx:pt>
          <cx:pt idx="259">35</cx:pt>
          <cx:pt idx="260">35</cx:pt>
          <cx:pt idx="261">35</cx:pt>
          <cx:pt idx="262">35</cx:pt>
          <cx:pt idx="263">35</cx:pt>
          <cx:pt idx="264">35</cx:pt>
          <cx:pt idx="265">35</cx:pt>
          <cx:pt idx="266">35</cx:pt>
          <cx:pt idx="267">35</cx:pt>
          <cx:pt idx="268">35</cx:pt>
          <cx:pt idx="269">35</cx:pt>
          <cx:pt idx="270">35</cx:pt>
          <cx:pt idx="271">35</cx:pt>
          <cx:pt idx="272">35</cx:pt>
          <cx:pt idx="273">35</cx:pt>
          <cx:pt idx="274">35</cx:pt>
          <cx:pt idx="275">35</cx:pt>
          <cx:pt idx="276">35</cx:pt>
          <cx:pt idx="277">37</cx:pt>
          <cx:pt idx="278">37</cx:pt>
          <cx:pt idx="279">37</cx:pt>
          <cx:pt idx="280">37</cx:pt>
          <cx:pt idx="281">37</cx:pt>
          <cx:pt idx="282">37</cx:pt>
          <cx:pt idx="283">37</cx:pt>
          <cx:pt idx="284">37</cx:pt>
          <cx:pt idx="285">37</cx:pt>
          <cx:pt idx="286">37</cx:pt>
          <cx:pt idx="287">37</cx:pt>
          <cx:pt idx="288">37</cx:pt>
          <cx:pt idx="289">37</cx:pt>
          <cx:pt idx="290">37</cx:pt>
          <cx:pt idx="291">37</cx:pt>
          <cx:pt idx="292">37</cx:pt>
          <cx:pt idx="293">37</cx:pt>
          <cx:pt idx="294">37</cx:pt>
          <cx:pt idx="295">37</cx:pt>
          <cx:pt idx="296">37</cx:pt>
          <cx:pt idx="297">37</cx:pt>
          <cx:pt idx="298">37</cx:pt>
          <cx:pt idx="299">37</cx:pt>
          <cx:pt idx="300">37</cx:pt>
          <cx:pt idx="301">35</cx:pt>
          <cx:pt idx="302">35</cx:pt>
          <cx:pt idx="303">35</cx:pt>
          <cx:pt idx="304">35</cx:pt>
          <cx:pt idx="305">35</cx:pt>
          <cx:pt idx="306">35</cx:pt>
          <cx:pt idx="307">44</cx:pt>
          <cx:pt idx="308">44</cx:pt>
          <cx:pt idx="309">44</cx:pt>
          <cx:pt idx="310">44</cx:pt>
          <cx:pt idx="311">44</cx:pt>
          <cx:pt idx="312">44</cx:pt>
          <cx:pt idx="313">44</cx:pt>
          <cx:pt idx="314">44</cx:pt>
          <cx:pt idx="315">44</cx:pt>
          <cx:pt idx="316">44</cx:pt>
          <cx:pt idx="317">44</cx:pt>
          <cx:pt idx="318">40</cx:pt>
          <cx:pt idx="319">40</cx:pt>
          <cx:pt idx="320">45</cx:pt>
          <cx:pt idx="321">45</cx:pt>
          <cx:pt idx="322">45</cx:pt>
          <cx:pt idx="323">45</cx:pt>
          <cx:pt idx="324">45</cx:pt>
          <cx:pt idx="325">45</cx:pt>
          <cx:pt idx="326">45</cx:pt>
          <cx:pt idx="327">45</cx:pt>
          <cx:pt idx="328">45</cx:pt>
          <cx:pt idx="329">45</cx:pt>
          <cx:pt idx="330">45</cx:pt>
          <cx:pt idx="331">45</cx:pt>
          <cx:pt idx="332">45</cx:pt>
          <cx:pt idx="333">44</cx:pt>
          <cx:pt idx="334">44</cx:pt>
          <cx:pt idx="335">44</cx:pt>
          <cx:pt idx="336">44</cx:pt>
          <cx:pt idx="337">44</cx:pt>
          <cx:pt idx="338">44</cx:pt>
          <cx:pt idx="339">44</cx:pt>
          <cx:pt idx="340">44</cx:pt>
          <cx:pt idx="341">44</cx:pt>
          <cx:pt idx="342">44</cx:pt>
          <cx:pt idx="343">44</cx:pt>
          <cx:pt idx="344">44</cx:pt>
          <cx:pt idx="345">44</cx:pt>
          <cx:pt idx="346">44</cx:pt>
          <cx:pt idx="347">44</cx:pt>
          <cx:pt idx="348">44</cx:pt>
          <cx:pt idx="349">44</cx:pt>
          <cx:pt idx="350">44</cx:pt>
          <cx:pt idx="351">44</cx:pt>
          <cx:pt idx="352">44</cx:pt>
          <cx:pt idx="353">44</cx:pt>
          <cx:pt idx="354">44</cx:pt>
          <cx:pt idx="355">44</cx:pt>
          <cx:pt idx="356">44</cx:pt>
          <cx:pt idx="357">60</cx:pt>
          <cx:pt idx="358">60</cx:pt>
          <cx:pt idx="359">60</cx:pt>
          <cx:pt idx="360">60</cx:pt>
          <cx:pt idx="361">60</cx:pt>
          <cx:pt idx="362">60</cx:pt>
          <cx:pt idx="363">48</cx:pt>
          <cx:pt idx="364">48</cx:pt>
          <cx:pt idx="365">48</cx:pt>
          <cx:pt idx="366">48</cx:pt>
          <cx:pt idx="367">48</cx:pt>
          <cx:pt idx="368">48</cx:pt>
          <cx:pt idx="369">48</cx:pt>
          <cx:pt idx="370">48</cx:pt>
          <cx:pt idx="371">48</cx:pt>
          <cx:pt idx="372">40</cx:pt>
          <cx:pt idx="373">40</cx:pt>
          <cx:pt idx="374">40</cx:pt>
          <cx:pt idx="375">40</cx:pt>
          <cx:pt idx="376">52</cx:pt>
          <cx:pt idx="377">52</cx:pt>
          <cx:pt idx="378">52</cx:pt>
          <cx:pt idx="379">52</cx:pt>
          <cx:pt idx="380">52</cx:pt>
          <cx:pt idx="381">52</cx:pt>
          <cx:pt idx="382">52</cx:pt>
          <cx:pt idx="383">52</cx:pt>
          <cx:pt idx="384">52</cx:pt>
          <cx:pt idx="385">52</cx:pt>
          <cx:pt idx="386">52</cx:pt>
          <cx:pt idx="387">52</cx:pt>
          <cx:pt idx="388">50</cx:pt>
          <cx:pt idx="389">50</cx:pt>
          <cx:pt idx="390">50</cx:pt>
          <cx:pt idx="391">50</cx:pt>
          <cx:pt idx="392">50</cx:pt>
          <cx:pt idx="393">50</cx:pt>
          <cx:pt idx="394">50</cx:pt>
          <cx:pt idx="395">50</cx:pt>
          <cx:pt idx="396">50</cx:pt>
          <cx:pt idx="397">45</cx:pt>
          <cx:pt idx="398">45</cx:pt>
          <cx:pt idx="399">45</cx:pt>
          <cx:pt idx="400">45</cx:pt>
          <cx:pt idx="401">45</cx:pt>
          <cx:pt idx="402">45</cx:pt>
          <cx:pt idx="403">45</cx:pt>
          <cx:pt idx="404">45</cx:pt>
          <cx:pt idx="405">45</cx:pt>
          <cx:pt idx="406">45</cx:pt>
          <cx:pt idx="407">45</cx:pt>
          <cx:pt idx="408">45</cx:pt>
          <cx:pt idx="409">45</cx:pt>
          <cx:pt idx="410">42</cx:pt>
          <cx:pt idx="411">42</cx:pt>
          <cx:pt idx="412">42</cx:pt>
          <cx:pt idx="413">42</cx:pt>
          <cx:pt idx="414">42</cx:pt>
          <cx:pt idx="415">42</cx:pt>
          <cx:pt idx="416">42</cx:pt>
          <cx:pt idx="417">42</cx:pt>
          <cx:pt idx="418">42</cx:pt>
          <cx:pt idx="419">42</cx:pt>
          <cx:pt idx="420">42</cx:pt>
          <cx:pt idx="421">50</cx:pt>
          <cx:pt idx="422">50</cx:pt>
          <cx:pt idx="423">50</cx:pt>
          <cx:pt idx="424">50</cx:pt>
          <cx:pt idx="425">50</cx:pt>
          <cx:pt idx="426">50</cx:pt>
          <cx:pt idx="427">50</cx:pt>
          <cx:pt idx="428">55</cx:pt>
          <cx:pt idx="429">55</cx:pt>
          <cx:pt idx="430">55</cx:pt>
          <cx:pt idx="431">55</cx:pt>
          <cx:pt idx="432">55</cx:pt>
          <cx:pt idx="433">55</cx:pt>
          <cx:pt idx="434">55</cx:pt>
          <cx:pt idx="435">55</cx:pt>
          <cx:pt idx="436">55</cx:pt>
          <cx:pt idx="437">55</cx:pt>
          <cx:pt idx="438">45</cx:pt>
          <cx:pt idx="439">45</cx:pt>
          <cx:pt idx="440">45</cx:pt>
          <cx:pt idx="441">45</cx:pt>
          <cx:pt idx="442">35</cx:pt>
          <cx:pt idx="443">35</cx:pt>
          <cx:pt idx="444">35</cx:pt>
          <cx:pt idx="445">60</cx:pt>
          <cx:pt idx="446">60</cx:pt>
          <cx:pt idx="447">60</cx:pt>
          <cx:pt idx="448">45</cx:pt>
          <cx:pt idx="449">45</cx:pt>
          <cx:pt idx="450">45</cx:pt>
          <cx:pt idx="451">45</cx:pt>
          <cx:pt idx="452">60</cx:pt>
          <cx:pt idx="453">60</cx:pt>
          <cx:pt idx="454">60</cx:pt>
          <cx:pt idx="455">45</cx:pt>
          <cx:pt idx="456">45</cx:pt>
          <cx:pt idx="457">45</cx:pt>
          <cx:pt idx="458">45</cx:pt>
          <cx:pt idx="459">45</cx:pt>
          <cx:pt idx="460">45</cx:pt>
          <cx:pt idx="461">45</cx:pt>
          <cx:pt idx="462">45</cx:pt>
          <cx:pt idx="463">60</cx:pt>
          <cx:pt idx="464">80</cx:pt>
          <cx:pt idx="465">80</cx:pt>
          <cx:pt idx="466">60</cx:pt>
          <cx:pt idx="467">60</cx:pt>
          <cx:pt idx="468">60</cx:pt>
          <cx:pt idx="469">60</cx:pt>
          <cx:pt idx="470">60</cx:pt>
          <cx:pt idx="471">60</cx:pt>
          <cx:pt idx="472">55</cx:pt>
          <cx:pt idx="473">55</cx:pt>
          <cx:pt idx="474">55</cx:pt>
          <cx:pt idx="475">55</cx:pt>
          <cx:pt idx="476">70</cx:pt>
          <cx:pt idx="477">70</cx:pt>
          <cx:pt idx="478">70</cx:pt>
          <cx:pt idx="479">70</cx:pt>
          <cx:pt idx="480">70</cx:pt>
          <cx:pt idx="481">70</cx:pt>
          <cx:pt idx="482">70</cx:pt>
          <cx:pt idx="483">70</cx:pt>
          <cx:pt idx="484">70</cx:pt>
          <cx:pt idx="485">70</cx:pt>
          <cx:pt idx="486">70</cx:pt>
          <cx:pt idx="487">70</cx:pt>
          <cx:pt idx="488">70</cx:pt>
          <cx:pt idx="489">70</cx:pt>
          <cx:pt idx="490">70</cx:pt>
          <cx:pt idx="491">70</cx:pt>
          <cx:pt idx="492">70</cx:pt>
          <cx:pt idx="493">70</cx:pt>
          <cx:pt idx="494">70</cx:pt>
          <cx:pt idx="495">70</cx:pt>
          <cx:pt idx="496">70</cx:pt>
          <cx:pt idx="497">45</cx:pt>
          <cx:pt idx="498">45</cx:pt>
          <cx:pt idx="499">45</cx:pt>
          <cx:pt idx="500">60</cx:pt>
          <cx:pt idx="501">60</cx:pt>
          <cx:pt idx="502">60</cx:pt>
          <cx:pt idx="503">45</cx:pt>
          <cx:pt idx="504">60</cx:pt>
          <cx:pt idx="505">60</cx:pt>
          <cx:pt idx="506">45</cx:pt>
          <cx:pt idx="507">55</cx:pt>
          <cx:pt idx="508">55</cx:pt>
          <cx:pt idx="509">55</cx:pt>
          <cx:pt idx="510">55</cx:pt>
          <cx:pt idx="511">55</cx:pt>
          <cx:pt idx="512">55</cx:pt>
          <cx:pt idx="513">55</cx:pt>
          <cx:pt idx="514">55</cx:pt>
          <cx:pt idx="515">55</cx:pt>
          <cx:pt idx="516">55</cx:pt>
          <cx:pt idx="517">55</cx:pt>
          <cx:pt idx="518">55</cx:pt>
          <cx:pt idx="519">55</cx:pt>
          <cx:pt idx="520">55</cx:pt>
          <cx:pt idx="521">55</cx:pt>
          <cx:pt idx="522">55</cx:pt>
          <cx:pt idx="523">55</cx:pt>
          <cx:pt idx="524">55</cx:pt>
          <cx:pt idx="525">55</cx:pt>
          <cx:pt idx="526">43</cx:pt>
          <cx:pt idx="527">43</cx:pt>
          <cx:pt idx="528">55</cx:pt>
          <cx:pt idx="529">66</cx:pt>
          <cx:pt idx="530">66</cx:pt>
          <cx:pt idx="531">66</cx:pt>
          <cx:pt idx="532">66</cx:pt>
          <cx:pt idx="533">66</cx:pt>
          <cx:pt idx="534">66</cx:pt>
          <cx:pt idx="535">66</cx:pt>
          <cx:pt idx="536">80</cx:pt>
          <cx:pt idx="537">80</cx:pt>
          <cx:pt idx="538">80</cx:pt>
          <cx:pt idx="539">80</cx:pt>
          <cx:pt idx="540">80</cx:pt>
          <cx:pt idx="541">80</cx:pt>
          <cx:pt idx="542">80</cx:pt>
          <cx:pt idx="543">80</cx:pt>
          <cx:pt idx="544">80</cx:pt>
          <cx:pt idx="545">80</cx:pt>
          <cx:pt idx="546">63</cx:pt>
          <cx:pt idx="547">51</cx:pt>
          <cx:pt idx="548">51</cx:pt>
          <cx:pt idx="549">51</cx:pt>
          <cx:pt idx="550">61</cx:pt>
          <cx:pt idx="551">51</cx:pt>
          <cx:pt idx="552">40</cx:pt>
          <cx:pt idx="553">40</cx:pt>
          <cx:pt idx="554">59</cx:pt>
          <cx:pt idx="555">60</cx:pt>
          <cx:pt idx="556">68</cx:pt>
          <cx:pt idx="557">68</cx:pt>
          <cx:pt idx="558">52</cx:pt>
          <cx:pt idx="559">52</cx:pt>
          <cx:pt idx="560">45</cx:pt>
          <cx:pt idx="561">35</cx:pt>
          <cx:pt idx="562">36</cx:pt>
          <cx:pt idx="563">42</cx:pt>
          <cx:pt idx="564">40</cx:pt>
          <cx:pt idx="565">42</cx:pt>
          <cx:pt idx="566">40</cx:pt>
          <cx:pt idx="567">42</cx:pt>
          <cx:pt idx="568">40</cx:pt>
          <cx:pt idx="569">37</cx:pt>
          <cx:pt idx="570">37</cx:pt>
          <cx:pt idx="571">37</cx:pt>
          <cx:pt idx="572">37</cx:pt>
          <cx:pt idx="573">37</cx:pt>
          <cx:pt idx="574">37</cx:pt>
          <cx:pt idx="575">37</cx:pt>
          <cx:pt idx="576">37</cx:pt>
          <cx:pt idx="577">37</cx:pt>
          <cx:pt idx="578">37</cx:pt>
          <cx:pt idx="579">37</cx:pt>
          <cx:pt idx="580">37</cx:pt>
          <cx:pt idx="581">37</cx:pt>
          <cx:pt idx="582">43</cx:pt>
          <cx:pt idx="583">43</cx:pt>
          <cx:pt idx="584">43</cx:pt>
          <cx:pt idx="585">43</cx:pt>
          <cx:pt idx="586">43</cx:pt>
          <cx:pt idx="587">43</cx:pt>
          <cx:pt idx="588">45</cx:pt>
          <cx:pt idx="589">45</cx:pt>
          <cx:pt idx="590">45</cx:pt>
          <cx:pt idx="591">45</cx:pt>
          <cx:pt idx="592">45</cx:pt>
          <cx:pt idx="593">45</cx:pt>
          <cx:pt idx="594">45</cx:pt>
          <cx:pt idx="595">45</cx:pt>
          <cx:pt idx="596">45</cx:pt>
          <cx:pt idx="597">45</cx:pt>
          <cx:pt idx="598">37</cx:pt>
          <cx:pt idx="599">60</cx:pt>
          <cx:pt idx="600">60</cx:pt>
          <cx:pt idx="601">60</cx:pt>
          <cx:pt idx="602">60</cx:pt>
          <cx:pt idx="603">60</cx:pt>
          <cx:pt idx="604">60</cx:pt>
          <cx:pt idx="605">60</cx:pt>
          <cx:pt idx="606">48</cx:pt>
          <cx:pt idx="607">48</cx:pt>
          <cx:pt idx="608">48</cx:pt>
          <cx:pt idx="609">48</cx:pt>
          <cx:pt idx="610">50</cx:pt>
          <cx:pt idx="611">50</cx:pt>
          <cx:pt idx="612">50</cx:pt>
          <cx:pt idx="613">50</cx:pt>
          <cx:pt idx="614">55</cx:pt>
          <cx:pt idx="615">55</cx:pt>
          <cx:pt idx="616">55</cx:pt>
          <cx:pt idx="617">55</cx:pt>
          <cx:pt idx="618">55</cx:pt>
          <cx:pt idx="619">63</cx:pt>
          <cx:pt idx="620">63</cx:pt>
          <cx:pt idx="621">63</cx:pt>
          <cx:pt idx="622">63</cx:pt>
          <cx:pt idx="623">45</cx:pt>
          <cx:pt idx="624">45</cx:pt>
          <cx:pt idx="625">45</cx:pt>
          <cx:pt idx="626">50</cx:pt>
          <cx:pt idx="627">50</cx:pt>
          <cx:pt idx="628">50</cx:pt>
          <cx:pt idx="629">50</cx:pt>
          <cx:pt idx="630">62</cx:pt>
          <cx:pt idx="631">62</cx:pt>
          <cx:pt idx="632">62</cx:pt>
          <cx:pt idx="633">62</cx:pt>
          <cx:pt idx="634">62</cx:pt>
          <cx:pt idx="635">62</cx:pt>
          <cx:pt idx="636">62</cx:pt>
          <cx:pt idx="637">62</cx:pt>
          <cx:pt idx="638">55</cx:pt>
          <cx:pt idx="639">66</cx:pt>
          <cx:pt idx="640">55</cx:pt>
          <cx:pt idx="641">66</cx:pt>
          <cx:pt idx="642">43</cx:pt>
          <cx:pt idx="643">80</cx:pt>
          <cx:pt idx="644">80</cx:pt>
          <cx:pt idx="645">60</cx:pt>
          <cx:pt idx="646">35</cx:pt>
          <cx:pt idx="647">35</cx:pt>
          <cx:pt idx="648">37</cx:pt>
          <cx:pt idx="649">37</cx:pt>
          <cx:pt idx="650">37</cx:pt>
          <cx:pt idx="651">37</cx:pt>
          <cx:pt idx="652">37</cx:pt>
          <cx:pt idx="653">37</cx:pt>
          <cx:pt idx="654">37</cx:pt>
          <cx:pt idx="655">37</cx:pt>
          <cx:pt idx="656">37</cx:pt>
          <cx:pt idx="657">37</cx:pt>
          <cx:pt idx="658">43</cx:pt>
          <cx:pt idx="659">43</cx:pt>
          <cx:pt idx="660">43</cx:pt>
          <cx:pt idx="661">43</cx:pt>
          <cx:pt idx="662">43</cx:pt>
          <cx:pt idx="663">43</cx:pt>
          <cx:pt idx="664">43</cx:pt>
          <cx:pt idx="665">43</cx:pt>
          <cx:pt idx="666">43</cx:pt>
          <cx:pt idx="667">60</cx:pt>
          <cx:pt idx="668">60</cx:pt>
          <cx:pt idx="669">60</cx:pt>
          <cx:pt idx="670">60</cx:pt>
          <cx:pt idx="671">60</cx:pt>
          <cx:pt idx="672">43</cx:pt>
          <cx:pt idx="673">43</cx:pt>
          <cx:pt idx="674">43</cx:pt>
          <cx:pt idx="675">43</cx:pt>
          <cx:pt idx="676">43</cx:pt>
          <cx:pt idx="677">43</cx:pt>
          <cx:pt idx="678">43</cx:pt>
          <cx:pt idx="679">43</cx:pt>
          <cx:pt idx="680">43</cx:pt>
          <cx:pt idx="681">43</cx:pt>
          <cx:pt idx="682">43</cx:pt>
          <cx:pt idx="683">43</cx:pt>
          <cx:pt idx="684">43</cx:pt>
          <cx:pt idx="685">43</cx:pt>
          <cx:pt idx="686">55</cx:pt>
          <cx:pt idx="687">55</cx:pt>
          <cx:pt idx="688">55</cx:pt>
          <cx:pt idx="689">55</cx:pt>
          <cx:pt idx="690">55</cx:pt>
          <cx:pt idx="691">55</cx:pt>
          <cx:pt idx="692">55</cx:pt>
          <cx:pt idx="693">55</cx:pt>
          <cx:pt idx="694">55</cx:pt>
          <cx:pt idx="695">55</cx:pt>
          <cx:pt idx="696">55</cx:pt>
          <cx:pt idx="697">55</cx:pt>
          <cx:pt idx="698">55</cx:pt>
          <cx:pt idx="699">55</cx:pt>
          <cx:pt idx="700">55</cx:pt>
          <cx:pt idx="701">55</cx:pt>
          <cx:pt idx="702">55</cx:pt>
          <cx:pt idx="703">55</cx:pt>
          <cx:pt idx="704">55</cx:pt>
          <cx:pt idx="705">55</cx:pt>
          <cx:pt idx="706">55</cx:pt>
          <cx:pt idx="707">55</cx:pt>
          <cx:pt idx="708">55</cx:pt>
          <cx:pt idx="709">55</cx:pt>
          <cx:pt idx="710">55</cx:pt>
          <cx:pt idx="711">55</cx:pt>
          <cx:pt idx="712">55</cx:pt>
          <cx:pt idx="713">55</cx:pt>
          <cx:pt idx="714">55</cx:pt>
          <cx:pt idx="715">55</cx:pt>
          <cx:pt idx="716">55</cx:pt>
          <cx:pt idx="717">55</cx:pt>
          <cx:pt idx="718">50</cx:pt>
          <cx:pt idx="719">50</cx:pt>
          <cx:pt idx="720">50</cx:pt>
          <cx:pt idx="721">50</cx:pt>
          <cx:pt idx="722">50</cx:pt>
          <cx:pt idx="723">50</cx:pt>
          <cx:pt idx="724">70</cx:pt>
          <cx:pt idx="725">70</cx:pt>
          <cx:pt idx="726">70</cx:pt>
          <cx:pt idx="727">45</cx:pt>
          <cx:pt idx="728">45</cx:pt>
          <cx:pt idx="729">70</cx:pt>
          <cx:pt idx="730">66</cx:pt>
          <cx:pt idx="731">68</cx:pt>
          <cx:pt idx="732">32</cx:pt>
          <cx:pt idx="733">32</cx:pt>
          <cx:pt idx="734">32</cx:pt>
          <cx:pt idx="735">32</cx:pt>
          <cx:pt idx="736">32</cx:pt>
          <cx:pt idx="737">32</cx:pt>
          <cx:pt idx="738">32</cx:pt>
          <cx:pt idx="739">32</cx:pt>
          <cx:pt idx="740">32</cx:pt>
          <cx:pt idx="741">32</cx:pt>
          <cx:pt idx="742">32</cx:pt>
          <cx:pt idx="743">32</cx:pt>
          <cx:pt idx="744">32</cx:pt>
          <cx:pt idx="745">32</cx:pt>
          <cx:pt idx="746">35</cx:pt>
          <cx:pt idx="747">35</cx:pt>
          <cx:pt idx="748">35</cx:pt>
          <cx:pt idx="749">60</cx:pt>
          <cx:pt idx="750">60</cx:pt>
          <cx:pt idx="751">60</cx:pt>
          <cx:pt idx="752">45</cx:pt>
          <cx:pt idx="753">60</cx:pt>
          <cx:pt idx="754">60</cx:pt>
          <cx:pt idx="755">60</cx:pt>
          <cx:pt idx="756">45</cx:pt>
          <cx:pt idx="757">50</cx:pt>
          <cx:pt idx="758">42</cx:pt>
          <cx:pt idx="759">42</cx:pt>
          <cx:pt idx="760">42</cx:pt>
          <cx:pt idx="761">42</cx:pt>
          <cx:pt idx="762">42</cx:pt>
          <cx:pt idx="763">42</cx:pt>
          <cx:pt idx="764">42</cx:pt>
          <cx:pt idx="765">42</cx:pt>
          <cx:pt idx="766">42</cx:pt>
          <cx:pt idx="767">42</cx:pt>
          <cx:pt idx="768">42</cx:pt>
          <cx:pt idx="769">42</cx:pt>
          <cx:pt idx="770">42</cx:pt>
          <cx:pt idx="771">42</cx:pt>
          <cx:pt idx="772">50</cx:pt>
          <cx:pt idx="773">50</cx:pt>
          <cx:pt idx="774">50</cx:pt>
          <cx:pt idx="775">50</cx:pt>
          <cx:pt idx="776">50</cx:pt>
          <cx:pt idx="777">50</cx:pt>
          <cx:pt idx="778">50</cx:pt>
          <cx:pt idx="779">50</cx:pt>
          <cx:pt idx="780">50</cx:pt>
          <cx:pt idx="781">50</cx:pt>
          <cx:pt idx="782">50</cx:pt>
          <cx:pt idx="783">50</cx:pt>
          <cx:pt idx="784">50</cx:pt>
          <cx:pt idx="785">50</cx:pt>
        </cx:lvl>
      </cx:numDim>
    </cx:data>
  </cx:chartData>
  <cx:chart>
    <cx:title pos="t" align="ctr" overlay="0">
      <cx:tx>
        <cx:txData>
          <cx:v>FUEL TANK CAPACITY</cx:v>
        </cx:txData>
      </cx:tx>
      <cx:spPr>
        <a:solidFill>
          <a:schemeClr val="accent4"/>
        </a:solidFill>
      </cx:spPr>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FUEL TANK CAPACITY</a:t>
          </a:r>
        </a:p>
      </cx:txPr>
    </cx:title>
    <cx:plotArea>
      <cx:plotAreaRegion>
        <cx:series layoutId="clusteredColumn" uniqueId="{AB62E3F5-15E3-4292-A6D5-B3EBA64D301A}" formatIdx="0">
          <cx:tx>
            <cx:txData>
              <cx:f>'[EXCEL P1-1-6.xlsx]TASK 9'!$E$1</cx:f>
              <cx:v>Fuel_Tank_Capacity_litre</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'[EXCEL P1-1-6.xlsx]TASK 9'!$B$2:$B$788</cx:f>
        <cx:lvl ptCount="787" formatCode="General">
          <cx:pt idx="0">23.600000000000001</cx:pt>
          <cx:pt idx="1">23.600000000000001</cx:pt>
          <cx:pt idx="2">16.300000000000001</cx:pt>
          <cx:pt idx="3">23.600000000000001</cx:pt>
          <cx:pt idx="4">23.600000000000001</cx:pt>
          <cx:pt idx="5">23.600000000000001</cx:pt>
          <cx:pt idx="6">25.170000000000002</cx:pt>
          <cx:pt idx="7">25.170000000000002</cx:pt>
          <cx:pt idx="8">25.170000000000002</cx:pt>
          <cx:pt idx="9">25.170000000000002</cx:pt>
          <cx:pt idx="10">25.170000000000002</cx:pt>
          <cx:pt idx="11">25.170000000000002</cx:pt>
          <cx:pt idx="12">25.170000000000002</cx:pt>
          <cx:pt idx="13">25.170000000000002</cx:pt>
          <cx:pt idx="14">25.170000000000002</cx:pt>
          <cx:pt idx="15">25.170000000000002</cx:pt>
          <cx:pt idx="16">25.170000000000002</cx:pt>
          <cx:pt idx="17">25.170000000000002</cx:pt>
          <cx:pt idx="18">12</cx:pt>
          <cx:pt idx="19">12</cx:pt>
          <cx:pt idx="20">11</cx:pt>
          <cx:pt idx="21">16.300000000000001</cx:pt>
          <cx:pt idx="22">16.300000000000001</cx:pt>
          <cx:pt idx="23">14</cx:pt>
          <cx:pt idx="24">14</cx:pt>
          <cx:pt idx="25">14</cx:pt>
          <cx:pt idx="26">16.300000000000001</cx:pt>
          <cx:pt idx="27">14</cx:pt>
          <cx:pt idx="28">23</cx:pt>
          <cx:pt idx="29">16.300000000000001</cx:pt>
          <cx:pt idx="30">16.300000000000001</cx:pt>
          <cx:pt idx="31">16.300000000000001</cx:pt>
          <cx:pt idx="32">16.300000000000001</cx:pt>
          <cx:pt idx="33">16.300000000000001</cx:pt>
          <cx:pt idx="34">16.300000000000001</cx:pt>
          <cx:pt idx="35">16.300000000000001</cx:pt>
          <cx:pt idx="36">16.300000000000001</cx:pt>
          <cx:pt idx="37">16.300000000000001</cx:pt>
          <cx:pt idx="38">16.300000000000001</cx:pt>
          <cx:pt idx="39">23.84</cx:pt>
          <cx:pt idx="40">23.84</cx:pt>
          <cx:pt idx="41">23.84</cx:pt>
          <cx:pt idx="42">23.84</cx:pt>
          <cx:pt idx="43">23.84</cx:pt>
          <cx:pt idx="44">23.84</cx:pt>
          <cx:pt idx="45">23.84</cx:pt>
          <cx:pt idx="46">23</cx:pt>
          <cx:pt idx="47">23</cx:pt>
          <cx:pt idx="48">23</cx:pt>
          <cx:pt idx="49">23</cx:pt>
          <cx:pt idx="50">23</cx:pt>
          <cx:pt idx="51">23</cx:pt>
          <cx:pt idx="52">23</cx:pt>
          <cx:pt idx="53">23</cx:pt>
          <cx:pt idx="54">20.890000000000001</cx:pt>
          <cx:pt idx="55">20.890000000000001</cx:pt>
          <cx:pt idx="56">20.890000000000001</cx:pt>
          <cx:pt idx="57">20.890000000000001</cx:pt>
          <cx:pt idx="58">20.890000000000001</cx:pt>
          <cx:pt idx="59">15.1</cx:pt>
          <cx:pt idx="60">20.890000000000001</cx:pt>
          <cx:pt idx="61">16.300000000000001</cx:pt>
          <cx:pt idx="62">16.300000000000001</cx:pt>
          <cx:pt idx="63">16.300000000000001</cx:pt>
          <cx:pt idx="64">16.300000000000001</cx:pt>
          <cx:pt idx="65">15.1</cx:pt>
          <cx:pt idx="66">15.1</cx:pt>
          <cx:pt idx="67">20.300000000000001</cx:pt>
          <cx:pt idx="68">15.1</cx:pt>
          <cx:pt idx="69">20.300000000000001</cx:pt>
          <cx:pt idx="70">20.300000000000001</cx:pt>
          <cx:pt idx="71">15.1</cx:pt>
          <cx:pt idx="72">20.300000000000001</cx:pt>
          <cx:pt idx="73">15.1</cx:pt>
          <cx:pt idx="74">20.300000000000001</cx:pt>
          <cx:pt idx="75">15.1</cx:pt>
          <cx:pt idx="76">20.300000000000001</cx:pt>
          <cx:pt idx="77">15.1</cx:pt>
          <cx:pt idx="78">20.300000000000001</cx:pt>
          <cx:pt idx="79">22.949999999999999</cx:pt>
          <cx:pt idx="80">22.949999999999999</cx:pt>
          <cx:pt idx="81">22.949999999999999</cx:pt>
          <cx:pt idx="82">22.949999999999999</cx:pt>
          <cx:pt idx="83">17.57</cx:pt>
          <cx:pt idx="84">17.57</cx:pt>
          <cx:pt idx="85">17.57</cx:pt>
          <cx:pt idx="86">17.57</cx:pt>
          <cx:pt idx="87">16.300000000000001</cx:pt>
          <cx:pt idx="88">16.300000000000001</cx:pt>
          <cx:pt idx="89">16.300000000000001</cx:pt>
          <cx:pt idx="90">16.300000000000001</cx:pt>
          <cx:pt idx="91">16.300000000000001</cx:pt>
          <cx:pt idx="92">16.300000000000001</cx:pt>
          <cx:pt idx="93">14.6</cx:pt>
          <cx:pt idx="94">16.300000000000001</cx:pt>
          <cx:pt idx="95">16.300000000000001</cx:pt>
          <cx:pt idx="96">13.300000000000001</cx:pt>
          <cx:pt idx="97">18.399999999999999</cx:pt>
          <cx:pt idx="98">13.300000000000001</cx:pt>
          <cx:pt idx="99">18.399999999999999</cx:pt>
          <cx:pt idx="100">13.300000000000001</cx:pt>
          <cx:pt idx="101">18.399999999999999</cx:pt>
          <cx:pt idx="102">13.300000000000001</cx:pt>
          <cx:pt idx="103">18.399999999999999</cx:pt>
          <cx:pt idx="104">13.300000000000001</cx:pt>
          <cx:pt idx="105">13.300000000000001</cx:pt>
          <cx:pt idx="106">13.300000000000001</cx:pt>
          <cx:pt idx="107">18.399999999999999</cx:pt>
          <cx:pt idx="108">16.300000000000001</cx:pt>
          <cx:pt idx="109">16.300000000000001</cx:pt>
          <cx:pt idx="110">16.300000000000001</cx:pt>
          <cx:pt idx="111">16.300000000000001</cx:pt>
          <cx:pt idx="112">16.300000000000001</cx:pt>
          <cx:pt idx="113">16.300000000000001</cx:pt>
          <cx:pt idx="114">16.300000000000001</cx:pt>
          <cx:pt idx="115">16.300000000000001</cx:pt>
          <cx:pt idx="116">16.300000000000001</cx:pt>
          <cx:pt idx="117">16.300000000000001</cx:pt>
          <cx:pt idx="118">16.300000000000001</cx:pt>
          <cx:pt idx="119">16.300000000000001</cx:pt>
          <cx:pt idx="120">14</cx:pt>
          <cx:pt idx="121">14</cx:pt>
          <cx:pt idx="122">14</cx:pt>
          <cx:pt idx="123">19</cx:pt>
          <cx:pt idx="124">19</cx:pt>
          <cx:pt idx="125">19</cx:pt>
          <cx:pt idx="126">17</cx:pt>
          <cx:pt idx="127">19</cx:pt>
          <cx:pt idx="128">16.300000000000001</cx:pt>
          <cx:pt idx="129">16.300000000000001</cx:pt>
          <cx:pt idx="130">16.300000000000001</cx:pt>
          <cx:pt idx="131">16.300000000000001</cx:pt>
          <cx:pt idx="132">16.300000000000001</cx:pt>
          <cx:pt idx="133">16.300000000000001</cx:pt>
          <cx:pt idx="134">16.300000000000001</cx:pt>
          <cx:pt idx="135">16.300000000000001</cx:pt>
          <cx:pt idx="136">16.300000000000001</cx:pt>
          <cx:pt idx="137">16.300000000000001</cx:pt>
          <cx:pt idx="138">16.300000000000001</cx:pt>
          <cx:pt idx="139">16.300000000000001</cx:pt>
          <cx:pt idx="140">16.300000000000001</cx:pt>
          <cx:pt idx="141">16.300000000000001</cx:pt>
          <cx:pt idx="142">16.300000000000001</cx:pt>
          <cx:pt idx="143">16.300000000000001</cx:pt>
          <cx:pt idx="144">16.300000000000001</cx:pt>
          <cx:pt idx="145">16.300000000000001</cx:pt>
          <cx:pt idx="146">16.300000000000001</cx:pt>
          <cx:pt idx="147">16.300000000000001</cx:pt>
          <cx:pt idx="148">16.300000000000001</cx:pt>
          <cx:pt idx="149">16.300000000000001</cx:pt>
          <cx:pt idx="150">15.300000000000001</cx:pt>
          <cx:pt idx="151">15.300000000000001</cx:pt>
          <cx:pt idx="152">15.300000000000001</cx:pt>
          <cx:pt idx="153">15.300000000000001</cx:pt>
          <cx:pt idx="154">16.300000000000001</cx:pt>
          <cx:pt idx="155">16.300000000000001</cx:pt>
          <cx:pt idx="156">16.300000000000001</cx:pt>
          <cx:pt idx="157">15.300000000000001</cx:pt>
          <cx:pt idx="158">16.300000000000001</cx:pt>
          <cx:pt idx="159">16.300000000000001</cx:pt>
          <cx:pt idx="160">16.300000000000001</cx:pt>
          <cx:pt idx="161">16.300000000000001</cx:pt>
          <cx:pt idx="162">16.300000000000001</cx:pt>
          <cx:pt idx="163">16.300000000000001</cx:pt>
          <cx:pt idx="164">16.300000000000001</cx:pt>
          <cx:pt idx="165">16.300000000000001</cx:pt>
          <cx:pt idx="166">16.300000000000001</cx:pt>
          <cx:pt idx="167">16.300000000000001</cx:pt>
          <cx:pt idx="168">16.300000000000001</cx:pt>
          <cx:pt idx="169">16.300000000000001</cx:pt>
          <cx:pt idx="170">16.300000000000001</cx:pt>
          <cx:pt idx="171">13.6</cx:pt>
          <cx:pt idx="172">13.6</cx:pt>
          <cx:pt idx="173">20.32</cx:pt>
          <cx:pt idx="174">20.300000000000001</cx:pt>
          <cx:pt idx="175">20.32</cx:pt>
          <cx:pt idx="176">13.6</cx:pt>
          <cx:pt idx="177">13.6</cx:pt>
          <cx:pt idx="178">20.300000000000001</cx:pt>
          <cx:pt idx="179">20.32</cx:pt>
          <cx:pt idx="180">13.6</cx:pt>
          <cx:pt idx="181">15</cx:pt>
          <cx:pt idx="182">16.780000000000001</cx:pt>
          <cx:pt idx="183">18.100000000000001</cx:pt>
          <cx:pt idx="184">18.100000000000001</cx:pt>
          <cx:pt idx="185">16.780000000000001</cx:pt>
          <cx:pt idx="186">18.100000000000001</cx:pt>
          <cx:pt idx="187">18</cx:pt>
          <cx:pt idx="188">18</cx:pt>
          <cx:pt idx="189">18</cx:pt>
          <cx:pt idx="190">16.300000000000001</cx:pt>
          <cx:pt idx="191">16.300000000000001</cx:pt>
          <cx:pt idx="192">16.300000000000001</cx:pt>
          <cx:pt idx="193">16.300000000000001</cx:pt>
          <cx:pt idx="194">16.300000000000001</cx:pt>
          <cx:pt idx="195">16.300000000000001</cx:pt>
          <cx:pt idx="196">16.300000000000001</cx:pt>
          <cx:pt idx="197">16.300000000000001</cx:pt>
          <cx:pt idx="198">16.300000000000001</cx:pt>
          <cx:pt idx="199">11.300000000000001</cx:pt>
          <cx:pt idx="200">15.1</cx:pt>
          <cx:pt idx="201">15.1</cx:pt>
          <cx:pt idx="202">15.1</cx:pt>
          <cx:pt idx="203">15.1</cx:pt>
          <cx:pt idx="204">16</cx:pt>
          <cx:pt idx="205">16</cx:pt>
          <cx:pt idx="206">16</cx:pt>
          <cx:pt idx="207">16.300000000000001</cx:pt>
          <cx:pt idx="208">16.300000000000001</cx:pt>
          <cx:pt idx="209">16.300000000000001</cx:pt>
          <cx:pt idx="210">10</cx:pt>
          <cx:pt idx="211">12.5</cx:pt>
          <cx:pt idx="212">7</cx:pt>
          <cx:pt idx="213">13.5</cx:pt>
          <cx:pt idx="214">13.5</cx:pt>
          <cx:pt idx="215">13.5</cx:pt>
          <cx:pt idx="216">16.300000000000001</cx:pt>
          <cx:pt idx="217">16.300000000000001</cx:pt>
          <cx:pt idx="218">16.300000000000001</cx:pt>
          <cx:pt idx="219">16.300000000000001</cx:pt>
          <cx:pt idx="220">16.300000000000001</cx:pt>
          <cx:pt idx="221">16.300000000000001</cx:pt>
          <cx:pt idx="222">16.300000000000001</cx:pt>
          <cx:pt idx="223">16.300000000000001</cx:pt>
          <cx:pt idx="224">16.300000000000001</cx:pt>
          <cx:pt idx="225">16.300000000000001</cx:pt>
          <cx:pt idx="226">16.300000000000001</cx:pt>
          <cx:pt idx="227">16.300000000000001</cx:pt>
          <cx:pt idx="228">16.300000000000001</cx:pt>
          <cx:pt idx="229">16.300000000000001</cx:pt>
          <cx:pt idx="230">16.300000000000001</cx:pt>
          <cx:pt idx="231">16.300000000000001</cx:pt>
          <cx:pt idx="232">16.300000000000001</cx:pt>
          <cx:pt idx="233">16.300000000000001</cx:pt>
          <cx:pt idx="234">16.300000000000001</cx:pt>
          <cx:pt idx="235">16.300000000000001</cx:pt>
          <cx:pt idx="236">16.300000000000001</cx:pt>
          <cx:pt idx="237">23</cx:pt>
          <cx:pt idx="238">23</cx:pt>
          <cx:pt idx="239">23</cx:pt>
          <cx:pt idx="240">23</cx:pt>
          <cx:pt idx="241">23</cx:pt>
          <cx:pt idx="242">16.300000000000001</cx:pt>
          <cx:pt idx="243">23</cx:pt>
          <cx:pt idx="244">23</cx:pt>
          <cx:pt idx="245">23</cx:pt>
          <cx:pt idx="246">23</cx:pt>
          <cx:pt idx="247">23</cx:pt>
          <cx:pt idx="248">24</cx:pt>
          <cx:pt idx="249">24</cx:pt>
          <cx:pt idx="250">18.899999999999999</cx:pt>
          <cx:pt idx="251">18.899999999999999</cx:pt>
          <cx:pt idx="252">16.300000000000001</cx:pt>
          <cx:pt idx="253">16.300000000000001</cx:pt>
          <cx:pt idx="254">15.5</cx:pt>
          <cx:pt idx="255">15.5</cx:pt>
          <cx:pt idx="256">22.25</cx:pt>
          <cx:pt idx="257">22.25</cx:pt>
          <cx:pt idx="258">22.25</cx:pt>
          <cx:pt idx="259">15.5</cx:pt>
          <cx:pt idx="260">15.5</cx:pt>
          <cx:pt idx="261">22.25</cx:pt>
          <cx:pt idx="262">15.5</cx:pt>
          <cx:pt idx="263">22.25</cx:pt>
          <cx:pt idx="264">15.5</cx:pt>
          <cx:pt idx="265">22.25</cx:pt>
          <cx:pt idx="266">15.5</cx:pt>
          <cx:pt idx="267">15.5</cx:pt>
          <cx:pt idx="268">15.5</cx:pt>
          <cx:pt idx="269">22.25</cx:pt>
          <cx:pt idx="270">22.25</cx:pt>
          <cx:pt idx="271">22.25</cx:pt>
          <cx:pt idx="272">22.25</cx:pt>
          <cx:pt idx="273">22.25</cx:pt>
          <cx:pt idx="274">15.5</cx:pt>
          <cx:pt idx="275">15.5</cx:pt>
          <cx:pt idx="276">12.6</cx:pt>
          <cx:pt idx="277">16.300000000000001</cx:pt>
          <cx:pt idx="278">16.300000000000001</cx:pt>
          <cx:pt idx="279">16.300000000000001</cx:pt>
          <cx:pt idx="280">16.300000000000001</cx:pt>
          <cx:pt idx="281">16.300000000000001</cx:pt>
          <cx:pt idx="282">16.300000000000001</cx:pt>
          <cx:pt idx="283">16.300000000000001</cx:pt>
          <cx:pt idx="284">16.300000000000001</cx:pt>
          <cx:pt idx="285">16.300000000000001</cx:pt>
          <cx:pt idx="286">16.300000000000001</cx:pt>
          <cx:pt idx="287">16.300000000000001</cx:pt>
          <cx:pt idx="288">16.300000000000001</cx:pt>
          <cx:pt idx="289">16.300000000000001</cx:pt>
          <cx:pt idx="290">16.300000000000001</cx:pt>
          <cx:pt idx="291">16.300000000000001</cx:pt>
          <cx:pt idx="292">16.300000000000001</cx:pt>
          <cx:pt idx="293">16.300000000000001</cx:pt>
          <cx:pt idx="294">16.300000000000001</cx:pt>
          <cx:pt idx="295">16.300000000000001</cx:pt>
          <cx:pt idx="296">16.300000000000001</cx:pt>
          <cx:pt idx="297">16.300000000000001</cx:pt>
          <cx:pt idx="298">16.300000000000001</cx:pt>
          <cx:pt idx="299">16.300000000000001</cx:pt>
          <cx:pt idx="300">24.120000000000001</cx:pt>
          <cx:pt idx="301">24.120000000000001</cx:pt>
          <cx:pt idx="302">24.120000000000001</cx:pt>
          <cx:pt idx="303">24.120000000000001</cx:pt>
          <cx:pt idx="304">24.120000000000001</cx:pt>
          <cx:pt idx="305">24.120000000000001</cx:pt>
          <cx:pt idx="306">13.199999999999999</cx:pt>
          <cx:pt idx="307">19.199999999999999</cx:pt>
          <cx:pt idx="308">13.199999999999999</cx:pt>
          <cx:pt idx="309">13.199999999999999</cx:pt>
          <cx:pt idx="310">13.199999999999999</cx:pt>
          <cx:pt idx="311">19.199999999999999</cx:pt>
          <cx:pt idx="312">19.199999999999999</cx:pt>
          <cx:pt idx="313">19.199999999999999</cx:pt>
          <cx:pt idx="314">19.199999999999999</cx:pt>
          <cx:pt idx="315">19.199999999999999</cx:pt>
          <cx:pt idx="316">19.199999999999999</cx:pt>
          <cx:pt idx="317">10.199999999999999</cx:pt>
          <cx:pt idx="318">10.199999999999999</cx:pt>
          <cx:pt idx="319">16.300000000000001</cx:pt>
          <cx:pt idx="320">16.300000000000001</cx:pt>
          <cx:pt idx="321">16.300000000000001</cx:pt>
          <cx:pt idx="322">16.300000000000001</cx:pt>
          <cx:pt idx="323">16.300000000000001</cx:pt>
          <cx:pt idx="324">16.300000000000001</cx:pt>
          <cx:pt idx="325">16.300000000000001</cx:pt>
          <cx:pt idx="326">16.300000000000001</cx:pt>
          <cx:pt idx="327">16.300000000000001</cx:pt>
          <cx:pt idx="328">16.300000000000001</cx:pt>
          <cx:pt idx="329">16.300000000000001</cx:pt>
          <cx:pt idx="330">16.300000000000001</cx:pt>
          <cx:pt idx="331">16.300000000000001</cx:pt>
          <cx:pt idx="332">16.300000000000001</cx:pt>
          <cx:pt idx="333">16.300000000000001</cx:pt>
          <cx:pt idx="334">16.300000000000001</cx:pt>
          <cx:pt idx="335">16.300000000000001</cx:pt>
          <cx:pt idx="336">16.300000000000001</cx:pt>
          <cx:pt idx="337">16.300000000000001</cx:pt>
          <cx:pt idx="338">16.300000000000001</cx:pt>
          <cx:pt idx="339">16.300000000000001</cx:pt>
          <cx:pt idx="340">16.300000000000001</cx:pt>
          <cx:pt idx="341">16.300000000000001</cx:pt>
          <cx:pt idx="342">16.300000000000001</cx:pt>
          <cx:pt idx="343">16.300000000000001</cx:pt>
          <cx:pt idx="344">16.300000000000001</cx:pt>
          <cx:pt idx="345">16.300000000000001</cx:pt>
          <cx:pt idx="346">16.300000000000001</cx:pt>
          <cx:pt idx="347">16.300000000000001</cx:pt>
          <cx:pt idx="348">16.300000000000001</cx:pt>
          <cx:pt idx="349">16.300000000000001</cx:pt>
          <cx:pt idx="350">16.300000000000001</cx:pt>
          <cx:pt idx="351">16.300000000000001</cx:pt>
          <cx:pt idx="352">16.300000000000001</cx:pt>
          <cx:pt idx="353">16.300000000000001</cx:pt>
          <cx:pt idx="354">16.300000000000001</cx:pt>
          <cx:pt idx="355">16.300000000000001</cx:pt>
          <cx:pt idx="356">12.4</cx:pt>
          <cx:pt idx="357">12.4</cx:pt>
          <cx:pt idx="358">12.4</cx:pt>
          <cx:pt idx="359">12.4</cx:pt>
          <cx:pt idx="360">9.4000000000000004</cx:pt>
          <cx:pt idx="361">12.4</cx:pt>
          <cx:pt idx="362">20</cx:pt>
          <cx:pt idx="363">20</cx:pt>
          <cx:pt idx="364">20</cx:pt>
          <cx:pt idx="365">20</cx:pt>
          <cx:pt idx="366">20</cx:pt>
          <cx:pt idx="367">20</cx:pt>
          <cx:pt idx="368">20</cx:pt>
          <cx:pt idx="369">20</cx:pt>
          <cx:pt idx="370">20</cx:pt>
          <cx:pt idx="371">15</cx:pt>
          <cx:pt idx="372">15</cx:pt>
          <cx:pt idx="373">15</cx:pt>
          <cx:pt idx="374">21.190000000000001</cx:pt>
          <cx:pt idx="375">16.300000000000001</cx:pt>
          <cx:pt idx="376">16.300000000000001</cx:pt>
          <cx:pt idx="377">16.300000000000001</cx:pt>
          <cx:pt idx="378">16.300000000000001</cx:pt>
          <cx:pt idx="379">16.300000000000001</cx:pt>
          <cx:pt idx="380">16.300000000000001</cx:pt>
          <cx:pt idx="381">16.300000000000001</cx:pt>
          <cx:pt idx="382">16.300000000000001</cx:pt>
          <cx:pt idx="383">16.300000000000001</cx:pt>
          <cx:pt idx="384">16.300000000000001</cx:pt>
          <cx:pt idx="385">16.300000000000001</cx:pt>
          <cx:pt idx="386">16.300000000000001</cx:pt>
          <cx:pt idx="387">10.199999999999999</cx:pt>
          <cx:pt idx="388">10</cx:pt>
          <cx:pt idx="389">10</cx:pt>
          <cx:pt idx="390">16</cx:pt>
          <cx:pt idx="391">16</cx:pt>
          <cx:pt idx="392">16</cx:pt>
          <cx:pt idx="393">16</cx:pt>
          <cx:pt idx="394">16</cx:pt>
          <cx:pt idx="395">16</cx:pt>
          <cx:pt idx="396">16.300000000000001</cx:pt>
          <cx:pt idx="397">19.899999999999999</cx:pt>
          <cx:pt idx="398">19.899999999999999</cx:pt>
          <cx:pt idx="399">16.300000000000001</cx:pt>
          <cx:pt idx="400">14</cx:pt>
          <cx:pt idx="401">16.300000000000001</cx:pt>
          <cx:pt idx="402">16.300000000000001</cx:pt>
          <cx:pt idx="403">16.300000000000001</cx:pt>
          <cx:pt idx="404">16.300000000000001</cx:pt>
          <cx:pt idx="405">16.300000000000001</cx:pt>
          <cx:pt idx="406">14</cx:pt>
          <cx:pt idx="407">16.300000000000001</cx:pt>
          <cx:pt idx="408">16.300000000000001</cx:pt>
          <cx:pt idx="409">16.300000000000001</cx:pt>
          <cx:pt idx="410">16.300000000000001</cx:pt>
          <cx:pt idx="411">16.300000000000001</cx:pt>
          <cx:pt idx="412">16.300000000000001</cx:pt>
          <cx:pt idx="413">16.300000000000001</cx:pt>
          <cx:pt idx="414">16.300000000000001</cx:pt>
          <cx:pt idx="415">16.300000000000001</cx:pt>
          <cx:pt idx="416">16.300000000000001</cx:pt>
          <cx:pt idx="417">16.300000000000001</cx:pt>
          <cx:pt idx="418">16.300000000000001</cx:pt>
          <cx:pt idx="419">16.300000000000001</cx:pt>
          <cx:pt idx="420">21.039999999999999</cx:pt>
          <cx:pt idx="421">21.039999999999999</cx:pt>
          <cx:pt idx="422">21.039999999999999</cx:pt>
          <cx:pt idx="423">21.039999999999999</cx:pt>
          <cx:pt idx="424">21.039999999999999</cx:pt>
          <cx:pt idx="425">21.039999999999999</cx:pt>
          <cx:pt idx="426">21.039999999999999</cx:pt>
          <cx:pt idx="427">12.1</cx:pt>
          <cx:pt idx="428">16.300000000000001</cx:pt>
          <cx:pt idx="429">16.300000000000001</cx:pt>
          <cx:pt idx="430">16.300000000000001</cx:pt>
          <cx:pt idx="431">16.300000000000001</cx:pt>
          <cx:pt idx="432">16.300000000000001</cx:pt>
          <cx:pt idx="433">16.300000000000001</cx:pt>
          <cx:pt idx="434">16.300000000000001</cx:pt>
          <cx:pt idx="435">16.300000000000001</cx:pt>
          <cx:pt idx="436">16.300000000000001</cx:pt>
          <cx:pt idx="437">19</cx:pt>
          <cx:pt idx="438">17</cx:pt>
          <cx:pt idx="439">16.300000000000001</cx:pt>
          <cx:pt idx="440">16.300000000000001</cx:pt>
          <cx:pt idx="441">16.300000000000001</cx:pt>
          <cx:pt idx="442">16.300000000000001</cx:pt>
          <cx:pt idx="443">16.300000000000001</cx:pt>
          <cx:pt idx="444">16.300000000000001</cx:pt>
          <cx:pt idx="445">16.300000000000001</cx:pt>
          <cx:pt idx="446">16.300000000000001</cx:pt>
          <cx:pt idx="447">16.300000000000001</cx:pt>
          <cx:pt idx="448">16.300000000000001</cx:pt>
          <cx:pt idx="449">16.300000000000001</cx:pt>
          <cx:pt idx="450">16.300000000000001</cx:pt>
          <cx:pt idx="451">18.489999999999998</cx:pt>
          <cx:pt idx="452">18.489999999999998</cx:pt>
          <cx:pt idx="453">18.489999999999998</cx:pt>
          <cx:pt idx="454">16.300000000000001</cx:pt>
          <cx:pt idx="455">16.300000000000001</cx:pt>
          <cx:pt idx="456">16.300000000000001</cx:pt>
          <cx:pt idx="457">16.300000000000001</cx:pt>
          <cx:pt idx="458">16.300000000000001</cx:pt>
          <cx:pt idx="459">16.300000000000001</cx:pt>
          <cx:pt idx="460">16.300000000000001</cx:pt>
          <cx:pt idx="461">16.300000000000001</cx:pt>
          <cx:pt idx="462">11.5</cx:pt>
          <cx:pt idx="463">8.0999999999999996</cx:pt>
          <cx:pt idx="464">9.4000000000000004</cx:pt>
          <cx:pt idx="465">11.5</cx:pt>
          <cx:pt idx="466">11.5</cx:pt>
          <cx:pt idx="467">11.5</cx:pt>
          <cx:pt idx="468">11.5</cx:pt>
          <cx:pt idx="469">11.5</cx:pt>
          <cx:pt idx="470">11.5</cx:pt>
          <cx:pt idx="471">18</cx:pt>
          <cx:pt idx="472">12</cx:pt>
          <cx:pt idx="473">18</cx:pt>
          <cx:pt idx="474">12</cx:pt>
          <cx:pt idx="475">16.300000000000001</cx:pt>
          <cx:pt idx="476">16</cx:pt>
          <cx:pt idx="477">16</cx:pt>
          <cx:pt idx="478">16</cx:pt>
          <cx:pt idx="479">16</cx:pt>
          <cx:pt idx="480">16</cx:pt>
          <cx:pt idx="481">16</cx:pt>
          <cx:pt idx="482">16</cx:pt>
          <cx:pt idx="483">16</cx:pt>
          <cx:pt idx="484">16.300000000000001</cx:pt>
          <cx:pt idx="485">16</cx:pt>
          <cx:pt idx="486">16</cx:pt>
          <cx:pt idx="487">16</cx:pt>
          <cx:pt idx="488">16</cx:pt>
          <cx:pt idx="489">16</cx:pt>
          <cx:pt idx="490">16</cx:pt>
          <cx:pt idx="491">16</cx:pt>
          <cx:pt idx="492">16</cx:pt>
          <cx:pt idx="493">16</cx:pt>
          <cx:pt idx="494">16</cx:pt>
          <cx:pt idx="495">16</cx:pt>
          <cx:pt idx="496">11</cx:pt>
          <cx:pt idx="497">11</cx:pt>
          <cx:pt idx="498">11</cx:pt>
          <cx:pt idx="499">14</cx:pt>
          <cx:pt idx="500">14</cx:pt>
          <cx:pt idx="501">14</cx:pt>
          <cx:pt idx="502">14</cx:pt>
          <cx:pt idx="503">14</cx:pt>
          <cx:pt idx="504">14</cx:pt>
          <cx:pt idx="505">14</cx:pt>
          <cx:pt idx="506">12</cx:pt>
          <cx:pt idx="507">12</cx:pt>
          <cx:pt idx="508">12</cx:pt>
          <cx:pt idx="509">12</cx:pt>
          <cx:pt idx="510">12</cx:pt>
          <cx:pt idx="511">11.199999999999999</cx:pt>
          <cx:pt idx="512">11.199999999999999</cx:pt>
          <cx:pt idx="513">11.199999999999999</cx:pt>
          <cx:pt idx="514">11.199999999999999</cx:pt>
          <cx:pt idx="515">11.199999999999999</cx:pt>
          <cx:pt idx="516">11.199999999999999</cx:pt>
          <cx:pt idx="517">12</cx:pt>
          <cx:pt idx="518">11.199999999999999</cx:pt>
          <cx:pt idx="519">11.199999999999999</cx:pt>
          <cx:pt idx="520">12</cx:pt>
          <cx:pt idx="521">12</cx:pt>
          <cx:pt idx="522">9.5</cx:pt>
          <cx:pt idx="523">9.5</cx:pt>
          <cx:pt idx="524">9.5</cx:pt>
          <cx:pt idx="525">18.199999999999999</cx:pt>
          <cx:pt idx="526">18.399999999999999</cx:pt>
          <cx:pt idx="527">9.5</cx:pt>
          <cx:pt idx="528">10.6</cx:pt>
          <cx:pt idx="529">10.1</cx:pt>
          <cx:pt idx="530">11.300000000000001</cx:pt>
          <cx:pt idx="531">15.1</cx:pt>
          <cx:pt idx="532">15.1</cx:pt>
          <cx:pt idx="533">10.1</cx:pt>
          <cx:pt idx="534">15.1</cx:pt>
          <cx:pt idx="535">12.550000000000001</cx:pt>
          <cx:pt idx="536">12.550000000000001</cx:pt>
          <cx:pt idx="537">12.550000000000001</cx:pt>
          <cx:pt idx="538">12.550000000000001</cx:pt>
          <cx:pt idx="539">7.7999999999999998</cx:pt>
          <cx:pt idx="540">7.7999999999999998</cx:pt>
          <cx:pt idx="541">12.550000000000001</cx:pt>
          <cx:pt idx="542">7.7000000000000002</cx:pt>
          <cx:pt idx="543">9.3000000000000007</cx:pt>
          <cx:pt idx="544">9.3000000000000007</cx:pt>
          <cx:pt idx="545">16.300000000000001</cx:pt>
          <cx:pt idx="546">18</cx:pt>
          <cx:pt idx="547">18</cx:pt>
          <cx:pt idx="548">18</cx:pt>
          <cx:pt idx="549">16.300000000000001</cx:pt>
          <cx:pt idx="550">15.710000000000001</cx:pt>
          <cx:pt idx="551">16.300000000000001</cx:pt>
          <cx:pt idx="552">16.300000000000001</cx:pt>
          <cx:pt idx="553">16.300000000000001</cx:pt>
          <cx:pt idx="554">16.300000000000001</cx:pt>
          <cx:pt idx="555">16.300000000000001</cx:pt>
          <cx:pt idx="556">16.300000000000001</cx:pt>
          <cx:pt idx="557">16.300000000000001</cx:pt>
          <cx:pt idx="558">16.300000000000001</cx:pt>
          <cx:pt idx="559">5.2999999999999998</cx:pt>
          <cx:pt idx="560">13</cx:pt>
          <cx:pt idx="561">13</cx:pt>
          <cx:pt idx="562">16.300000000000001</cx:pt>
          <cx:pt idx="563">17</cx:pt>
          <cx:pt idx="564">16.300000000000001</cx:pt>
          <cx:pt idx="565">16.300000000000001</cx:pt>
          <cx:pt idx="566">16.300000000000001</cx:pt>
          <cx:pt idx="567">16.300000000000001</cx:pt>
          <cx:pt idx="568">16.300000000000001</cx:pt>
          <cx:pt idx="569">16.300000000000001</cx:pt>
          <cx:pt idx="570">16.300000000000001</cx:pt>
          <cx:pt idx="571">16.300000000000001</cx:pt>
          <cx:pt idx="572">21.399999999999999</cx:pt>
          <cx:pt idx="573">21.399999999999999</cx:pt>
          <cx:pt idx="574">21.399999999999999</cx:pt>
          <cx:pt idx="575">21.399999999999999</cx:pt>
          <cx:pt idx="576">21.399999999999999</cx:pt>
          <cx:pt idx="577">21.399999999999999</cx:pt>
          <cx:pt idx="578">21.399999999999999</cx:pt>
          <cx:pt idx="579">21.399999999999999</cx:pt>
          <cx:pt idx="580">21.399999999999999</cx:pt>
          <cx:pt idx="581">18.899999999999999</cx:pt>
          <cx:pt idx="582">18.899999999999999</cx:pt>
          <cx:pt idx="583">18.899999999999999</cx:pt>
          <cx:pt idx="584">18.899999999999999</cx:pt>
          <cx:pt idx="585">18.899999999999999</cx:pt>
          <cx:pt idx="586">16.300000000000001</cx:pt>
          <cx:pt idx="587">16.300000000000001</cx:pt>
          <cx:pt idx="588">16.300000000000001</cx:pt>
          <cx:pt idx="589">16.300000000000001</cx:pt>
          <cx:pt idx="590">16.300000000000001</cx:pt>
          <cx:pt idx="591">16.300000000000001</cx:pt>
          <cx:pt idx="592">16.300000000000001</cx:pt>
          <cx:pt idx="593">16.300000000000001</cx:pt>
          <cx:pt idx="594">16.300000000000001</cx:pt>
          <cx:pt idx="595">16.300000000000001</cx:pt>
          <cx:pt idx="596">16.300000000000001</cx:pt>
          <cx:pt idx="597">21.399999999999999</cx:pt>
          <cx:pt idx="598">18.489999999999998</cx:pt>
          <cx:pt idx="599">18.489999999999998</cx:pt>
          <cx:pt idx="600">18.489999999999998</cx:pt>
          <cx:pt idx="601">18.489999999999998</cx:pt>
          <cx:pt idx="602">18.489999999999998</cx:pt>
          <cx:pt idx="603">18.489999999999998</cx:pt>
          <cx:pt idx="604">18.489999999999998</cx:pt>
          <cx:pt idx="605">23.649999999999999</cx:pt>
          <cx:pt idx="606">23.649999999999999</cx:pt>
          <cx:pt idx="607">23.649999999999999</cx:pt>
          <cx:pt idx="608">23.649999999999999</cx:pt>
          <cx:pt idx="609">16.300000000000001</cx:pt>
          <cx:pt idx="610">16.300000000000001</cx:pt>
          <cx:pt idx="611">16.300000000000001</cx:pt>
          <cx:pt idx="612">16.300000000000001</cx:pt>
          <cx:pt idx="613">10.699999999999999</cx:pt>
          <cx:pt idx="614">10.300000000000001</cx:pt>
          <cx:pt idx="615">11.4</cx:pt>
          <cx:pt idx="616">11.4</cx:pt>
          <cx:pt idx="617">11.4</cx:pt>
          <cx:pt idx="618">10.800000000000001</cx:pt>
          <cx:pt idx="619">10.800000000000001</cx:pt>
          <cx:pt idx="620">10.800000000000001</cx:pt>
          <cx:pt idx="621">13.93</cx:pt>
          <cx:pt idx="622">16.300000000000001</cx:pt>
          <cx:pt idx="623">16.300000000000001</cx:pt>
          <cx:pt idx="624">16.300000000000001</cx:pt>
          <cx:pt idx="625">13.1</cx:pt>
          <cx:pt idx="626">13.1</cx:pt>
          <cx:pt idx="627">13.1</cx:pt>
          <cx:pt idx="628">13.1</cx:pt>
          <cx:pt idx="629">16.379999999999999</cx:pt>
          <cx:pt idx="630">13.300000000000001</cx:pt>
          <cx:pt idx="631">16.379999999999999</cx:pt>
          <cx:pt idx="632">13.300000000000001</cx:pt>
          <cx:pt idx="633">16.379999999999999</cx:pt>
          <cx:pt idx="634">13.300000000000001</cx:pt>
          <cx:pt idx="635">13.300000000000001</cx:pt>
          <cx:pt idx="636">16.379999999999999</cx:pt>
          <cx:pt idx="637">16.300000000000001</cx:pt>
          <cx:pt idx="638">16.300000000000001</cx:pt>
          <cx:pt idx="639">16.300000000000001</cx:pt>
          <cx:pt idx="640">16.300000000000001</cx:pt>
          <cx:pt idx="641">15.1</cx:pt>
          <cx:pt idx="642">16.300000000000001</cx:pt>
          <cx:pt idx="643">16.300000000000001</cx:pt>
          <cx:pt idx="644">7.3200000000000003</cx:pt>
          <cx:pt idx="645">18</cx:pt>
          <cx:pt idx="646">18</cx:pt>
          <cx:pt idx="647">20.699999999999999</cx:pt>
          <cx:pt idx="648">16.300000000000001</cx:pt>
          <cx:pt idx="649">16.300000000000001</cx:pt>
          <cx:pt idx="650">16.300000000000001</cx:pt>
          <cx:pt idx="651">16.300000000000001</cx:pt>
          <cx:pt idx="652">16.300000000000001</cx:pt>
          <cx:pt idx="653">16.300000000000001</cx:pt>
          <cx:pt idx="654">16.300000000000001</cx:pt>
          <cx:pt idx="655">16.300000000000001</cx:pt>
          <cx:pt idx="656">16.300000000000001</cx:pt>
          <cx:pt idx="657">15.699999999999999</cx:pt>
          <cx:pt idx="658">15.699999999999999</cx:pt>
          <cx:pt idx="659">15.699999999999999</cx:pt>
          <cx:pt idx="660">15.699999999999999</cx:pt>
          <cx:pt idx="661">19</cx:pt>
          <cx:pt idx="662">15.699999999999999</cx:pt>
          <cx:pt idx="663">19</cx:pt>
          <cx:pt idx="664">19</cx:pt>
          <cx:pt idx="665">19</cx:pt>
          <cx:pt idx="666">9.4000000000000004</cx:pt>
          <cx:pt idx="667">12.300000000000001</cx:pt>
          <cx:pt idx="668">12.300000000000001</cx:pt>
          <cx:pt idx="669">9.4000000000000004</cx:pt>
          <cx:pt idx="670">9.4000000000000004</cx:pt>
          <cx:pt idx="671">16.300000000000001</cx:pt>
          <cx:pt idx="672">16.300000000000001</cx:pt>
          <cx:pt idx="673">16.300000000000001</cx:pt>
          <cx:pt idx="674">16.300000000000001</cx:pt>
          <cx:pt idx="675">16.300000000000001</cx:pt>
          <cx:pt idx="676">16.300000000000001</cx:pt>
          <cx:pt idx="677">21.559999999999999</cx:pt>
          <cx:pt idx="678">16.300000000000001</cx:pt>
          <cx:pt idx="679">16.300000000000001</cx:pt>
          <cx:pt idx="680">16.300000000000001</cx:pt>
          <cx:pt idx="681">16.300000000000001</cx:pt>
          <cx:pt idx="682">26.82</cx:pt>
          <cx:pt idx="683">26.32</cx:pt>
          <cx:pt idx="684">26.32</cx:pt>
          <cx:pt idx="685">12</cx:pt>
          <cx:pt idx="686">14.5</cx:pt>
          <cx:pt idx="687">12</cx:pt>
          <cx:pt idx="688">14.5</cx:pt>
          <cx:pt idx="689">14.5</cx:pt>
          <cx:pt idx="690">12</cx:pt>
          <cx:pt idx="691">18</cx:pt>
          <cx:pt idx="692">18</cx:pt>
          <cx:pt idx="693">12</cx:pt>
          <cx:pt idx="694">12</cx:pt>
          <cx:pt idx="695">12</cx:pt>
          <cx:pt idx="696">12</cx:pt>
          <cx:pt idx="697">18</cx:pt>
          <cx:pt idx="698">18</cx:pt>
          <cx:pt idx="699">21.379999999999999</cx:pt>
          <cx:pt idx="700">15.289999999999999</cx:pt>
          <cx:pt idx="701">15.289999999999999</cx:pt>
          <cx:pt idx="702">15.289999999999999</cx:pt>
          <cx:pt idx="703">15.289999999999999</cx:pt>
          <cx:pt idx="704">15.289999999999999</cx:pt>
          <cx:pt idx="705">21.379999999999999</cx:pt>
          <cx:pt idx="706">17.010000000000002</cx:pt>
          <cx:pt idx="707">17.010000000000002</cx:pt>
          <cx:pt idx="708">17.010000000000002</cx:pt>
          <cx:pt idx="709">17.010000000000002</cx:pt>
          <cx:pt idx="710">17.010000000000002</cx:pt>
          <cx:pt idx="711">15.289999999999999</cx:pt>
          <cx:pt idx="712">17.010000000000002</cx:pt>
          <cx:pt idx="713">21.379999999999999</cx:pt>
          <cx:pt idx="714">15.289999999999999</cx:pt>
          <cx:pt idx="715">15.289999999999999</cx:pt>
          <cx:pt idx="716">16.300000000000001</cx:pt>
          <cx:pt idx="717">16.300000000000001</cx:pt>
          <cx:pt idx="718">16.300000000000001</cx:pt>
          <cx:pt idx="719">16.300000000000001</cx:pt>
          <cx:pt idx="720">16.300000000000001</cx:pt>
          <cx:pt idx="721">16.300000000000001</cx:pt>
          <cx:pt idx="722">16.300000000000001</cx:pt>
          <cx:pt idx="723">8.4000000000000004</cx:pt>
          <cx:pt idx="724">13.1</cx:pt>
          <cx:pt idx="725">15.01</cx:pt>
          <cx:pt idx="726">16.300000000000001</cx:pt>
          <cx:pt idx="727">16.300000000000001</cx:pt>
          <cx:pt idx="728">4.4500000000000002</cx:pt>
          <cx:pt idx="729">16.300000000000001</cx:pt>
          <cx:pt idx="730">16.300000000000001</cx:pt>
          <cx:pt idx="731">16.300000000000001</cx:pt>
          <cx:pt idx="732">16.300000000000001</cx:pt>
          <cx:pt idx="733">16.300000000000001</cx:pt>
          <cx:pt idx="734">16.300000000000001</cx:pt>
          <cx:pt idx="735">16.300000000000001</cx:pt>
          <cx:pt idx="736">16.300000000000001</cx:pt>
          <cx:pt idx="737">16.300000000000001</cx:pt>
          <cx:pt idx="738">16.300000000000001</cx:pt>
          <cx:pt idx="739">16.300000000000001</cx:pt>
          <cx:pt idx="740">16.300000000000001</cx:pt>
          <cx:pt idx="741">16.300000000000001</cx:pt>
          <cx:pt idx="742">16.300000000000001</cx:pt>
          <cx:pt idx="743">16.300000000000001</cx:pt>
          <cx:pt idx="744">16.300000000000001</cx:pt>
          <cx:pt idx="745">16.300000000000001</cx:pt>
          <cx:pt idx="746">16.300000000000001</cx:pt>
          <cx:pt idx="747">16.300000000000001</cx:pt>
          <cx:pt idx="748">13.800000000000001</cx:pt>
          <cx:pt idx="749">13.800000000000001</cx:pt>
          <cx:pt idx="750">13.800000000000001</cx:pt>
          <cx:pt idx="751">13.800000000000001</cx:pt>
          <cx:pt idx="752">12.800000000000001</cx:pt>
          <cx:pt idx="753">12.800000000000001</cx:pt>
          <cx:pt idx="754">16.300000000000001</cx:pt>
          <cx:pt idx="755">16.300000000000001</cx:pt>
          <cx:pt idx="756">16.300000000000001</cx:pt>
          <cx:pt idx="757">16.300000000000001</cx:pt>
          <cx:pt idx="758">16.300000000000001</cx:pt>
          <cx:pt idx="759">16.300000000000001</cx:pt>
          <cx:pt idx="760">16.300000000000001</cx:pt>
          <cx:pt idx="761">16.300000000000001</cx:pt>
          <cx:pt idx="762">16.300000000000001</cx:pt>
          <cx:pt idx="763">16.300000000000001</cx:pt>
          <cx:pt idx="764">16.300000000000001</cx:pt>
          <cx:pt idx="765">16.300000000000001</cx:pt>
          <cx:pt idx="766">16.300000000000001</cx:pt>
          <cx:pt idx="767">16.300000000000001</cx:pt>
          <cx:pt idx="768">16.300000000000001</cx:pt>
          <cx:pt idx="769">16.300000000000001</cx:pt>
          <cx:pt idx="770">16.300000000000001</cx:pt>
          <cx:pt idx="771">16.300000000000001</cx:pt>
          <cx:pt idx="772">16.300000000000001</cx:pt>
          <cx:pt idx="773">16.300000000000001</cx:pt>
          <cx:pt idx="774">16.300000000000001</cx:pt>
          <cx:pt idx="775">16.300000000000001</cx:pt>
          <cx:pt idx="776">16.300000000000001</cx:pt>
          <cx:pt idx="777">16.300000000000001</cx:pt>
          <cx:pt idx="778">16.300000000000001</cx:pt>
          <cx:pt idx="779">16.300000000000001</cx:pt>
          <cx:pt idx="780">16.300000000000001</cx:pt>
          <cx:pt idx="781">16.300000000000001</cx:pt>
          <cx:pt idx="782">16.300000000000001</cx:pt>
          <cx:pt idx="783">18</cx:pt>
          <cx:pt idx="784">18</cx:pt>
          <cx:pt idx="785">18</cx:pt>
        </cx:lvl>
      </cx:numDim>
    </cx:data>
  </cx:chartData>
  <cx:chart>
    <cx:title pos="t" align="ctr" overlay="0">
      <cx:tx>
        <cx:txData>
          <cx:v>CITY MILEAGE</cx:v>
        </cx:txData>
      </cx:tx>
      <cx:spPr>
        <a:solidFill>
          <a:schemeClr val="accent4"/>
        </a:solidFill>
      </cx:spPr>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CITY MILEAGE</a:t>
          </a:r>
        </a:p>
      </cx:txPr>
    </cx:title>
    <cx:plotArea>
      <cx:plotAreaRegion>
        <cx:series layoutId="clusteredColumn" uniqueId="{41D7A30E-A43D-42B3-9500-42BAAAF94EC8}" formatIdx="0">
          <cx:tx>
            <cx:txData>
              <cx:f>'[EXCEL P1-1-6.xlsx]TASK 9'!$B$1</cx:f>
              <cx:v>City_Mileage_km_litre</cx:v>
            </cx:txData>
          </cx:tx>
          <cx:dataId val="0"/>
          <cx:layoutPr>
            <cx:binning intervalClosed="r"/>
          </cx:layoutPr>
        </cx:series>
      </cx:plotAreaRegion>
      <cx:axis id="0">
        <cx:catScaling gapWidth="4.80000019"/>
        <cx:tickLabels/>
      </cx:axis>
      <cx:axis id="1">
        <cx:valScaling/>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 5 C)b and c'!$E$3:$E$79</cx:f>
        <cx:lvl ptCount="77" formatCode="0.0">
          <cx:pt idx="0">13.5</cx:pt>
          <cx:pt idx="1">13.5</cx:pt>
          <cx:pt idx="2">13</cx:pt>
          <cx:pt idx="3">12.5</cx:pt>
          <cx:pt idx="4">11.5</cx:pt>
          <cx:pt idx="5">10.400000000000002</cx:pt>
          <cx:pt idx="6">9</cx:pt>
          <cx:pt idx="7">12.5</cx:pt>
          <cx:pt idx="8">12.5</cx:pt>
          <cx:pt idx="9">11.5</cx:pt>
          <cx:pt idx="10">14.18</cx:pt>
          <cx:pt idx="11">12.035</cx:pt>
          <cx:pt idx="12">11.934999999999997</cx:pt>
          <cx:pt idx="13">11.934999999999997</cx:pt>
          <cx:pt idx="14">13.449999999999999</cx:pt>
          <cx:pt idx="15">9.1600000000000001</cx:pt>
          <cx:pt idx="16">11.449999999999999</cx:pt>
          <cx:pt idx="17">13.449999999999999</cx:pt>
          <cx:pt idx="18">13.449999999999999</cx:pt>
          <cx:pt idx="19">13.449999999999999</cx:pt>
          <cx:pt idx="20">13.449999999999999</cx:pt>
          <cx:pt idx="21">13.449999999999999</cx:pt>
          <cx:pt idx="22">13.449999999999999</cx:pt>
          <cx:pt idx="23">13.42</cx:pt>
          <cx:pt idx="24">13.705</cx:pt>
          <cx:pt idx="25">14.25</cx:pt>
          <cx:pt idx="26">14.25</cx:pt>
          <cx:pt idx="27">14.25</cx:pt>
          <cx:pt idx="28">14.25</cx:pt>
          <cx:pt idx="29">12.359999999999999</cx:pt>
          <cx:pt idx="30">12.385</cx:pt>
          <cx:pt idx="31">12.5</cx:pt>
          <cx:pt idx="32">12.385</cx:pt>
          <cx:pt idx="33">12.725000000000001</cx:pt>
          <cx:pt idx="34">13.395</cx:pt>
          <cx:pt idx="35">13.395</cx:pt>
          <cx:pt idx="36">12.725000000000001</cx:pt>
          <cx:pt idx="37">9.0299999999999994</cx:pt>
          <cx:pt idx="38">8.9049999999999994</cx:pt>
          <cx:pt idx="39">12.725000000000001</cx:pt>
          <cx:pt idx="40">9.3049999999999997</cx:pt>
          <cx:pt idx="41">10.960000000000001</cx:pt>
          <cx:pt idx="42">10.960000000000001</cx:pt>
          <cx:pt idx="43">7.1500000000000004</cx:pt>
          <cx:pt idx="44">13.85</cx:pt>
          <cx:pt idx="45">13.85</cx:pt>
          <cx:pt idx="46">12.149999999999999</cx:pt>
          <cx:pt idx="47">11.949999999999999</cx:pt>
          <cx:pt idx="48">13</cx:pt>
          <cx:pt idx="49">13</cx:pt>
          <cx:pt idx="50">13</cx:pt>
          <cx:pt idx="51">12.4</cx:pt>
          <cx:pt idx="52">12.4</cx:pt>
          <cx:pt idx="53">11.9</cx:pt>
          <cx:pt idx="54">13.85</cx:pt>
          <cx:pt idx="55">13.85</cx:pt>
          <cx:pt idx="56">13.85</cx:pt>
          <cx:pt idx="57">13.85</cx:pt>
          <cx:pt idx="58">13.164999999999999</cx:pt>
          <cx:pt idx="59">13.125</cx:pt>
          <cx:pt idx="60">13.125</cx:pt>
          <cx:pt idx="61">13.125</cx:pt>
          <cx:pt idx="62">9.0350000000000001</cx:pt>
          <cx:pt idx="63">11.5</cx:pt>
          <cx:pt idx="64">13.9</cx:pt>
          <cx:pt idx="65">13.9</cx:pt>
          <cx:pt idx="66">11.5</cx:pt>
          <cx:pt idx="67">11.5</cx:pt>
          <cx:pt idx="68">13.705</cx:pt>
          <cx:pt idx="69">13.705</cx:pt>
          <cx:pt idx="70">13.42</cx:pt>
          <cx:pt idx="71">13.705</cx:pt>
          <cx:pt idx="72">13.42</cx:pt>
          <cx:pt idx="73">13.705</cx:pt>
          <cx:pt idx="74">13.42</cx:pt>
          <cx:pt idx="75">9.9499999999999993</cx:pt>
          <cx:pt idx="76">6.1950000000000003</cx:pt>
        </cx:lvl>
      </cx:numDim>
    </cx:data>
  </cx:chartData>
  <cx:chart>
    <cx:title pos="t" align="ctr" overlay="0">
      <cx:tx>
        <cx:txData>
          <cx:v>Low fuel eff</cx:v>
        </cx:txData>
      </cx:tx>
      <cx:txPr>
        <a:bodyPr spcFirstLastPara="1" vertOverflow="ellipsis" horzOverflow="overflow" wrap="square" lIns="0" tIns="0" rIns="0" bIns="0" anchor="ctr" anchorCtr="1"/>
        <a:lstStyle/>
        <a:p>
          <a:pPr algn="ctr" rtl="0">
            <a:defRPr/>
          </a:pPr>
          <a:r>
            <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rPr>
            <a:t>Low fuel eff</a:t>
          </a:r>
        </a:p>
      </cx:txPr>
    </cx:title>
    <cx:plotArea>
      <cx:plotAreaRegion>
        <cx:series layoutId="clusteredColumn" uniqueId="{256C7CA0-E90B-4379-8DBF-26057845B146}">
          <cx:tx>
            <cx:txData>
              <cx:f>'Task 5 C)b and c'!$E$2</cx:f>
              <cx:v> Low Fuel efficiency</cx:v>
            </cx:txData>
          </cx:tx>
          <cx:dataLabels pos="inEnd">
            <cx:visibility seriesName="0" categoryName="0" value="1"/>
          </cx:dataLabels>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6006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016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66305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60317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67672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70435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42424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53479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9317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7690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90370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3479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0098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4883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7814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9300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4641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3A1C593-65D0-4073-BCC9-577B9352EA97}" type="datetimeFigureOut">
              <a:rPr lang="en-US" smtClean="0"/>
              <a:t>12/25/2024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647112982"/>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4/relationships/chartEx" Target="../charts/chartEx4.xml"/><Relationship Id="rId1" Type="http://schemas.openxmlformats.org/officeDocument/2006/relationships/slideLayout" Target="../slideLayouts/slideLayout4.xml"/><Relationship Id="rId4" Type="http://schemas.openxmlformats.org/officeDocument/2006/relationships/chart" Target="../charts/chart19.xml"/></Relationships>
</file>

<file path=ppt/slides/_rels/slide18.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4.xml"/><Relationship Id="rId5" Type="http://schemas.openxmlformats.org/officeDocument/2006/relationships/image" Target="../media/image3.png"/><Relationship Id="rId4" Type="http://schemas.microsoft.com/office/2014/relationships/chartEx" Target="../charts/chartEx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3.xml"/><Relationship Id="rId1" Type="http://schemas.openxmlformats.org/officeDocument/2006/relationships/slideLayout" Target="../slideLayouts/slideLayout5.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2321-620C-D4D8-2B37-F272FC6A3526}"/>
              </a:ext>
            </a:extLst>
          </p:cNvPr>
          <p:cNvSpPr>
            <a:spLocks noGrp="1"/>
          </p:cNvSpPr>
          <p:nvPr>
            <p:ph type="ctrTitle"/>
          </p:nvPr>
        </p:nvSpPr>
        <p:spPr/>
        <p:txBody>
          <a:bodyPr/>
          <a:lstStyle/>
          <a:p>
            <a:r>
              <a:rPr lang="en-US" dirty="0"/>
              <a:t>Car data analysis</a:t>
            </a:r>
            <a:endParaRPr lang="en-IN" dirty="0"/>
          </a:p>
        </p:txBody>
      </p:sp>
      <p:sp>
        <p:nvSpPr>
          <p:cNvPr id="3" name="Subtitle 2">
            <a:extLst>
              <a:ext uri="{FF2B5EF4-FFF2-40B4-BE49-F238E27FC236}">
                <a16:creationId xmlns:a16="http://schemas.microsoft.com/office/drawing/2014/main" id="{7DDE26D8-FA81-5BE9-5894-DFD55A836828}"/>
              </a:ext>
            </a:extLst>
          </p:cNvPr>
          <p:cNvSpPr>
            <a:spLocks noGrp="1"/>
          </p:cNvSpPr>
          <p:nvPr>
            <p:ph type="subTitle" idx="1"/>
          </p:nvPr>
        </p:nvSpPr>
        <p:spPr/>
        <p:txBody>
          <a:bodyPr>
            <a:normAutofit/>
          </a:bodyPr>
          <a:lstStyle/>
          <a:p>
            <a:r>
              <a:rPr lang="en-US" dirty="0"/>
              <a:t>Name: ASHER C ALEXANDER</a:t>
            </a:r>
          </a:p>
          <a:p>
            <a:r>
              <a:rPr lang="en-US" dirty="0"/>
              <a:t>Mentor Name: Jaya Pandey</a:t>
            </a:r>
            <a:endParaRPr lang="en-IN" dirty="0"/>
          </a:p>
        </p:txBody>
      </p:sp>
    </p:spTree>
    <p:extLst>
      <p:ext uri="{BB962C8B-B14F-4D97-AF65-F5344CB8AC3E}">
        <p14:creationId xmlns:p14="http://schemas.microsoft.com/office/powerpoint/2010/main" val="264100209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73D91-6D2F-884F-60C8-30C32681E62B}"/>
              </a:ext>
            </a:extLst>
          </p:cNvPr>
          <p:cNvSpPr>
            <a:spLocks noGrp="1"/>
          </p:cNvSpPr>
          <p:nvPr>
            <p:ph type="title"/>
          </p:nvPr>
        </p:nvSpPr>
        <p:spPr>
          <a:xfrm>
            <a:off x="9296400" y="457200"/>
            <a:ext cx="2432304" cy="2057400"/>
          </a:xfrm>
        </p:spPr>
        <p:txBody>
          <a:bodyPr>
            <a:normAutofit fontScale="90000"/>
          </a:bodyPr>
          <a:lstStyle/>
          <a:p>
            <a:r>
              <a:rPr lang="en-US" dirty="0">
                <a:solidFill>
                  <a:srgbClr val="FFC000"/>
                </a:solidFill>
              </a:rPr>
              <a:t>To find the most car with the particular body-type.</a:t>
            </a:r>
            <a:endParaRPr lang="en-IN" dirty="0">
              <a:solidFill>
                <a:srgbClr val="FFC000"/>
              </a:solidFill>
            </a:endParaRPr>
          </a:p>
        </p:txBody>
      </p:sp>
      <p:sp>
        <p:nvSpPr>
          <p:cNvPr id="7" name="Text Placeholder 6">
            <a:extLst>
              <a:ext uri="{FF2B5EF4-FFF2-40B4-BE49-F238E27FC236}">
                <a16:creationId xmlns:a16="http://schemas.microsoft.com/office/drawing/2014/main" id="{7B66CB1E-6B9D-CAA0-2742-F00E98758718}"/>
              </a:ext>
            </a:extLst>
          </p:cNvPr>
          <p:cNvSpPr>
            <a:spLocks noGrp="1"/>
          </p:cNvSpPr>
          <p:nvPr>
            <p:ph type="body" sz="half" idx="2"/>
          </p:nvPr>
        </p:nvSpPr>
        <p:spPr>
          <a:xfrm>
            <a:off x="9296400" y="2743200"/>
            <a:ext cx="2432304" cy="3044952"/>
          </a:xfrm>
        </p:spPr>
        <p:txBody>
          <a:bodyPr/>
          <a:lstStyle/>
          <a:p>
            <a:r>
              <a:rPr lang="en-US" dirty="0">
                <a:solidFill>
                  <a:srgbClr val="B2FD4D"/>
                </a:solidFill>
              </a:rPr>
              <a:t>We have found the top body-type and the Top-3 are:-</a:t>
            </a:r>
          </a:p>
          <a:p>
            <a:r>
              <a:rPr lang="en-US" dirty="0">
                <a:solidFill>
                  <a:srgbClr val="B2FD4D"/>
                </a:solidFill>
              </a:rPr>
              <a:t>1.)Hatchback</a:t>
            </a:r>
          </a:p>
          <a:p>
            <a:r>
              <a:rPr lang="en-US" dirty="0">
                <a:solidFill>
                  <a:srgbClr val="B2FD4D"/>
                </a:solidFill>
              </a:rPr>
              <a:t>2.)SUV</a:t>
            </a:r>
          </a:p>
          <a:p>
            <a:r>
              <a:rPr lang="en-US" dirty="0">
                <a:solidFill>
                  <a:srgbClr val="B2FD4D"/>
                </a:solidFill>
              </a:rPr>
              <a:t>3.)Sedan.</a:t>
            </a:r>
            <a:endParaRPr lang="en-IN" dirty="0">
              <a:solidFill>
                <a:srgbClr val="C00000"/>
              </a:solidFill>
            </a:endParaRPr>
          </a:p>
        </p:txBody>
      </p:sp>
      <p:graphicFrame>
        <p:nvGraphicFramePr>
          <p:cNvPr id="4" name="Chart 3">
            <a:extLst>
              <a:ext uri="{FF2B5EF4-FFF2-40B4-BE49-F238E27FC236}">
                <a16:creationId xmlns:a16="http://schemas.microsoft.com/office/drawing/2014/main" id="{8F511DD3-B0BF-0F86-FD1A-61768DFB5D01}"/>
              </a:ext>
            </a:extLst>
          </p:cNvPr>
          <p:cNvGraphicFramePr>
            <a:graphicFrameLocks/>
          </p:cNvGraphicFramePr>
          <p:nvPr/>
        </p:nvGraphicFramePr>
        <p:xfrm>
          <a:off x="521654" y="1107418"/>
          <a:ext cx="6262604" cy="46051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742558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23A2-EAE9-6221-5D1A-65F1868FC700}"/>
              </a:ext>
            </a:extLst>
          </p:cNvPr>
          <p:cNvSpPr>
            <a:spLocks noGrp="1"/>
          </p:cNvSpPr>
          <p:nvPr>
            <p:ph type="title"/>
          </p:nvPr>
        </p:nvSpPr>
        <p:spPr/>
        <p:txBody>
          <a:bodyPr>
            <a:normAutofit/>
          </a:bodyPr>
          <a:lstStyle/>
          <a:p>
            <a:r>
              <a:rPr lang="en-US" dirty="0"/>
              <a:t>To find the no. of CAR VARIANTS in each car manufacturer</a:t>
            </a:r>
            <a:endParaRPr lang="en-IN" dirty="0"/>
          </a:p>
        </p:txBody>
      </p:sp>
      <p:graphicFrame>
        <p:nvGraphicFramePr>
          <p:cNvPr id="9" name="Content Placeholder 8">
            <a:extLst>
              <a:ext uri="{FF2B5EF4-FFF2-40B4-BE49-F238E27FC236}">
                <a16:creationId xmlns:a16="http://schemas.microsoft.com/office/drawing/2014/main" id="{4895609F-C683-BAA3-C2D2-05D9076A237F}"/>
              </a:ext>
            </a:extLst>
          </p:cNvPr>
          <p:cNvGraphicFramePr>
            <a:graphicFrameLocks noGrp="1"/>
          </p:cNvGraphicFramePr>
          <p:nvPr>
            <p:ph sz="half" idx="1"/>
          </p:nvPr>
        </p:nvGraphicFramePr>
        <p:xfrm>
          <a:off x="685800" y="2193925"/>
          <a:ext cx="9746226" cy="4024313"/>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
            <a:extLst>
              <a:ext uri="{FF2B5EF4-FFF2-40B4-BE49-F238E27FC236}">
                <a16:creationId xmlns:a16="http://schemas.microsoft.com/office/drawing/2014/main" id="{A127FB45-DB9A-3369-7075-5636AC678506}"/>
              </a:ext>
            </a:extLst>
          </p:cNvPr>
          <p:cNvSpPr txBox="1">
            <a:spLocks/>
          </p:cNvSpPr>
          <p:nvPr/>
        </p:nvSpPr>
        <p:spPr>
          <a:xfrm>
            <a:off x="973667" y="5940768"/>
            <a:ext cx="10058400" cy="99343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endParaRPr lang="en-US" sz="2400" dirty="0"/>
          </a:p>
        </p:txBody>
      </p:sp>
    </p:spTree>
    <p:extLst>
      <p:ext uri="{BB962C8B-B14F-4D97-AF65-F5344CB8AC3E}">
        <p14:creationId xmlns:p14="http://schemas.microsoft.com/office/powerpoint/2010/main" val="1393681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5973-49A8-139C-E1C9-3028CBA566B8}"/>
              </a:ext>
            </a:extLst>
          </p:cNvPr>
          <p:cNvSpPr>
            <a:spLocks noGrp="1"/>
          </p:cNvSpPr>
          <p:nvPr>
            <p:ph type="title"/>
          </p:nvPr>
        </p:nvSpPr>
        <p:spPr/>
        <p:txBody>
          <a:bodyPr>
            <a:normAutofit fontScale="90000"/>
          </a:bodyPr>
          <a:lstStyle/>
          <a:p>
            <a:r>
              <a:rPr lang="en-US" dirty="0"/>
              <a:t>TOP 2 MANUFACTUREING</a:t>
            </a:r>
            <a:r>
              <a:rPr lang="en-US" baseline="0" dirty="0"/>
              <a:t> CAR'S NO OF   VARIATION WITH BODY TYPE</a:t>
            </a:r>
            <a:br>
              <a:rPr lang="en-US" dirty="0"/>
            </a:br>
            <a:endParaRPr lang="en-IN" dirty="0"/>
          </a:p>
        </p:txBody>
      </p:sp>
      <p:graphicFrame>
        <p:nvGraphicFramePr>
          <p:cNvPr id="5" name="Content Placeholder 4">
            <a:extLst>
              <a:ext uri="{FF2B5EF4-FFF2-40B4-BE49-F238E27FC236}">
                <a16:creationId xmlns:a16="http://schemas.microsoft.com/office/drawing/2014/main" id="{622E291C-E180-8FC8-2F04-85F7DB4A1D44}"/>
              </a:ext>
            </a:extLst>
          </p:cNvPr>
          <p:cNvGraphicFramePr>
            <a:graphicFrameLocks noGrp="1"/>
          </p:cNvGraphicFramePr>
          <p:nvPr>
            <p:ph sz="half" idx="1"/>
          </p:nvPr>
        </p:nvGraphicFramePr>
        <p:xfrm>
          <a:off x="685800" y="2193925"/>
          <a:ext cx="10365658" cy="4024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585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5BA2D6-9D66-C4B6-ED74-64E9255A5461}"/>
              </a:ext>
            </a:extLst>
          </p:cNvPr>
          <p:cNvSpPr>
            <a:spLocks noGrp="1"/>
          </p:cNvSpPr>
          <p:nvPr>
            <p:ph type="title"/>
          </p:nvPr>
        </p:nvSpPr>
        <p:spPr/>
        <p:txBody>
          <a:bodyPr>
            <a:normAutofit/>
          </a:bodyPr>
          <a:lstStyle/>
          <a:p>
            <a:r>
              <a:rPr lang="en-US" dirty="0"/>
              <a:t>To find the correlation between the data’s.</a:t>
            </a:r>
            <a:endParaRPr lang="en-IN" dirty="0"/>
          </a:p>
        </p:txBody>
      </p:sp>
      <p:graphicFrame>
        <p:nvGraphicFramePr>
          <p:cNvPr id="4" name="Content Placeholder 3">
            <a:extLst>
              <a:ext uri="{FF2B5EF4-FFF2-40B4-BE49-F238E27FC236}">
                <a16:creationId xmlns:a16="http://schemas.microsoft.com/office/drawing/2014/main" id="{BEE57094-18AB-5C3C-AC77-772CF55AC07B}"/>
              </a:ext>
            </a:extLst>
          </p:cNvPr>
          <p:cNvGraphicFramePr>
            <a:graphicFrameLocks noGrp="1"/>
          </p:cNvGraphicFramePr>
          <p:nvPr>
            <p:ph sz="half" idx="1"/>
          </p:nvPr>
        </p:nvGraphicFramePr>
        <p:xfrm>
          <a:off x="685800" y="2193925"/>
          <a:ext cx="5334000" cy="40243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EDFFF9CF-0A3C-39C1-3C66-74A49C28CE70}"/>
              </a:ext>
            </a:extLst>
          </p:cNvPr>
          <p:cNvGraphicFramePr>
            <a:graphicFrameLocks noGrp="1"/>
          </p:cNvGraphicFramePr>
          <p:nvPr>
            <p:ph sz="half" idx="2"/>
          </p:nvPr>
        </p:nvGraphicFramePr>
        <p:xfrm>
          <a:off x="6172200" y="2193925"/>
          <a:ext cx="5334000" cy="4024313"/>
        </p:xfrm>
        <a:graphic>
          <a:graphicData uri="http://schemas.openxmlformats.org/drawingml/2006/chart">
            <c:chart xmlns:c="http://schemas.openxmlformats.org/drawingml/2006/chart" xmlns:r="http://schemas.openxmlformats.org/officeDocument/2006/relationships" r:id="rId3"/>
          </a:graphicData>
        </a:graphic>
      </p:graphicFrame>
      <p:sp>
        <p:nvSpPr>
          <p:cNvPr id="12" name="Title 6">
            <a:extLst>
              <a:ext uri="{FF2B5EF4-FFF2-40B4-BE49-F238E27FC236}">
                <a16:creationId xmlns:a16="http://schemas.microsoft.com/office/drawing/2014/main" id="{EA827025-21AB-4C07-AE39-57A588B79F3A}"/>
              </a:ext>
            </a:extLst>
          </p:cNvPr>
          <p:cNvSpPr txBox="1">
            <a:spLocks/>
          </p:cNvSpPr>
          <p:nvPr/>
        </p:nvSpPr>
        <p:spPr>
          <a:xfrm>
            <a:off x="1066800" y="5850652"/>
            <a:ext cx="4754561" cy="913342"/>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From this data we can find that the scatter plot has a negative trend line and the correlation between them is negative</a:t>
            </a:r>
          </a:p>
        </p:txBody>
      </p:sp>
      <p:sp>
        <p:nvSpPr>
          <p:cNvPr id="13" name="Title 6">
            <a:extLst>
              <a:ext uri="{FF2B5EF4-FFF2-40B4-BE49-F238E27FC236}">
                <a16:creationId xmlns:a16="http://schemas.microsoft.com/office/drawing/2014/main" id="{BB26487A-E866-AF83-F2E5-40AD93ABC106}"/>
              </a:ext>
            </a:extLst>
          </p:cNvPr>
          <p:cNvSpPr txBox="1">
            <a:spLocks/>
          </p:cNvSpPr>
          <p:nvPr/>
        </p:nvSpPr>
        <p:spPr>
          <a:xfrm>
            <a:off x="6370637" y="6218237"/>
            <a:ext cx="4754561" cy="546629"/>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From this data we can find that the scatter plot has a positive trend line and the correlation between them is positive</a:t>
            </a:r>
          </a:p>
        </p:txBody>
      </p:sp>
    </p:spTree>
    <p:extLst>
      <p:ext uri="{BB962C8B-B14F-4D97-AF65-F5344CB8AC3E}">
        <p14:creationId xmlns:p14="http://schemas.microsoft.com/office/powerpoint/2010/main" val="404910543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FE39-0A72-6D03-9CA9-1F28D5C726B9}"/>
              </a:ext>
            </a:extLst>
          </p:cNvPr>
          <p:cNvSpPr>
            <a:spLocks noGrp="1"/>
          </p:cNvSpPr>
          <p:nvPr>
            <p:ph type="title"/>
          </p:nvPr>
        </p:nvSpPr>
        <p:spPr/>
        <p:txBody>
          <a:bodyPr>
            <a:normAutofit/>
          </a:bodyPr>
          <a:lstStyle/>
          <a:p>
            <a:r>
              <a:rPr lang="en-US" dirty="0"/>
              <a:t>To find the AVERAGE fuel efficiency</a:t>
            </a:r>
            <a:endParaRPr lang="en-IN" dirty="0"/>
          </a:p>
        </p:txBody>
      </p:sp>
      <p:graphicFrame>
        <p:nvGraphicFramePr>
          <p:cNvPr id="7" name="Content Placeholder 6">
            <a:extLst>
              <a:ext uri="{FF2B5EF4-FFF2-40B4-BE49-F238E27FC236}">
                <a16:creationId xmlns:a16="http://schemas.microsoft.com/office/drawing/2014/main" id="{E9E510A5-8BA3-67CD-0309-2E0C86810E8D}"/>
              </a:ext>
            </a:extLst>
          </p:cNvPr>
          <p:cNvGraphicFramePr>
            <a:graphicFrameLocks noGrp="1"/>
          </p:cNvGraphicFramePr>
          <p:nvPr>
            <p:ph sz="half" idx="1"/>
          </p:nvPr>
        </p:nvGraphicFramePr>
        <p:xfrm>
          <a:off x="685800" y="2193925"/>
          <a:ext cx="5334000" cy="40243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a:extLst>
              <a:ext uri="{FF2B5EF4-FFF2-40B4-BE49-F238E27FC236}">
                <a16:creationId xmlns:a16="http://schemas.microsoft.com/office/drawing/2014/main" id="{4A68C73D-C6C0-A3ED-5F3F-9E7B1AC19FB7}"/>
              </a:ext>
            </a:extLst>
          </p:cNvPr>
          <p:cNvGraphicFramePr>
            <a:graphicFrameLocks noGrp="1"/>
          </p:cNvGraphicFramePr>
          <p:nvPr>
            <p:ph sz="half" idx="2"/>
          </p:nvPr>
        </p:nvGraphicFramePr>
        <p:xfrm>
          <a:off x="6172200" y="2193925"/>
          <a:ext cx="5334000" cy="40243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94022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989A-2A4E-9781-F06D-6518924F8FC0}"/>
              </a:ext>
            </a:extLst>
          </p:cNvPr>
          <p:cNvSpPr>
            <a:spLocks noGrp="1"/>
          </p:cNvSpPr>
          <p:nvPr>
            <p:ph type="title"/>
          </p:nvPr>
        </p:nvSpPr>
        <p:spPr/>
        <p:txBody>
          <a:bodyPr/>
          <a:lstStyle/>
          <a:p>
            <a:r>
              <a:rPr lang="en-US" dirty="0"/>
              <a:t>To find the AVERAGE fuel efficiency</a:t>
            </a:r>
            <a:endParaRPr lang="en-IN" dirty="0"/>
          </a:p>
        </p:txBody>
      </p:sp>
      <p:graphicFrame>
        <p:nvGraphicFramePr>
          <p:cNvPr id="7" name="Content Placeholder 6">
            <a:extLst>
              <a:ext uri="{FF2B5EF4-FFF2-40B4-BE49-F238E27FC236}">
                <a16:creationId xmlns:a16="http://schemas.microsoft.com/office/drawing/2014/main" id="{12996A26-9910-37C8-BA0F-49B84EBC0A3B}"/>
              </a:ext>
            </a:extLst>
          </p:cNvPr>
          <p:cNvGraphicFramePr>
            <a:graphicFrameLocks noGrp="1"/>
          </p:cNvGraphicFramePr>
          <p:nvPr>
            <p:ph idx="1"/>
          </p:nvPr>
        </p:nvGraphicFramePr>
        <p:xfrm>
          <a:off x="4995863" y="746125"/>
          <a:ext cx="6510337" cy="547211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CD4B2466-CB76-A521-D171-6D0D09601DB6}"/>
              </a:ext>
            </a:extLst>
          </p:cNvPr>
          <p:cNvSpPr>
            <a:spLocks noGrp="1"/>
          </p:cNvSpPr>
          <p:nvPr>
            <p:ph type="body" sz="half" idx="2"/>
          </p:nvPr>
        </p:nvSpPr>
        <p:spPr/>
        <p:txBody>
          <a:bodyPr>
            <a:normAutofit/>
          </a:bodyPr>
          <a:lstStyle/>
          <a:p>
            <a:r>
              <a:rPr lang="en-US" sz="1700" dirty="0">
                <a:solidFill>
                  <a:srgbClr val="B2FD4D"/>
                </a:solidFill>
              </a:rPr>
              <a:t>In the three charts we have found out that which has  The highest maximum  average fuel efficiency and in each car manufacturer and their models and also based on their Fuel or Engine type.</a:t>
            </a:r>
            <a:endParaRPr lang="en-IN" sz="1700" dirty="0">
              <a:solidFill>
                <a:srgbClr val="B2FD4D"/>
              </a:solidFill>
            </a:endParaRPr>
          </a:p>
        </p:txBody>
      </p:sp>
    </p:spTree>
    <p:extLst>
      <p:ext uri="{BB962C8B-B14F-4D97-AF65-F5344CB8AC3E}">
        <p14:creationId xmlns:p14="http://schemas.microsoft.com/office/powerpoint/2010/main" val="6640739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6599-8B03-70B7-FF0E-41DCA770B8E8}"/>
              </a:ext>
            </a:extLst>
          </p:cNvPr>
          <p:cNvSpPr>
            <a:spLocks noGrp="1"/>
          </p:cNvSpPr>
          <p:nvPr>
            <p:ph type="title"/>
          </p:nvPr>
        </p:nvSpPr>
        <p:spPr/>
        <p:txBody>
          <a:bodyPr>
            <a:normAutofit/>
          </a:bodyPr>
          <a:lstStyle/>
          <a:p>
            <a:r>
              <a:rPr lang="en-US" dirty="0"/>
              <a:t>To find correlation between values</a:t>
            </a:r>
            <a:endParaRPr lang="en-IN" dirty="0"/>
          </a:p>
        </p:txBody>
      </p:sp>
      <p:sp>
        <p:nvSpPr>
          <p:cNvPr id="3" name="Text Placeholder 2">
            <a:extLst>
              <a:ext uri="{FF2B5EF4-FFF2-40B4-BE49-F238E27FC236}">
                <a16:creationId xmlns:a16="http://schemas.microsoft.com/office/drawing/2014/main" id="{132EFEBF-DB34-EEC8-89BE-928A2576BEAC}"/>
              </a:ext>
            </a:extLst>
          </p:cNvPr>
          <p:cNvSpPr>
            <a:spLocks noGrp="1"/>
          </p:cNvSpPr>
          <p:nvPr>
            <p:ph type="body" idx="1"/>
          </p:nvPr>
        </p:nvSpPr>
        <p:spPr/>
        <p:txBody>
          <a:bodyPr>
            <a:normAutofit/>
          </a:bodyPr>
          <a:lstStyle/>
          <a:p>
            <a:r>
              <a:rPr lang="en-US" dirty="0"/>
              <a:t>Count of fuel efficiency and body type</a:t>
            </a:r>
            <a:endParaRPr lang="en-IN" dirty="0"/>
          </a:p>
        </p:txBody>
      </p:sp>
      <p:graphicFrame>
        <p:nvGraphicFramePr>
          <p:cNvPr id="12" name="Content Placeholder 11">
            <a:extLst>
              <a:ext uri="{FF2B5EF4-FFF2-40B4-BE49-F238E27FC236}">
                <a16:creationId xmlns:a16="http://schemas.microsoft.com/office/drawing/2014/main" id="{13F2E654-FF89-79BD-C960-D45F6D878CF1}"/>
              </a:ext>
            </a:extLst>
          </p:cNvPr>
          <p:cNvGraphicFramePr>
            <a:graphicFrameLocks noGrp="1"/>
          </p:cNvGraphicFramePr>
          <p:nvPr>
            <p:ph sz="half" idx="2"/>
          </p:nvPr>
        </p:nvGraphicFramePr>
        <p:xfrm>
          <a:off x="685800" y="3132138"/>
          <a:ext cx="5311775" cy="30861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C8D73D12-D8D0-0A45-C693-B341F0FE79AF}"/>
              </a:ext>
            </a:extLst>
          </p:cNvPr>
          <p:cNvSpPr>
            <a:spLocks noGrp="1"/>
          </p:cNvSpPr>
          <p:nvPr>
            <p:ph type="body" sz="quarter" idx="3"/>
          </p:nvPr>
        </p:nvSpPr>
        <p:spPr/>
        <p:txBody>
          <a:bodyPr>
            <a:normAutofit/>
          </a:bodyPr>
          <a:lstStyle/>
          <a:p>
            <a:r>
              <a:rPr lang="en-IN" dirty="0"/>
              <a:t>DISTANCE </a:t>
            </a:r>
            <a:r>
              <a:rPr lang="en-US" baseline="0" dirty="0"/>
              <a:t>and</a:t>
            </a:r>
            <a:r>
              <a:rPr lang="en-US" dirty="0"/>
              <a:t> </a:t>
            </a:r>
            <a:r>
              <a:rPr lang="en-IN" dirty="0" err="1"/>
              <a:t>Avg.Combined</a:t>
            </a:r>
            <a:r>
              <a:rPr lang="en-IN" dirty="0"/>
              <a:t> Mileage</a:t>
            </a:r>
            <a:endParaRPr lang="en-US" dirty="0"/>
          </a:p>
        </p:txBody>
      </p:sp>
      <p:graphicFrame>
        <p:nvGraphicFramePr>
          <p:cNvPr id="18" name="Content Placeholder 17">
            <a:extLst>
              <a:ext uri="{FF2B5EF4-FFF2-40B4-BE49-F238E27FC236}">
                <a16:creationId xmlns:a16="http://schemas.microsoft.com/office/drawing/2014/main" id="{035A84A8-3C02-11B2-0E12-B2BFB098BEC7}"/>
              </a:ext>
            </a:extLst>
          </p:cNvPr>
          <p:cNvGraphicFramePr>
            <a:graphicFrameLocks noGrp="1"/>
          </p:cNvGraphicFramePr>
          <p:nvPr>
            <p:ph sz="quarter" idx="4"/>
          </p:nvPr>
        </p:nvGraphicFramePr>
        <p:xfrm>
          <a:off x="6172200" y="3132138"/>
          <a:ext cx="5334000" cy="30861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Placeholder 2">
            <a:extLst>
              <a:ext uri="{FF2B5EF4-FFF2-40B4-BE49-F238E27FC236}">
                <a16:creationId xmlns:a16="http://schemas.microsoft.com/office/drawing/2014/main" id="{C74B7860-0016-2C5C-0AEC-12B2F2F809DE}"/>
              </a:ext>
            </a:extLst>
          </p:cNvPr>
          <p:cNvSpPr txBox="1">
            <a:spLocks/>
          </p:cNvSpPr>
          <p:nvPr/>
        </p:nvSpPr>
        <p:spPr>
          <a:xfrm>
            <a:off x="1069975" y="6057926"/>
            <a:ext cx="4754880" cy="640080"/>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0"/>
              </a:spcBef>
              <a:spcAft>
                <a:spcPts val="0"/>
              </a:spcAft>
              <a:buClr>
                <a:schemeClr val="tx2"/>
              </a:buClr>
              <a:buFont typeface="Arial" pitchFamily="34" charset="0"/>
              <a:buNone/>
              <a:defRPr sz="1800" b="0" kern="1200">
                <a:solidFill>
                  <a:schemeClr val="tx2"/>
                </a:solidFill>
                <a:latin typeface="+mn-lt"/>
                <a:ea typeface="+mn-ea"/>
                <a:cs typeface="+mn-cs"/>
              </a:defRPr>
            </a:lvl1pPr>
            <a:lvl2pPr marL="457200" indent="0" algn="l" defTabSz="914400" rtl="0" eaLnBrk="1" latinLnBrk="0" hangingPunct="1">
              <a:lnSpc>
                <a:spcPct val="100000"/>
              </a:lnSpc>
              <a:spcBef>
                <a:spcPts val="500"/>
              </a:spcBef>
              <a:buClr>
                <a:schemeClr val="tx2"/>
              </a:buClr>
              <a:buFont typeface="Arial" pitchFamily="34"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2"/>
              </a:buClr>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9pPr>
          </a:lstStyle>
          <a:p>
            <a:r>
              <a:rPr lang="en-US" dirty="0"/>
              <a:t>The data is plotted on bar chart to find the highest value</a:t>
            </a:r>
            <a:endParaRPr lang="en-IN" dirty="0"/>
          </a:p>
        </p:txBody>
      </p:sp>
      <p:sp>
        <p:nvSpPr>
          <p:cNvPr id="11" name="Text Placeholder 2">
            <a:extLst>
              <a:ext uri="{FF2B5EF4-FFF2-40B4-BE49-F238E27FC236}">
                <a16:creationId xmlns:a16="http://schemas.microsoft.com/office/drawing/2014/main" id="{5BDA7B2E-5DC5-79E3-216E-CAEFFD0E3D1D}"/>
              </a:ext>
            </a:extLst>
          </p:cNvPr>
          <p:cNvSpPr txBox="1">
            <a:spLocks/>
          </p:cNvSpPr>
          <p:nvPr/>
        </p:nvSpPr>
        <p:spPr>
          <a:xfrm>
            <a:off x="6268381" y="6057926"/>
            <a:ext cx="4754880" cy="640080"/>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0"/>
              </a:spcBef>
              <a:spcAft>
                <a:spcPts val="0"/>
              </a:spcAft>
              <a:buClr>
                <a:schemeClr val="tx2"/>
              </a:buClr>
              <a:buFont typeface="Arial" pitchFamily="34" charset="0"/>
              <a:buNone/>
              <a:defRPr sz="1800" b="0" kern="1200">
                <a:solidFill>
                  <a:schemeClr val="tx2"/>
                </a:solidFill>
                <a:latin typeface="+mn-lt"/>
                <a:ea typeface="+mn-ea"/>
                <a:cs typeface="+mn-cs"/>
              </a:defRPr>
            </a:lvl1pPr>
            <a:lvl2pPr marL="457200" indent="0" algn="l" defTabSz="914400" rtl="0" eaLnBrk="1" latinLnBrk="0" hangingPunct="1">
              <a:lnSpc>
                <a:spcPct val="100000"/>
              </a:lnSpc>
              <a:spcBef>
                <a:spcPts val="500"/>
              </a:spcBef>
              <a:buClr>
                <a:schemeClr val="tx2"/>
              </a:buClr>
              <a:buFont typeface="Arial" pitchFamily="34"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2"/>
              </a:buClr>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9pPr>
          </a:lstStyle>
          <a:p>
            <a:r>
              <a:rPr lang="en-US" dirty="0"/>
              <a:t>From this we can understand that the data has a </a:t>
            </a:r>
            <a:r>
              <a:rPr lang="en-US" dirty="0" err="1"/>
              <a:t>ppositive</a:t>
            </a:r>
            <a:r>
              <a:rPr lang="en-US" dirty="0"/>
              <a:t>  trend line </a:t>
            </a:r>
            <a:endParaRPr lang="en-IN" dirty="0"/>
          </a:p>
        </p:txBody>
      </p:sp>
    </p:spTree>
    <p:extLst>
      <p:ext uri="{BB962C8B-B14F-4D97-AF65-F5344CB8AC3E}">
        <p14:creationId xmlns:p14="http://schemas.microsoft.com/office/powerpoint/2010/main" val="344557382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9458-D336-D409-81F8-06C13B794CCB}"/>
              </a:ext>
            </a:extLst>
          </p:cNvPr>
          <p:cNvSpPr>
            <a:spLocks noGrp="1"/>
          </p:cNvSpPr>
          <p:nvPr>
            <p:ph type="title"/>
          </p:nvPr>
        </p:nvSpPr>
        <p:spPr/>
        <p:txBody>
          <a:bodyPr/>
          <a:lstStyle/>
          <a:p>
            <a:r>
              <a:rPr lang="en-US" dirty="0"/>
              <a:t>Fuel Efficiency</a:t>
            </a:r>
            <a:endParaRPr lang="en-IN" dirty="0"/>
          </a:p>
        </p:txBody>
      </p:sp>
      <mc:AlternateContent xmlns:mc="http://schemas.openxmlformats.org/markup-compatibility/2006" xmlns:cx1="http://schemas.microsoft.com/office/drawing/2015/9/8/chartex">
        <mc:Choice Requires="cx1">
          <p:graphicFrame>
            <p:nvGraphicFramePr>
              <p:cNvPr id="5" name="Content Placeholder 4">
                <a:extLst>
                  <a:ext uri="{FF2B5EF4-FFF2-40B4-BE49-F238E27FC236}">
                    <a16:creationId xmlns:a16="http://schemas.microsoft.com/office/drawing/2014/main" id="{F31AD650-1338-4E25-9737-ACEBB48D58E5}"/>
                  </a:ext>
                </a:extLst>
              </p:cNvPr>
              <p:cNvGraphicFramePr>
                <a:graphicFrameLocks noGrp="1"/>
              </p:cNvGraphicFramePr>
              <p:nvPr>
                <p:ph sz="half" idx="1"/>
              </p:nvPr>
            </p:nvGraphicFramePr>
            <p:xfrm>
              <a:off x="685800" y="2193925"/>
              <a:ext cx="5334000" cy="402431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ontent Placeholder 4">
                <a:extLst>
                  <a:ext uri="{FF2B5EF4-FFF2-40B4-BE49-F238E27FC236}">
                    <a16:creationId xmlns:a16="http://schemas.microsoft.com/office/drawing/2014/main" id="{F31AD650-1338-4E25-9737-ACEBB48D58E5}"/>
                  </a:ext>
                </a:extLst>
              </p:cNvPr>
              <p:cNvPicPr>
                <a:picLocks noGrp="1" noRot="1" noChangeAspect="1" noMove="1" noResize="1" noEditPoints="1" noAdjustHandles="1" noChangeArrowheads="1" noChangeShapeType="1"/>
              </p:cNvPicPr>
              <p:nvPr/>
            </p:nvPicPr>
            <p:blipFill>
              <a:blip r:embed="rId3"/>
              <a:stretch>
                <a:fillRect/>
              </a:stretch>
            </p:blipFill>
            <p:spPr>
              <a:xfrm>
                <a:off x="1066800" y="2103438"/>
                <a:ext cx="4754563" cy="3748087"/>
              </a:xfrm>
              <a:prstGeom prst="rect">
                <a:avLst/>
              </a:prstGeom>
            </p:spPr>
          </p:pic>
        </mc:Fallback>
      </mc:AlternateContent>
      <p:graphicFrame>
        <p:nvGraphicFramePr>
          <p:cNvPr id="11" name="Content Placeholder 10">
            <a:extLst>
              <a:ext uri="{FF2B5EF4-FFF2-40B4-BE49-F238E27FC236}">
                <a16:creationId xmlns:a16="http://schemas.microsoft.com/office/drawing/2014/main" id="{698F7C9F-A848-F3D1-7F6E-5DE9629C78CC}"/>
              </a:ext>
            </a:extLst>
          </p:cNvPr>
          <p:cNvGraphicFramePr>
            <a:graphicFrameLocks noGrp="1"/>
          </p:cNvGraphicFramePr>
          <p:nvPr>
            <p:ph sz="half" idx="2"/>
          </p:nvPr>
        </p:nvGraphicFramePr>
        <p:xfrm>
          <a:off x="6172202" y="2193924"/>
          <a:ext cx="5334000" cy="402431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8328319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506C-3F93-B81C-A9D1-33CFAD0A1F04}"/>
              </a:ext>
            </a:extLst>
          </p:cNvPr>
          <p:cNvSpPr>
            <a:spLocks noGrp="1"/>
          </p:cNvSpPr>
          <p:nvPr>
            <p:ph type="title"/>
          </p:nvPr>
        </p:nvSpPr>
        <p:spPr>
          <a:xfrm>
            <a:off x="9296400" y="607392"/>
            <a:ext cx="2430780" cy="992808"/>
          </a:xfrm>
        </p:spPr>
        <p:txBody>
          <a:bodyPr>
            <a:normAutofit fontScale="90000"/>
          </a:bodyPr>
          <a:lstStyle/>
          <a:p>
            <a:r>
              <a:rPr lang="en-US" dirty="0"/>
              <a:t>Fuel Efficiency</a:t>
            </a:r>
            <a:endParaRPr lang="en-IN" dirty="0"/>
          </a:p>
        </p:txBody>
      </p:sp>
      <p:sp>
        <p:nvSpPr>
          <p:cNvPr id="4" name="Text Placeholder 3">
            <a:extLst>
              <a:ext uri="{FF2B5EF4-FFF2-40B4-BE49-F238E27FC236}">
                <a16:creationId xmlns:a16="http://schemas.microsoft.com/office/drawing/2014/main" id="{84594AA4-F2E6-BF93-F5C4-C056F9F5567C}"/>
              </a:ext>
            </a:extLst>
          </p:cNvPr>
          <p:cNvSpPr>
            <a:spLocks noGrp="1"/>
          </p:cNvSpPr>
          <p:nvPr>
            <p:ph type="body" sz="half" idx="2"/>
          </p:nvPr>
        </p:nvSpPr>
        <p:spPr>
          <a:xfrm>
            <a:off x="9296400" y="1676400"/>
            <a:ext cx="2430780" cy="4114800"/>
          </a:xfrm>
        </p:spPr>
        <p:txBody>
          <a:bodyPr>
            <a:noAutofit/>
          </a:bodyPr>
          <a:lstStyle/>
          <a:p>
            <a:r>
              <a:rPr lang="en-US" sz="1400" dirty="0"/>
              <a:t>The charts presented in the previous slide and this slide illustrate how the data was analyzed and subsequently represented using a histogram. These charts depict the levels of fuel efficiency—categorized as low, moderate, and high—derived from the data using a pivot table. The pivot table played a crucial role in organizing and segregating the data, enabling it to be visualized in a clear and comprehensible manner for the audience</a:t>
            </a:r>
            <a:r>
              <a:rPr lang="en-US" sz="1600" dirty="0"/>
              <a:t>.</a:t>
            </a:r>
            <a:endParaRPr lang="en-IN" sz="1300" dirty="0">
              <a:solidFill>
                <a:srgbClr val="B2FD4D"/>
              </a:solidFill>
            </a:endParaRPr>
          </a:p>
        </p:txBody>
      </p:sp>
      <p:graphicFrame>
        <p:nvGraphicFramePr>
          <p:cNvPr id="10" name="Chart 9">
            <a:extLst>
              <a:ext uri="{FF2B5EF4-FFF2-40B4-BE49-F238E27FC236}">
                <a16:creationId xmlns:a16="http://schemas.microsoft.com/office/drawing/2014/main" id="{C36164C4-9D53-C3AE-B86E-20D13AAF023C}"/>
              </a:ext>
            </a:extLst>
          </p:cNvPr>
          <p:cNvGraphicFramePr>
            <a:graphicFrameLocks/>
          </p:cNvGraphicFramePr>
          <p:nvPr/>
        </p:nvGraphicFramePr>
        <p:xfrm>
          <a:off x="622999" y="746758"/>
          <a:ext cx="7460686" cy="52941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0555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64E8-3B02-A182-DF9B-0F341D834C82}"/>
              </a:ext>
            </a:extLst>
          </p:cNvPr>
          <p:cNvSpPr>
            <a:spLocks noGrp="1"/>
          </p:cNvSpPr>
          <p:nvPr>
            <p:ph type="title"/>
          </p:nvPr>
        </p:nvSpPr>
        <p:spPr>
          <a:xfrm>
            <a:off x="685799" y="194554"/>
            <a:ext cx="10043809" cy="1206230"/>
          </a:xfrm>
        </p:spPr>
        <p:txBody>
          <a:bodyPr/>
          <a:lstStyle/>
          <a:p>
            <a:r>
              <a:rPr lang="en-IN" dirty="0"/>
              <a:t>DASHBOARD</a:t>
            </a:r>
          </a:p>
        </p:txBody>
      </p:sp>
      <p:sp>
        <p:nvSpPr>
          <p:cNvPr id="4" name="Text Placeholder 3">
            <a:extLst>
              <a:ext uri="{FF2B5EF4-FFF2-40B4-BE49-F238E27FC236}">
                <a16:creationId xmlns:a16="http://schemas.microsoft.com/office/drawing/2014/main" id="{F6092954-8369-BEF3-DE9B-82F817C20C22}"/>
              </a:ext>
            </a:extLst>
          </p:cNvPr>
          <p:cNvSpPr>
            <a:spLocks noGrp="1"/>
          </p:cNvSpPr>
          <p:nvPr>
            <p:ph type="body" sz="half" idx="2"/>
          </p:nvPr>
        </p:nvSpPr>
        <p:spPr>
          <a:xfrm>
            <a:off x="272374" y="1400785"/>
            <a:ext cx="11614826" cy="4817900"/>
          </a:xfrm>
        </p:spPr>
        <p:txBody>
          <a:bodyPr/>
          <a:lstStyle/>
          <a:p>
            <a:endParaRPr lang="en-IN" dirty="0"/>
          </a:p>
        </p:txBody>
      </p:sp>
      <p:pic>
        <p:nvPicPr>
          <p:cNvPr id="6" name="Picture 5">
            <a:extLst>
              <a:ext uri="{FF2B5EF4-FFF2-40B4-BE49-F238E27FC236}">
                <a16:creationId xmlns:a16="http://schemas.microsoft.com/office/drawing/2014/main" id="{DDBF5135-A7BD-A730-685A-BC7DA57D3C40}"/>
              </a:ext>
            </a:extLst>
          </p:cNvPr>
          <p:cNvPicPr>
            <a:picLocks noChangeAspect="1"/>
          </p:cNvPicPr>
          <p:nvPr/>
        </p:nvPicPr>
        <p:blipFill>
          <a:blip r:embed="rId2"/>
          <a:stretch>
            <a:fillRect/>
          </a:stretch>
        </p:blipFill>
        <p:spPr>
          <a:xfrm>
            <a:off x="304800" y="1400784"/>
            <a:ext cx="11481456" cy="4951378"/>
          </a:xfrm>
          <a:prstGeom prst="rect">
            <a:avLst/>
          </a:prstGeom>
        </p:spPr>
      </p:pic>
    </p:spTree>
    <p:extLst>
      <p:ext uri="{BB962C8B-B14F-4D97-AF65-F5344CB8AC3E}">
        <p14:creationId xmlns:p14="http://schemas.microsoft.com/office/powerpoint/2010/main" val="140132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DD6B-BD5A-69AB-75AE-78A58C2AFE0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A074390-9E7C-4C2D-A567-4FB3CC1CCC88}"/>
              </a:ext>
            </a:extLst>
          </p:cNvPr>
          <p:cNvSpPr>
            <a:spLocks noGrp="1"/>
          </p:cNvSpPr>
          <p:nvPr>
            <p:ph idx="1"/>
          </p:nvPr>
        </p:nvSpPr>
        <p:spPr/>
        <p:txBody>
          <a:bodyPr/>
          <a:lstStyle/>
          <a:p>
            <a:r>
              <a:rPr lang="en-US" dirty="0"/>
              <a:t>Project -1:</a:t>
            </a:r>
          </a:p>
          <a:p>
            <a:pPr marL="0" indent="0">
              <a:buNone/>
            </a:pPr>
            <a:r>
              <a:rPr lang="en-US" dirty="0"/>
              <a:t>The data is analyzed to identify the top car manufacturer and the car with the best features, based on the provided information.</a:t>
            </a:r>
          </a:p>
          <a:p>
            <a:pPr marL="0" indent="0">
              <a:buNone/>
            </a:pPr>
            <a:r>
              <a:rPr lang="en-US" dirty="0"/>
              <a:t>Project -2:-	</a:t>
            </a:r>
          </a:p>
          <a:p>
            <a:pPr marL="0" indent="0">
              <a:buNone/>
            </a:pPr>
            <a:r>
              <a:rPr lang="en-US" dirty="0"/>
              <a:t>We conducted a statistical analysis of the data, examining dispersion, variation, coefficients, and correlations. This analysis provided insights to determine which car manufacturer offers the widest range of car models and variations.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349629273"/>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AA4FB-27DB-F6E5-5CC6-FB29FB44AA3C}"/>
              </a:ext>
            </a:extLst>
          </p:cNvPr>
          <p:cNvSpPr>
            <a:spLocks noGrp="1"/>
          </p:cNvSpPr>
          <p:nvPr>
            <p:ph type="title"/>
          </p:nvPr>
        </p:nvSpPr>
        <p:spPr>
          <a:xfrm>
            <a:off x="917228" y="609600"/>
            <a:ext cx="10764699" cy="1060580"/>
          </a:xfrm>
        </p:spPr>
        <p:txBody>
          <a:bodyPr/>
          <a:lstStyle/>
          <a:p>
            <a:r>
              <a:rPr lang="en-IN" dirty="0"/>
              <a:t>Summary</a:t>
            </a:r>
            <a:br>
              <a:rPr lang="en-IN" dirty="0"/>
            </a:br>
            <a:endParaRPr lang="en-IN" dirty="0"/>
          </a:p>
        </p:txBody>
      </p:sp>
      <p:sp>
        <p:nvSpPr>
          <p:cNvPr id="7" name="Rectangle 3">
            <a:extLst>
              <a:ext uri="{FF2B5EF4-FFF2-40B4-BE49-F238E27FC236}">
                <a16:creationId xmlns:a16="http://schemas.microsoft.com/office/drawing/2014/main" id="{53DA4211-5B9D-8ED2-11C8-01F12B0B56B1}"/>
              </a:ext>
            </a:extLst>
          </p:cNvPr>
          <p:cNvSpPr>
            <a:spLocks noGrp="1" noChangeArrowheads="1"/>
          </p:cNvSpPr>
          <p:nvPr>
            <p:ph type="body" sz="half" idx="2"/>
          </p:nvPr>
        </p:nvSpPr>
        <p:spPr bwMode="auto">
          <a:xfrm>
            <a:off x="661988" y="1887250"/>
            <a:ext cx="10612784"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Top Performers: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Mahindra E20 Plus</a:t>
            </a:r>
            <a:r>
              <a:rPr kumimoji="0" lang="en-US" altLang="en-US" sz="2800" b="0" i="0" u="none" strike="noStrike" cap="none" normalizeH="0" baseline="0" dirty="0">
                <a:ln>
                  <a:noFill/>
                </a:ln>
                <a:solidFill>
                  <a:schemeClr val="tx1"/>
                </a:solidFill>
                <a:effectLst/>
                <a:latin typeface="Arial" panose="020B0604020202020204" pitchFamily="34" charset="0"/>
              </a:rPr>
              <a:t>: Highest mileage.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BMW</a:t>
            </a:r>
            <a:r>
              <a:rPr kumimoji="0" lang="en-US" altLang="en-US" sz="2800" b="0" i="0" u="none" strike="noStrike" cap="none" normalizeH="0" baseline="0" dirty="0">
                <a:ln>
                  <a:noFill/>
                </a:ln>
                <a:solidFill>
                  <a:schemeClr val="tx1"/>
                </a:solidFill>
                <a:effectLst/>
                <a:latin typeface="Arial" panose="020B0604020202020204" pitchFamily="34" charset="0"/>
              </a:rPr>
              <a:t>: Highest engine displacement.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Top Body Types</a:t>
            </a:r>
            <a:r>
              <a:rPr kumimoji="0" lang="en-US" altLang="en-US" sz="2800" b="0" i="0" u="none" strike="noStrike" cap="none" normalizeH="0" baseline="0" dirty="0">
                <a:ln>
                  <a:noFill/>
                </a:ln>
                <a:solidFill>
                  <a:schemeClr val="tx1"/>
                </a:solidFill>
                <a:effectLst/>
                <a:latin typeface="Arial" panose="020B0604020202020204" pitchFamily="34" charset="0"/>
              </a:rPr>
              <a:t>: Hatchback, SUV, Sedan.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Leading Hatchback Manufacturers</a:t>
            </a:r>
            <a:r>
              <a:rPr kumimoji="0" lang="en-US" altLang="en-US" sz="2800" b="0" i="0" u="none" strike="noStrike" cap="none" normalizeH="0" baseline="0" dirty="0">
                <a:ln>
                  <a:noFill/>
                </a:ln>
                <a:solidFill>
                  <a:schemeClr val="tx1"/>
                </a:solidFill>
                <a:effectLst/>
                <a:latin typeface="Arial" panose="020B0604020202020204" pitchFamily="34" charset="0"/>
              </a:rPr>
              <a:t>: Suzuki, Hyundai, Mahindra.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Car Variants</a:t>
            </a:r>
            <a:r>
              <a:rPr kumimoji="0" lang="en-US" altLang="en-US" sz="2800" b="0" i="0" u="none" strike="noStrike" cap="none" normalizeH="0" baseline="0" dirty="0">
                <a:ln>
                  <a:noFill/>
                </a:ln>
                <a:solidFill>
                  <a:schemeClr val="tx1"/>
                </a:solidFill>
                <a:effectLst/>
                <a:latin typeface="Arial" panose="020B0604020202020204" pitchFamily="34" charset="0"/>
              </a:rPr>
              <a:t>: Diverse offerings identified across manufacturers.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Fuel Efficiency</a:t>
            </a:r>
            <a:r>
              <a:rPr kumimoji="0" lang="en-US" altLang="en-US" sz="2800" b="0" i="0" u="none" strike="noStrike" cap="none" normalizeH="0" baseline="0" dirty="0">
                <a:ln>
                  <a:noFill/>
                </a:ln>
                <a:solidFill>
                  <a:schemeClr val="tx1"/>
                </a:solidFill>
                <a:effectLst/>
                <a:latin typeface="Arial" panose="020B0604020202020204" pitchFamily="34" charset="0"/>
              </a:rPr>
              <a:t>: Categorized into low, moderate, and high through statistical analysis.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9373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Google Thank You Slide &amp; PowerPoint Templates">
            <a:extLst>
              <a:ext uri="{FF2B5EF4-FFF2-40B4-BE49-F238E27FC236}">
                <a16:creationId xmlns:a16="http://schemas.microsoft.com/office/drawing/2014/main" id="{1958526B-5D9A-0C64-6252-F7A88A354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707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3916-1BC6-EA25-FA66-A7E6707EDEB6}"/>
              </a:ext>
            </a:extLst>
          </p:cNvPr>
          <p:cNvSpPr>
            <a:spLocks noGrp="1"/>
          </p:cNvSpPr>
          <p:nvPr>
            <p:ph type="title"/>
          </p:nvPr>
        </p:nvSpPr>
        <p:spPr>
          <a:xfrm>
            <a:off x="545284" y="226503"/>
            <a:ext cx="10582964" cy="1283515"/>
          </a:xfrm>
        </p:spPr>
        <p:txBody>
          <a:bodyPr/>
          <a:lstStyle/>
          <a:p>
            <a:r>
              <a:rPr lang="en-US" dirty="0"/>
              <a:t>Objective:</a:t>
            </a:r>
            <a:endParaRPr lang="en-IN" dirty="0"/>
          </a:p>
        </p:txBody>
      </p:sp>
      <p:sp>
        <p:nvSpPr>
          <p:cNvPr id="6" name="Rectangle 3">
            <a:extLst>
              <a:ext uri="{FF2B5EF4-FFF2-40B4-BE49-F238E27FC236}">
                <a16:creationId xmlns:a16="http://schemas.microsoft.com/office/drawing/2014/main" id="{DD14D514-367C-3323-F9E3-27436B35CFDA}"/>
              </a:ext>
            </a:extLst>
          </p:cNvPr>
          <p:cNvSpPr>
            <a:spLocks noGrp="1" noChangeArrowheads="1"/>
          </p:cNvSpPr>
          <p:nvPr>
            <p:ph idx="1"/>
          </p:nvPr>
        </p:nvSpPr>
        <p:spPr bwMode="auto">
          <a:xfrm>
            <a:off x="658761" y="825034"/>
            <a:ext cx="9692026"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Prepare the car dataset for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Determine critical factors influencing new car model launches.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Evaluate manufacturers and assess competitive diversity in the market.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Examine fuel efficiency trends to identify opportunities for emission reduction.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Highlight the most diverse car manufacturer in the country.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Deliver actionable insights to guide product development and innovation.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Present findings on potential car models and strategies for improving fuel efficiency. </a:t>
            </a:r>
          </a:p>
        </p:txBody>
      </p:sp>
    </p:spTree>
    <p:extLst>
      <p:ext uri="{BB962C8B-B14F-4D97-AF65-F5344CB8AC3E}">
        <p14:creationId xmlns:p14="http://schemas.microsoft.com/office/powerpoint/2010/main" val="35536504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937E-15C8-A17B-0C31-C352E6DA7B5F}"/>
              </a:ext>
            </a:extLst>
          </p:cNvPr>
          <p:cNvSpPr>
            <a:spLocks noGrp="1"/>
          </p:cNvSpPr>
          <p:nvPr>
            <p:ph type="title"/>
          </p:nvPr>
        </p:nvSpPr>
        <p:spPr/>
        <p:txBody>
          <a:bodyPr/>
          <a:lstStyle/>
          <a:p>
            <a:r>
              <a:rPr lang="en-US" dirty="0"/>
              <a:t>Business Requirement</a:t>
            </a:r>
            <a:endParaRPr lang="en-IN" dirty="0"/>
          </a:p>
        </p:txBody>
      </p:sp>
      <p:sp>
        <p:nvSpPr>
          <p:cNvPr id="3" name="Text Placeholder 2">
            <a:extLst>
              <a:ext uri="{FF2B5EF4-FFF2-40B4-BE49-F238E27FC236}">
                <a16:creationId xmlns:a16="http://schemas.microsoft.com/office/drawing/2014/main" id="{7B62AF93-1F2E-27E2-C747-BB7EAC31E4AB}"/>
              </a:ext>
            </a:extLst>
          </p:cNvPr>
          <p:cNvSpPr>
            <a:spLocks noGrp="1"/>
          </p:cNvSpPr>
          <p:nvPr>
            <p:ph type="body" idx="1"/>
          </p:nvPr>
        </p:nvSpPr>
        <p:spPr>
          <a:xfrm>
            <a:off x="1069848" y="1937857"/>
            <a:ext cx="4754880" cy="640081"/>
          </a:xfrm>
        </p:spPr>
        <p:txBody>
          <a:bodyPr>
            <a:normAutofit fontScale="92500"/>
          </a:bodyPr>
          <a:lstStyle/>
          <a:p>
            <a:r>
              <a:rPr lang="en-US" dirty="0"/>
              <a:t>Top 10 Cars with highest mileage</a:t>
            </a:r>
            <a:endParaRPr lang="en-IN" dirty="0"/>
          </a:p>
        </p:txBody>
      </p:sp>
      <p:graphicFrame>
        <p:nvGraphicFramePr>
          <p:cNvPr id="14" name="Content Placeholder 13">
            <a:extLst>
              <a:ext uri="{FF2B5EF4-FFF2-40B4-BE49-F238E27FC236}">
                <a16:creationId xmlns:a16="http://schemas.microsoft.com/office/drawing/2014/main" id="{E8C0C2BC-37C2-5877-0C86-2DC036D924D0}"/>
              </a:ext>
            </a:extLst>
          </p:cNvPr>
          <p:cNvGraphicFramePr>
            <a:graphicFrameLocks noGrp="1"/>
          </p:cNvGraphicFramePr>
          <p:nvPr>
            <p:ph sz="half" idx="2"/>
          </p:nvPr>
        </p:nvGraphicFramePr>
        <p:xfrm>
          <a:off x="685800" y="3132138"/>
          <a:ext cx="5311775" cy="246241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24269B49-BB17-7B1A-F05C-1243C4805DC9}"/>
              </a:ext>
            </a:extLst>
          </p:cNvPr>
          <p:cNvSpPr>
            <a:spLocks noGrp="1"/>
          </p:cNvSpPr>
          <p:nvPr>
            <p:ph type="body" sz="quarter" idx="3"/>
          </p:nvPr>
        </p:nvSpPr>
        <p:spPr/>
        <p:txBody>
          <a:bodyPr>
            <a:normAutofit fontScale="92500"/>
          </a:bodyPr>
          <a:lstStyle/>
          <a:p>
            <a:r>
              <a:rPr lang="en-US" dirty="0"/>
              <a:t>Top 10 cars based on Displacement</a:t>
            </a:r>
            <a:endParaRPr lang="en-IN" dirty="0"/>
          </a:p>
        </p:txBody>
      </p:sp>
      <p:graphicFrame>
        <p:nvGraphicFramePr>
          <p:cNvPr id="17" name="Content Placeholder 16">
            <a:extLst>
              <a:ext uri="{FF2B5EF4-FFF2-40B4-BE49-F238E27FC236}">
                <a16:creationId xmlns:a16="http://schemas.microsoft.com/office/drawing/2014/main" id="{6995AC7B-24EA-9220-B8ED-735A231624DA}"/>
              </a:ext>
            </a:extLst>
          </p:cNvPr>
          <p:cNvGraphicFramePr>
            <a:graphicFrameLocks noGrp="1"/>
          </p:cNvGraphicFramePr>
          <p:nvPr>
            <p:ph sz="quarter" idx="4"/>
          </p:nvPr>
        </p:nvGraphicFramePr>
        <p:xfrm>
          <a:off x="6172200" y="3132138"/>
          <a:ext cx="5334000" cy="2580404"/>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F56D8364-72A1-8372-8EF9-43AE31DDF626}"/>
              </a:ext>
            </a:extLst>
          </p:cNvPr>
          <p:cNvSpPr txBox="1"/>
          <p:nvPr/>
        </p:nvSpPr>
        <p:spPr>
          <a:xfrm>
            <a:off x="1063752" y="5956300"/>
            <a:ext cx="4748658" cy="646331"/>
          </a:xfrm>
          <a:prstGeom prst="rect">
            <a:avLst/>
          </a:prstGeom>
          <a:noFill/>
        </p:spPr>
        <p:txBody>
          <a:bodyPr wrap="square">
            <a:spAutoFit/>
          </a:bodyPr>
          <a:lstStyle/>
          <a:p>
            <a:r>
              <a:rPr lang="en-US" dirty="0"/>
              <a:t>"Mahindra E20 Plus has the maximum mileage.“ </a:t>
            </a:r>
            <a:endParaRPr lang="en-IN" dirty="0"/>
          </a:p>
        </p:txBody>
      </p:sp>
      <p:sp>
        <p:nvSpPr>
          <p:cNvPr id="13" name="Text Placeholder 4">
            <a:extLst>
              <a:ext uri="{FF2B5EF4-FFF2-40B4-BE49-F238E27FC236}">
                <a16:creationId xmlns:a16="http://schemas.microsoft.com/office/drawing/2014/main" id="{4626C28D-F07D-3A0C-B711-436B486AA669}"/>
              </a:ext>
            </a:extLst>
          </p:cNvPr>
          <p:cNvSpPr txBox="1">
            <a:spLocks/>
          </p:cNvSpPr>
          <p:nvPr/>
        </p:nvSpPr>
        <p:spPr>
          <a:xfrm>
            <a:off x="6373368" y="6057584"/>
            <a:ext cx="4754880" cy="640080"/>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0"/>
              </a:spcBef>
              <a:spcAft>
                <a:spcPts val="0"/>
              </a:spcAft>
              <a:buClr>
                <a:schemeClr val="tx2"/>
              </a:buClr>
              <a:buFont typeface="Arial" pitchFamily="34" charset="0"/>
              <a:buNone/>
              <a:defRPr sz="1800" b="0" kern="1200">
                <a:solidFill>
                  <a:schemeClr val="tx2"/>
                </a:solidFill>
                <a:latin typeface="+mn-lt"/>
                <a:ea typeface="+mn-ea"/>
                <a:cs typeface="+mn-cs"/>
              </a:defRPr>
            </a:lvl1pPr>
            <a:lvl2pPr marL="457200" indent="0" algn="l" defTabSz="914400" rtl="0" eaLnBrk="1" latinLnBrk="0" hangingPunct="1">
              <a:lnSpc>
                <a:spcPct val="100000"/>
              </a:lnSpc>
              <a:spcBef>
                <a:spcPts val="500"/>
              </a:spcBef>
              <a:buClr>
                <a:schemeClr val="tx2"/>
              </a:buClr>
              <a:buFont typeface="Arial" pitchFamily="34"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2"/>
              </a:buClr>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9pPr>
          </a:lstStyle>
          <a:p>
            <a:r>
              <a:rPr lang="en-US" dirty="0">
                <a:solidFill>
                  <a:schemeClr val="tx1"/>
                </a:solidFill>
              </a:rPr>
              <a:t>BMW manufacturer has the highest displacement </a:t>
            </a:r>
            <a:endParaRPr lang="en-IN" dirty="0">
              <a:solidFill>
                <a:schemeClr val="tx1"/>
              </a:solidFill>
            </a:endParaRPr>
          </a:p>
        </p:txBody>
      </p:sp>
    </p:spTree>
    <p:extLst>
      <p:ext uri="{BB962C8B-B14F-4D97-AF65-F5344CB8AC3E}">
        <p14:creationId xmlns:p14="http://schemas.microsoft.com/office/powerpoint/2010/main" val="23900000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2DC5-936F-DA2A-BF0F-03049408A932}"/>
              </a:ext>
            </a:extLst>
          </p:cNvPr>
          <p:cNvSpPr>
            <a:spLocks noGrp="1"/>
          </p:cNvSpPr>
          <p:nvPr>
            <p:ph type="title"/>
          </p:nvPr>
        </p:nvSpPr>
        <p:spPr/>
        <p:txBody>
          <a:bodyPr>
            <a:normAutofit/>
          </a:bodyPr>
          <a:lstStyle/>
          <a:p>
            <a:r>
              <a:rPr lang="en-US" dirty="0"/>
              <a:t>Top 3 Manufacturer with hatchback body type</a:t>
            </a:r>
            <a:endParaRPr lang="en-IN" dirty="0"/>
          </a:p>
        </p:txBody>
      </p:sp>
      <p:graphicFrame>
        <p:nvGraphicFramePr>
          <p:cNvPr id="7" name="Content Placeholder 6">
            <a:extLst>
              <a:ext uri="{FF2B5EF4-FFF2-40B4-BE49-F238E27FC236}">
                <a16:creationId xmlns:a16="http://schemas.microsoft.com/office/drawing/2014/main" id="{83B00153-BD93-4081-954C-3A54931CCD71}"/>
              </a:ext>
            </a:extLst>
          </p:cNvPr>
          <p:cNvGraphicFramePr>
            <a:graphicFrameLocks noGrp="1"/>
          </p:cNvGraphicFramePr>
          <p:nvPr>
            <p:ph idx="1"/>
          </p:nvPr>
        </p:nvGraphicFramePr>
        <p:xfrm>
          <a:off x="685800" y="2193925"/>
          <a:ext cx="10820400" cy="4024313"/>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a:extLst>
              <a:ext uri="{FF2B5EF4-FFF2-40B4-BE49-F238E27FC236}">
                <a16:creationId xmlns:a16="http://schemas.microsoft.com/office/drawing/2014/main" id="{8D5047A2-A9F0-C093-2603-73A1215ACC98}"/>
              </a:ext>
            </a:extLst>
          </p:cNvPr>
          <p:cNvSpPr txBox="1">
            <a:spLocks/>
          </p:cNvSpPr>
          <p:nvPr/>
        </p:nvSpPr>
        <p:spPr>
          <a:xfrm>
            <a:off x="992697" y="6215406"/>
            <a:ext cx="10058400" cy="337794"/>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Top 3 are Suzuki , Hyundai and Mahindra</a:t>
            </a:r>
          </a:p>
        </p:txBody>
      </p:sp>
    </p:spTree>
    <p:extLst>
      <p:ext uri="{BB962C8B-B14F-4D97-AF65-F5344CB8AC3E}">
        <p14:creationId xmlns:p14="http://schemas.microsoft.com/office/powerpoint/2010/main" val="1162121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A11C-7A66-4B06-BAEF-86311BC216B5}"/>
              </a:ext>
            </a:extLst>
          </p:cNvPr>
          <p:cNvSpPr>
            <a:spLocks noGrp="1"/>
          </p:cNvSpPr>
          <p:nvPr>
            <p:ph type="title"/>
          </p:nvPr>
        </p:nvSpPr>
        <p:spPr/>
        <p:txBody>
          <a:bodyPr>
            <a:normAutofit/>
          </a:bodyPr>
          <a:lstStyle/>
          <a:p>
            <a:r>
              <a:rPr lang="en-US" dirty="0"/>
              <a:t>To find the relationship between values.</a:t>
            </a:r>
            <a:endParaRPr lang="en-IN" dirty="0"/>
          </a:p>
        </p:txBody>
      </p:sp>
      <p:graphicFrame>
        <p:nvGraphicFramePr>
          <p:cNvPr id="12" name="Content Placeholder 11">
            <a:extLst>
              <a:ext uri="{FF2B5EF4-FFF2-40B4-BE49-F238E27FC236}">
                <a16:creationId xmlns:a16="http://schemas.microsoft.com/office/drawing/2014/main" id="{67841278-467B-2F1D-53AA-FCA37A059BE4}"/>
              </a:ext>
            </a:extLst>
          </p:cNvPr>
          <p:cNvGraphicFramePr>
            <a:graphicFrameLocks noGrp="1"/>
          </p:cNvGraphicFramePr>
          <p:nvPr>
            <p:ph sz="half" idx="1"/>
          </p:nvPr>
        </p:nvGraphicFramePr>
        <p:xfrm>
          <a:off x="685800" y="2193925"/>
          <a:ext cx="5334000" cy="40243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ontent Placeholder 14">
            <a:extLst>
              <a:ext uri="{FF2B5EF4-FFF2-40B4-BE49-F238E27FC236}">
                <a16:creationId xmlns:a16="http://schemas.microsoft.com/office/drawing/2014/main" id="{DCC8567F-23DF-E56F-73A7-D2E9E855D22F}"/>
              </a:ext>
            </a:extLst>
          </p:cNvPr>
          <p:cNvGraphicFramePr>
            <a:graphicFrameLocks noGrp="1"/>
          </p:cNvGraphicFramePr>
          <p:nvPr>
            <p:ph sz="half" idx="2"/>
          </p:nvPr>
        </p:nvGraphicFramePr>
        <p:xfrm>
          <a:off x="6172200" y="2193925"/>
          <a:ext cx="5334000" cy="4024313"/>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a:extLst>
              <a:ext uri="{FF2B5EF4-FFF2-40B4-BE49-F238E27FC236}">
                <a16:creationId xmlns:a16="http://schemas.microsoft.com/office/drawing/2014/main" id="{DAD21F9E-0D33-5908-B385-EA3463EB9280}"/>
              </a:ext>
            </a:extLst>
          </p:cNvPr>
          <p:cNvSpPr txBox="1">
            <a:spLocks/>
          </p:cNvSpPr>
          <p:nvPr/>
        </p:nvSpPr>
        <p:spPr>
          <a:xfrm>
            <a:off x="982133" y="6123687"/>
            <a:ext cx="10058400" cy="564979"/>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From the data we can analyze that there is a negative  relationship between the values in both cases.</a:t>
            </a:r>
          </a:p>
        </p:txBody>
      </p:sp>
    </p:spTree>
    <p:extLst>
      <p:ext uri="{BB962C8B-B14F-4D97-AF65-F5344CB8AC3E}">
        <p14:creationId xmlns:p14="http://schemas.microsoft.com/office/powerpoint/2010/main" val="249225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7905-AF6A-978D-5EB9-8AF5378DE309}"/>
              </a:ext>
            </a:extLst>
          </p:cNvPr>
          <p:cNvSpPr>
            <a:spLocks noGrp="1"/>
          </p:cNvSpPr>
          <p:nvPr>
            <p:ph type="title"/>
          </p:nvPr>
        </p:nvSpPr>
        <p:spPr/>
        <p:txBody>
          <a:bodyPr>
            <a:normAutofit/>
          </a:bodyPr>
          <a:lstStyle/>
          <a:p>
            <a:r>
              <a:rPr lang="en-US" dirty="0"/>
              <a:t>To find the outliers using histogram</a:t>
            </a:r>
            <a:endParaRPr lang="en-IN" dirty="0"/>
          </a:p>
        </p:txBody>
      </p:sp>
      <mc:AlternateContent xmlns:mc="http://schemas.openxmlformats.org/markup-compatibility/2006" xmlns:cx1="http://schemas.microsoft.com/office/drawing/2015/9/8/chartex">
        <mc:Choice Requires="cx1">
          <p:graphicFrame>
            <p:nvGraphicFramePr>
              <p:cNvPr id="17" name="Content Placeholder 16">
                <a:extLst>
                  <a:ext uri="{FF2B5EF4-FFF2-40B4-BE49-F238E27FC236}">
                    <a16:creationId xmlns:a16="http://schemas.microsoft.com/office/drawing/2014/main" id="{A81023BF-E756-D41E-6ACF-8D018F78EBC0}"/>
                  </a:ext>
                </a:extLst>
              </p:cNvPr>
              <p:cNvGraphicFramePr>
                <a:graphicFrameLocks noGrp="1"/>
              </p:cNvGraphicFramePr>
              <p:nvPr>
                <p:ph sz="half" idx="1"/>
              </p:nvPr>
            </p:nvGraphicFramePr>
            <p:xfrm>
              <a:off x="685800" y="2193926"/>
              <a:ext cx="4957916" cy="352044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7" name="Content Placeholder 16">
                <a:extLst>
                  <a:ext uri="{FF2B5EF4-FFF2-40B4-BE49-F238E27FC236}">
                    <a16:creationId xmlns:a16="http://schemas.microsoft.com/office/drawing/2014/main" id="{A81023BF-E756-D41E-6ACF-8D018F78EBC0}"/>
                  </a:ext>
                </a:extLst>
              </p:cNvPr>
              <p:cNvPicPr>
                <a:picLocks noGrp="1" noRot="1" noChangeAspect="1" noMove="1" noResize="1" noEditPoints="1" noAdjustHandles="1" noChangeArrowheads="1" noChangeShapeType="1"/>
              </p:cNvPicPr>
              <p:nvPr/>
            </p:nvPicPr>
            <p:blipFill>
              <a:blip r:embed="rId3"/>
              <a:stretch>
                <a:fillRect/>
              </a:stretch>
            </p:blipFill>
            <p:spPr>
              <a:xfrm>
                <a:off x="685800" y="2193926"/>
                <a:ext cx="4957916" cy="3520442"/>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20" name="Content Placeholder 19">
                <a:extLst>
                  <a:ext uri="{FF2B5EF4-FFF2-40B4-BE49-F238E27FC236}">
                    <a16:creationId xmlns:a16="http://schemas.microsoft.com/office/drawing/2014/main" id="{FC617347-B34D-662A-94BD-0FEC13A7B204}"/>
                  </a:ext>
                </a:extLst>
              </p:cNvPr>
              <p:cNvGraphicFramePr>
                <a:graphicFrameLocks noGrp="1"/>
              </p:cNvGraphicFramePr>
              <p:nvPr>
                <p:ph sz="half" idx="2"/>
              </p:nvPr>
            </p:nvGraphicFramePr>
            <p:xfrm>
              <a:off x="6172200" y="2193926"/>
              <a:ext cx="4613787" cy="36576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20" name="Content Placeholder 19">
                <a:extLst>
                  <a:ext uri="{FF2B5EF4-FFF2-40B4-BE49-F238E27FC236}">
                    <a16:creationId xmlns:a16="http://schemas.microsoft.com/office/drawing/2014/main" id="{FC617347-B34D-662A-94BD-0FEC13A7B204}"/>
                  </a:ext>
                </a:extLst>
              </p:cNvPr>
              <p:cNvPicPr>
                <a:picLocks noGrp="1" noRot="1" noChangeAspect="1" noMove="1" noResize="1" noEditPoints="1" noAdjustHandles="1" noChangeArrowheads="1" noChangeShapeType="1"/>
              </p:cNvPicPr>
              <p:nvPr/>
            </p:nvPicPr>
            <p:blipFill>
              <a:blip r:embed="rId5"/>
              <a:stretch>
                <a:fillRect/>
              </a:stretch>
            </p:blipFill>
            <p:spPr>
              <a:xfrm>
                <a:off x="6172200" y="2193926"/>
                <a:ext cx="4613787" cy="3657600"/>
              </a:xfrm>
              <a:prstGeom prst="rect">
                <a:avLst/>
              </a:prstGeom>
            </p:spPr>
          </p:pic>
        </mc:Fallback>
      </mc:AlternateContent>
      <p:sp>
        <p:nvSpPr>
          <p:cNvPr id="7" name="Title 1">
            <a:extLst>
              <a:ext uri="{FF2B5EF4-FFF2-40B4-BE49-F238E27FC236}">
                <a16:creationId xmlns:a16="http://schemas.microsoft.com/office/drawing/2014/main" id="{3DC47F6E-8F4B-A70D-5439-FB0A4CB7E7F1}"/>
              </a:ext>
            </a:extLst>
          </p:cNvPr>
          <p:cNvSpPr txBox="1">
            <a:spLocks/>
          </p:cNvSpPr>
          <p:nvPr/>
        </p:nvSpPr>
        <p:spPr>
          <a:xfrm>
            <a:off x="948266" y="5851525"/>
            <a:ext cx="10058400" cy="10064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200" dirty="0"/>
              <a:t>From this graph we can see the frequency and with its displacement and fuel tank capacity.</a:t>
            </a:r>
          </a:p>
        </p:txBody>
      </p:sp>
    </p:spTree>
    <p:extLst>
      <p:ext uri="{BB962C8B-B14F-4D97-AF65-F5344CB8AC3E}">
        <p14:creationId xmlns:p14="http://schemas.microsoft.com/office/powerpoint/2010/main" val="1144343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5823-1883-A90F-5AB3-75637ACC7A6F}"/>
              </a:ext>
            </a:extLst>
          </p:cNvPr>
          <p:cNvSpPr>
            <a:spLocks noGrp="1"/>
          </p:cNvSpPr>
          <p:nvPr>
            <p:ph type="title"/>
          </p:nvPr>
        </p:nvSpPr>
        <p:spPr/>
        <p:txBody>
          <a:bodyPr/>
          <a:lstStyle/>
          <a:p>
            <a:r>
              <a:rPr lang="en-US" dirty="0"/>
              <a:t>Business Requirement </a:t>
            </a:r>
            <a:endParaRPr lang="en-IN" dirty="0"/>
          </a:p>
        </p:txBody>
      </p:sp>
      <p:sp>
        <p:nvSpPr>
          <p:cNvPr id="3" name="Text Placeholder 2">
            <a:extLst>
              <a:ext uri="{FF2B5EF4-FFF2-40B4-BE49-F238E27FC236}">
                <a16:creationId xmlns:a16="http://schemas.microsoft.com/office/drawing/2014/main" id="{4C49E30B-E107-DD26-6CB9-EE6CB0536EB5}"/>
              </a:ext>
            </a:extLst>
          </p:cNvPr>
          <p:cNvSpPr>
            <a:spLocks noGrp="1"/>
          </p:cNvSpPr>
          <p:nvPr>
            <p:ph type="body" idx="1"/>
          </p:nvPr>
        </p:nvSpPr>
        <p:spPr/>
        <p:txBody>
          <a:bodyPr>
            <a:normAutofit/>
          </a:bodyPr>
          <a:lstStyle/>
          <a:p>
            <a:r>
              <a:rPr lang="en-US" dirty="0"/>
              <a:t>To find the outliers for City mileage with Histogram</a:t>
            </a:r>
            <a:endParaRPr lang="en-IN" dirty="0"/>
          </a:p>
        </p:txBody>
      </p:sp>
      <mc:AlternateContent xmlns:mc="http://schemas.openxmlformats.org/markup-compatibility/2006" xmlns:cx1="http://schemas.microsoft.com/office/drawing/2015/9/8/chartex">
        <mc:Choice Requires="cx1">
          <p:graphicFrame>
            <p:nvGraphicFramePr>
              <p:cNvPr id="11" name="Content Placeholder 10">
                <a:extLst>
                  <a:ext uri="{FF2B5EF4-FFF2-40B4-BE49-F238E27FC236}">
                    <a16:creationId xmlns:a16="http://schemas.microsoft.com/office/drawing/2014/main" id="{11508DE5-FED4-F0D1-2173-015C789F9A38}"/>
                  </a:ext>
                </a:extLst>
              </p:cNvPr>
              <p:cNvGraphicFramePr>
                <a:graphicFrameLocks noGrp="1"/>
              </p:cNvGraphicFramePr>
              <p:nvPr>
                <p:ph sz="half" idx="2"/>
              </p:nvPr>
            </p:nvGraphicFramePr>
            <p:xfrm>
              <a:off x="685801" y="3132138"/>
              <a:ext cx="4653116" cy="273772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Content Placeholder 10">
                <a:extLst>
                  <a:ext uri="{FF2B5EF4-FFF2-40B4-BE49-F238E27FC236}">
                    <a16:creationId xmlns:a16="http://schemas.microsoft.com/office/drawing/2014/main" id="{11508DE5-FED4-F0D1-2173-015C789F9A38}"/>
                  </a:ext>
                </a:extLst>
              </p:cNvPr>
              <p:cNvPicPr>
                <a:picLocks noGrp="1" noRot="1" noChangeAspect="1" noMove="1" noResize="1" noEditPoints="1" noAdjustHandles="1" noChangeArrowheads="1" noChangeShapeType="1"/>
              </p:cNvPicPr>
              <p:nvPr/>
            </p:nvPicPr>
            <p:blipFill>
              <a:blip r:embed="rId3"/>
              <a:stretch>
                <a:fillRect/>
              </a:stretch>
            </p:blipFill>
            <p:spPr>
              <a:xfrm>
                <a:off x="685801" y="3132138"/>
                <a:ext cx="4653116" cy="2737720"/>
              </a:xfrm>
              <a:prstGeom prst="rect">
                <a:avLst/>
              </a:prstGeom>
            </p:spPr>
          </p:pic>
        </mc:Fallback>
      </mc:AlternateContent>
      <p:sp>
        <p:nvSpPr>
          <p:cNvPr id="5" name="Text Placeholder 4">
            <a:extLst>
              <a:ext uri="{FF2B5EF4-FFF2-40B4-BE49-F238E27FC236}">
                <a16:creationId xmlns:a16="http://schemas.microsoft.com/office/drawing/2014/main" id="{D0610592-3AC2-5824-EC61-45504C23A1D6}"/>
              </a:ext>
            </a:extLst>
          </p:cNvPr>
          <p:cNvSpPr>
            <a:spLocks noGrp="1"/>
          </p:cNvSpPr>
          <p:nvPr>
            <p:ph type="body" sz="quarter" idx="3"/>
          </p:nvPr>
        </p:nvSpPr>
        <p:spPr/>
        <p:txBody>
          <a:bodyPr>
            <a:normAutofit/>
          </a:bodyPr>
          <a:lstStyle/>
          <a:p>
            <a:r>
              <a:rPr lang="en-US" dirty="0"/>
              <a:t>Top 10 car with hatchback</a:t>
            </a:r>
            <a:endParaRPr lang="en-IN" dirty="0"/>
          </a:p>
        </p:txBody>
      </p:sp>
      <p:sp>
        <p:nvSpPr>
          <p:cNvPr id="14" name="Content Placeholder 13">
            <a:extLst>
              <a:ext uri="{FF2B5EF4-FFF2-40B4-BE49-F238E27FC236}">
                <a16:creationId xmlns:a16="http://schemas.microsoft.com/office/drawing/2014/main" id="{02D1F6CD-32CE-7793-FB6B-6D864FF90913}"/>
              </a:ext>
            </a:extLst>
          </p:cNvPr>
          <p:cNvSpPr>
            <a:spLocks noGrp="1"/>
          </p:cNvSpPr>
          <p:nvPr>
            <p:ph sz="quarter" idx="4"/>
          </p:nvPr>
        </p:nvSpPr>
        <p:spPr/>
        <p:txBody>
          <a:bodyPr/>
          <a:lstStyle/>
          <a:p>
            <a:endParaRPr lang="en-IN" dirty="0"/>
          </a:p>
        </p:txBody>
      </p:sp>
      <p:sp>
        <p:nvSpPr>
          <p:cNvPr id="9" name="Text Placeholder 2">
            <a:extLst>
              <a:ext uri="{FF2B5EF4-FFF2-40B4-BE49-F238E27FC236}">
                <a16:creationId xmlns:a16="http://schemas.microsoft.com/office/drawing/2014/main" id="{0A06EADC-4C88-51F0-BF29-CC56EF77E705}"/>
              </a:ext>
            </a:extLst>
          </p:cNvPr>
          <p:cNvSpPr txBox="1">
            <a:spLocks/>
          </p:cNvSpPr>
          <p:nvPr/>
        </p:nvSpPr>
        <p:spPr>
          <a:xfrm>
            <a:off x="1069816" y="6079067"/>
            <a:ext cx="4754880" cy="640080"/>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0"/>
              </a:spcBef>
              <a:spcAft>
                <a:spcPts val="0"/>
              </a:spcAft>
              <a:buClr>
                <a:schemeClr val="tx2"/>
              </a:buClr>
              <a:buFont typeface="Arial" pitchFamily="34" charset="0"/>
              <a:buNone/>
              <a:defRPr sz="1800" b="0" kern="1200">
                <a:solidFill>
                  <a:schemeClr val="tx2"/>
                </a:solidFill>
                <a:latin typeface="+mn-lt"/>
                <a:ea typeface="+mn-ea"/>
                <a:cs typeface="+mn-cs"/>
              </a:defRPr>
            </a:lvl1pPr>
            <a:lvl2pPr marL="457200" indent="0" algn="l" defTabSz="914400" rtl="0" eaLnBrk="1" latinLnBrk="0" hangingPunct="1">
              <a:lnSpc>
                <a:spcPct val="100000"/>
              </a:lnSpc>
              <a:spcBef>
                <a:spcPts val="500"/>
              </a:spcBef>
              <a:buClr>
                <a:schemeClr val="tx2"/>
              </a:buClr>
              <a:buFont typeface="Arial" pitchFamily="34"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2"/>
              </a:buClr>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9pPr>
          </a:lstStyle>
          <a:p>
            <a:r>
              <a:rPr lang="en-US" dirty="0"/>
              <a:t>We can see the range and its corresponding frequencies.</a:t>
            </a:r>
            <a:endParaRPr lang="en-IN" dirty="0"/>
          </a:p>
        </p:txBody>
      </p:sp>
      <p:sp>
        <p:nvSpPr>
          <p:cNvPr id="10" name="Text Placeholder 2">
            <a:extLst>
              <a:ext uri="{FF2B5EF4-FFF2-40B4-BE49-F238E27FC236}">
                <a16:creationId xmlns:a16="http://schemas.microsoft.com/office/drawing/2014/main" id="{9C3DEDCD-5D80-523F-DD37-FA222BA8DEBC}"/>
              </a:ext>
            </a:extLst>
          </p:cNvPr>
          <p:cNvSpPr txBox="1">
            <a:spLocks/>
          </p:cNvSpPr>
          <p:nvPr/>
        </p:nvSpPr>
        <p:spPr>
          <a:xfrm>
            <a:off x="6367145" y="5956300"/>
            <a:ext cx="4754880" cy="640080"/>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0"/>
              </a:spcBef>
              <a:spcAft>
                <a:spcPts val="0"/>
              </a:spcAft>
              <a:buClr>
                <a:schemeClr val="tx2"/>
              </a:buClr>
              <a:buFont typeface="Arial" pitchFamily="34" charset="0"/>
              <a:buNone/>
              <a:defRPr sz="1800" b="0" kern="1200">
                <a:solidFill>
                  <a:schemeClr val="tx2"/>
                </a:solidFill>
                <a:latin typeface="+mn-lt"/>
                <a:ea typeface="+mn-ea"/>
                <a:cs typeface="+mn-cs"/>
              </a:defRPr>
            </a:lvl1pPr>
            <a:lvl2pPr marL="457200" indent="0" algn="l" defTabSz="914400" rtl="0" eaLnBrk="1" latinLnBrk="0" hangingPunct="1">
              <a:lnSpc>
                <a:spcPct val="100000"/>
              </a:lnSpc>
              <a:spcBef>
                <a:spcPts val="500"/>
              </a:spcBef>
              <a:buClr>
                <a:schemeClr val="tx2"/>
              </a:buClr>
              <a:buFont typeface="Arial" pitchFamily="34"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2"/>
              </a:buClr>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2"/>
              </a:buClr>
              <a:buFont typeface="Arial" pitchFamily="34" charset="0"/>
              <a:buNone/>
              <a:defRPr sz="1600" b="1" kern="1200">
                <a:solidFill>
                  <a:schemeClr val="tx1"/>
                </a:solidFill>
                <a:latin typeface="+mn-lt"/>
                <a:ea typeface="+mn-ea"/>
                <a:cs typeface="+mn-cs"/>
              </a:defRPr>
            </a:lvl9pPr>
          </a:lstStyle>
          <a:p>
            <a:r>
              <a:rPr lang="en-US" dirty="0"/>
              <a:t>To know how many car manufacturer have hatchback body-type.</a:t>
            </a:r>
            <a:endParaRPr lang="en-IN" dirty="0"/>
          </a:p>
        </p:txBody>
      </p:sp>
      <p:graphicFrame>
        <p:nvGraphicFramePr>
          <p:cNvPr id="12" name="Chart 11">
            <a:extLst>
              <a:ext uri="{FF2B5EF4-FFF2-40B4-BE49-F238E27FC236}">
                <a16:creationId xmlns:a16="http://schemas.microsoft.com/office/drawing/2014/main" id="{4DF2E5FA-0A6C-1EDA-C90E-AC5E62CEFC50}"/>
              </a:ext>
            </a:extLst>
          </p:cNvPr>
          <p:cNvGraphicFramePr>
            <a:graphicFrameLocks/>
          </p:cNvGraphicFramePr>
          <p:nvPr/>
        </p:nvGraphicFramePr>
        <p:xfrm>
          <a:off x="6367145" y="34290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05509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33F6-9E1F-561F-42A8-579F8841F52A}"/>
              </a:ext>
            </a:extLst>
          </p:cNvPr>
          <p:cNvSpPr>
            <a:spLocks noGrp="1"/>
          </p:cNvSpPr>
          <p:nvPr>
            <p:ph type="title"/>
          </p:nvPr>
        </p:nvSpPr>
        <p:spPr/>
        <p:txBody>
          <a:bodyPr>
            <a:normAutofit/>
          </a:bodyPr>
          <a:lstStyle/>
          <a:p>
            <a:r>
              <a:rPr lang="en-US" dirty="0"/>
              <a:t>To find the Top car manufacturer based on the body-type.</a:t>
            </a:r>
            <a:endParaRPr lang="en-IN" dirty="0"/>
          </a:p>
        </p:txBody>
      </p:sp>
      <p:graphicFrame>
        <p:nvGraphicFramePr>
          <p:cNvPr id="9" name="Content Placeholder 8">
            <a:extLst>
              <a:ext uri="{FF2B5EF4-FFF2-40B4-BE49-F238E27FC236}">
                <a16:creationId xmlns:a16="http://schemas.microsoft.com/office/drawing/2014/main" id="{1E8A2E90-A1C1-73FF-456F-CFB618FADA2B}"/>
              </a:ext>
            </a:extLst>
          </p:cNvPr>
          <p:cNvGraphicFramePr>
            <a:graphicFrameLocks noGrp="1"/>
          </p:cNvGraphicFramePr>
          <p:nvPr>
            <p:ph sz="half" idx="1"/>
          </p:nvPr>
        </p:nvGraphicFramePr>
        <p:xfrm>
          <a:off x="685800" y="2193925"/>
          <a:ext cx="5334000" cy="40243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ontent Placeholder 11">
            <a:extLst>
              <a:ext uri="{FF2B5EF4-FFF2-40B4-BE49-F238E27FC236}">
                <a16:creationId xmlns:a16="http://schemas.microsoft.com/office/drawing/2014/main" id="{1F5CD230-87CB-A8F8-E9B1-636A140129D6}"/>
              </a:ext>
            </a:extLst>
          </p:cNvPr>
          <p:cNvGraphicFramePr>
            <a:graphicFrameLocks noGrp="1"/>
          </p:cNvGraphicFramePr>
          <p:nvPr>
            <p:ph sz="half" idx="2"/>
          </p:nvPr>
        </p:nvGraphicFramePr>
        <p:xfrm>
          <a:off x="6172200" y="2193925"/>
          <a:ext cx="5334000" cy="4024313"/>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a:extLst>
              <a:ext uri="{FF2B5EF4-FFF2-40B4-BE49-F238E27FC236}">
                <a16:creationId xmlns:a16="http://schemas.microsoft.com/office/drawing/2014/main" id="{A11C3D36-4C73-4F97-D223-6275008C7196}"/>
              </a:ext>
            </a:extLst>
          </p:cNvPr>
          <p:cNvSpPr txBox="1">
            <a:spLocks/>
          </p:cNvSpPr>
          <p:nvPr/>
        </p:nvSpPr>
        <p:spPr>
          <a:xfrm>
            <a:off x="1236134" y="6002866"/>
            <a:ext cx="10058400" cy="85513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300" dirty="0"/>
              <a:t>In this we can find a variety of car manufacturer with their body type and top car manufacturer are visible.</a:t>
            </a:r>
          </a:p>
        </p:txBody>
      </p:sp>
    </p:spTree>
    <p:extLst>
      <p:ext uri="{BB962C8B-B14F-4D97-AF65-F5344CB8AC3E}">
        <p14:creationId xmlns:p14="http://schemas.microsoft.com/office/powerpoint/2010/main" val="3607595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TotalTime>
  <Words>773</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Bookman Old Style</vt:lpstr>
      <vt:lpstr>Calibri</vt:lpstr>
      <vt:lpstr>Rockwell</vt:lpstr>
      <vt:lpstr>Damask</vt:lpstr>
      <vt:lpstr>Car data analysis</vt:lpstr>
      <vt:lpstr>Introduction:</vt:lpstr>
      <vt:lpstr>Objective:</vt:lpstr>
      <vt:lpstr>Business Requirement</vt:lpstr>
      <vt:lpstr>Top 3 Manufacturer with hatchback body type</vt:lpstr>
      <vt:lpstr>To find the relationship between values.</vt:lpstr>
      <vt:lpstr>To find the outliers using histogram</vt:lpstr>
      <vt:lpstr>Business Requirement </vt:lpstr>
      <vt:lpstr>To find the Top car manufacturer based on the body-type.</vt:lpstr>
      <vt:lpstr>To find the most car with the particular body-type.</vt:lpstr>
      <vt:lpstr>To find the no. of CAR VARIANTS in each car manufacturer</vt:lpstr>
      <vt:lpstr>TOP 2 MANUFACTUREING CAR'S NO OF   VARIATION WITH BODY TYPE </vt:lpstr>
      <vt:lpstr>To find the correlation between the data’s.</vt:lpstr>
      <vt:lpstr>To find the AVERAGE fuel efficiency</vt:lpstr>
      <vt:lpstr>To find the AVERAGE fuel efficiency</vt:lpstr>
      <vt:lpstr>To find correlation between values</vt:lpstr>
      <vt:lpstr>Fuel Efficiency</vt:lpstr>
      <vt:lpstr>Fuel Efficiency</vt:lpstr>
      <vt:lpstr>DASHBOARD</vt:lpstr>
      <vt:lpstr>Summary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ASHER ALEXANDER</dc:creator>
  <cp:lastModifiedBy>ASHER ALEXANDER</cp:lastModifiedBy>
  <cp:revision>1</cp:revision>
  <dcterms:created xsi:type="dcterms:W3CDTF">2024-12-25T10:50:39Z</dcterms:created>
  <dcterms:modified xsi:type="dcterms:W3CDTF">2024-12-25T10:58:47Z</dcterms:modified>
</cp:coreProperties>
</file>