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將天敞開 祢的榮耀降下來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將天敞開 祢的同在降下來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【將天敞開】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榮耀彰顯奇妙神蹟將顯明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天上國度降臨在這裡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【在這裡】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§ 祢的靈在這裡 這裡就有自由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聖靈自由運行無止盡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【在這裡】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移山倒海信心 堅定不斷升起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期待偉大神做奇妙事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【在這裡】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諸天述說天父的榮耀 穹蒼傳揚奇妙的作為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張開雙手萬物得飽足 萬口承認祢是我們的神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【我們的神】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※我們的神 坐在寶座上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聖殿充滿榮耀萬民敬拜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【我們的神】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全能的神 我們尊崇祢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聖潔榮耀 尊貴 能力 都歸於祢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【我們的神】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§祢說話 命立就立 祢吹氣 就得生命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萬物齊唱 哈利路亞 聖哉聖哉聖哉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【我們的神】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1.當我在患難之中 我仍要信靠耶穌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祢是我的一切 我心所依靠的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【耶穌永遠掌權】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2.當我的心動搖時 我仍要讚美耶穌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祢是我的盼望 我心所依靠的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【耶穌永遠掌權】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※哈利路亞 哈利路亞 耶穌永遠掌權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哈利路亞 哈利路亞 耶穌永遠掌權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【耶穌永遠掌權】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將天敞開 祢的榮耀降下來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萬國讚嘆祢 祢是榮耀君王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【將天敞開】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§白晝 祢向我施慈愛 黑夜 我要歌頌禱告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祢是我的詩歌 我的避難所 叫我抬起頭的神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【耶穌永遠掌權】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以禱告播下救恩的種子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以淚水澆灌心靈的深處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【禱告的力量】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神的靈使軟弱的心變得剛強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我的信心建立在耶穌這磐石上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【禱告的力量】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※禱告的力量時間可以證明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改變的大能在耶穌基督裡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【禱告的力量】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獻上馨香之祭直達到祢寶座前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因祢信實 祢必垂聽每個呼求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【禱告的力量】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※天上地下 合一敬拜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歡呼耶穌基督 聖潔羔羊 榮耀歸於祢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【將天敞開】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天上地下 在永恆裡敬拜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哈利路亞 哈利路亞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【將天敞開】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§ 神就在這裡 我們歡迎祢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讓一切焦點轉向祢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【將天敞開】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神就在這裡 我們歡迎祢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寶座前敬拜不停息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【將天敞開】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神的子民合一聚集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熱切期盼遇見祢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【在這裡】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天要敞開神的道傳遍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因為我們渴慕尋求祢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【在這裡】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※在這裡 在這裡 耶穌祢現在在這裡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00"/>
                </a:solidFill>
                <a:latin typeface="微軟正黑體"/>
              </a:defRPr>
            </a:pPr>
            <a:r>
              <a:t>我相信 我相信 喜樂的江河在這裡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FFFF00"/>
                </a:solidFill>
                <a:latin typeface="微軟正黑體"/>
              </a:defRPr>
            </a:pPr>
            <a:r>
              <a:t>【在這裡】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