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3" r:id="rId7"/>
    <p:sldId id="258" r:id="rId8"/>
    <p:sldId id="262" r:id="rId9"/>
  </p:sldIdLst>
  <p:sldSz cx="9144000" cy="5143500" type="screen16x9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2" y="-4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18D660F-F025-4BEA-9E5C-092BFC1AEE81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smtClean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35B2D56-8C47-42C6-B32F-6B934FBEDE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5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FB428-8795-47F7-9F56-E3C08DBB87D1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B0AA5-7AC6-4A2C-B0F9-04D0D7BED53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00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B4297-F4D5-43A5-8CE3-9DFC87BCF274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BEE88-CC86-48A3-BDF2-013EE1A6D7B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28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07304-2E56-46D3-95EE-C1DD3D31F4F5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89ECD8-A1BF-4C18-BD20-F10E566EEAC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56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3E5D-4FC9-4184-A2C1-02D17EA54594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8C42B-7434-4B36-B74F-93D37798346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44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0BE20-530E-44A7-9FF7-7C53260B0E31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24A0E-600C-45E0-83BB-10C407E87B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981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F8EC77-0BBA-4305-832C-9DD563A14F9E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1E35A2-BF8F-44B4-83F8-02EC4B776F9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27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BFAB4-3EEF-4846-86B5-1121C894DA10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5CE19-82DE-41DE-89FF-4AABF841DB4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2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388" y="4767263"/>
            <a:ext cx="2133600" cy="274637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E67C2-C86C-4D4D-8442-B70CC7F59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9692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A54D6-7961-456D-8C5B-37B221B091DC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167C6-B0A7-4936-8CF3-E36589B8B78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43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C594D-97E4-4016-A4B5-0DF0A6FF9EE0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446B7-E843-4049-8274-CFB15F7B03A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8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1C7AB-B5CA-4BF0-8AF7-3694BE847D89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C3B200-7ADC-4D84-BFCF-9863F4E5D06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664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3850CD9-F29F-471D-8F03-BC42706CEA1F}" type="datetimeFigureOut">
              <a:rPr lang="zh-TW" altLang="en-US"/>
              <a:pPr>
                <a:defRPr/>
              </a:pPr>
              <a:t>2020/2/21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41DDB9-93CB-4D65-BACB-6DB7D8A2CEB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73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微軟正黑體" pitchFamily="34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耶穌耶穌 我的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性命 因為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愛的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緣故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求原諒我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將祢聖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 日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念千遍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不住</a:t>
            </a:r>
            <a:endParaRPr lang="zh-TW" altLang="en-US" dirty="0" smtClean="0"/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心愛祢 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不知如何 約束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我的奇樂</a:t>
            </a:r>
            <a:b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祢愛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有如一團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熱火 使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我心中火熱</a:t>
            </a:r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973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因祢是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我一切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一切 我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的倚靠食糧</a:t>
            </a:r>
            <a:b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我心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羨慕 我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醫藥 我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魂永遠力量</a:t>
            </a:r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973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燒燒 喔 愛 在我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心懷 日夜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厲害的燒</a:t>
            </a:r>
            <a:b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直至所有其他的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 燒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到無處可找</a:t>
            </a:r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973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暗中之光 憂中之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樂 天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在地上開始</a:t>
            </a:r>
            <a:b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耶穌祢是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我愛我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歌 有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誰知祢價值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973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這愛將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受甚麼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限制 要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到那裡停止</a:t>
            </a:r>
            <a:b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 進 我主甘甜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價值 今日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遠勝昨日 </a:t>
            </a:r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7531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 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耶穌 耶穌 最愛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救主</a:t>
            </a:r>
            <a: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無人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無物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與祢比擬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8973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3"/>
          <p:cNvSpPr>
            <a:spLocks noGrp="1"/>
          </p:cNvSpPr>
          <p:nvPr>
            <p:ph type="title"/>
          </p:nvPr>
        </p:nvSpPr>
        <p:spPr>
          <a:xfrm>
            <a:off x="0" y="555625"/>
            <a:ext cx="9144000" cy="8572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祢的笑容是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我歡喜</a:t>
            </a:r>
            <a:b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 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愛祢 祢 </a:t>
            </a:r>
            <a:r>
              <a:rPr lang="zh-TW" altLang="en-US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</a:t>
            </a:r>
          </a:p>
        </p:txBody>
      </p:sp>
      <p:sp>
        <p:nvSpPr>
          <p:cNvPr id="4099" name="文字方塊 4"/>
          <p:cNvSpPr txBox="1">
            <a:spLocks noChangeArrowheads="1"/>
          </p:cNvSpPr>
          <p:nvPr/>
        </p:nvSpPr>
        <p:spPr bwMode="auto">
          <a:xfrm>
            <a:off x="107950" y="4784725"/>
            <a:ext cx="151172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微軟正黑體" pitchFamily="34" charset="-120"/>
              </a:defRPr>
            </a:lvl9pPr>
          </a:lstStyle>
          <a:p>
            <a:r>
              <a:rPr kumimoji="0" lang="en-US" altLang="zh-TW" sz="1400" b="1" dirty="0" smtClean="0"/>
              <a:t>44-</a:t>
            </a:r>
            <a:r>
              <a:rPr kumimoji="0" lang="zh-TW" altLang="en-US" sz="1400" b="1" dirty="0" smtClean="0"/>
              <a:t>祢是我愛我歌</a:t>
            </a:r>
            <a:endParaRPr kumimoji="0"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86871150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00"/>
    </a:lt1>
    <a:dk2>
      <a:srgbClr val="000000"/>
    </a:dk2>
    <a:lt2>
      <a:srgbClr val="000000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</TotalTime>
  <Words>140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敬拜</vt:lpstr>
      <vt:lpstr>1. 耶穌耶穌 我的性命 因為愛的緣故 求原諒我將祢聖名 日念千遍不住</vt:lpstr>
      <vt:lpstr>2. 我心愛祢 不知如何 約束我的奇樂 祢愛有如一團熱火 使我心中火熱</vt:lpstr>
      <vt:lpstr>3. 因祢是我一切一切 我的倚靠食糧 我心羨慕 我身醫藥 我魂永遠力量</vt:lpstr>
      <vt:lpstr>4.燒燒 喔 愛 在我心懷 日夜厲害的燒 直至所有其他的愛 燒到無處可找</vt:lpstr>
      <vt:lpstr>5.暗中之光 憂中之樂 天在地上開始 耶穌祢是我愛我歌 有誰知祢價值</vt:lpstr>
      <vt:lpstr>6.這愛將受甚麼限制 要到那裡停止 進 進 我主甘甜價值 今日遠勝昨日 </vt:lpstr>
      <vt:lpstr>※ 耶穌 耶穌 最愛救主 無人無物與祢比擬</vt:lpstr>
      <vt:lpstr>祢的笑容是我歡喜 我愛 愛祢 祢 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耶穌耶穌 我的性命 因為愛的緣故 求原諒我將你聖名 日念千遍不住</dc:title>
  <dc:creator>user</dc:creator>
  <cp:lastModifiedBy>user</cp:lastModifiedBy>
  <cp:revision>2</cp:revision>
  <dcterms:created xsi:type="dcterms:W3CDTF">2020-02-21T07:55:19Z</dcterms:created>
  <dcterms:modified xsi:type="dcterms:W3CDTF">2020-02-21T08:06:13Z</dcterms:modified>
</cp:coreProperties>
</file>