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6"/>
  </p:notesMasterIdLst>
  <p:sldIdLst>
    <p:sldId id="520" r:id="rId2"/>
    <p:sldId id="521" r:id="rId3"/>
    <p:sldId id="522" r:id="rId4"/>
    <p:sldId id="523" r:id="rId5"/>
  </p:sldIdLst>
  <p:sldSz cx="9144000" cy="5143500" type="screen16x9"/>
  <p:notesSz cx="6858000" cy="9144000"/>
  <p:defaultTextStyle>
    <a:defPPr>
      <a:defRPr lang="en-US"/>
    </a:defPPr>
    <a:lvl1pPr algn="l" defTabSz="3429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Calibri" panose="020F0502020204030204" pitchFamily="34" charset="0"/>
      </a:defRPr>
    </a:lvl1pPr>
    <a:lvl2pPr marL="342900" algn="l" defTabSz="3429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Calibri" panose="020F0502020204030204" pitchFamily="34" charset="0"/>
      </a:defRPr>
    </a:lvl2pPr>
    <a:lvl3pPr marL="685800" algn="l" defTabSz="3429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Calibri" panose="020F0502020204030204" pitchFamily="34" charset="0"/>
      </a:defRPr>
    </a:lvl3pPr>
    <a:lvl4pPr marL="1028700" algn="l" defTabSz="3429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Calibri" panose="020F0502020204030204" pitchFamily="34" charset="0"/>
      </a:defRPr>
    </a:lvl4pPr>
    <a:lvl5pPr marL="1371600" algn="l" defTabSz="3429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Calibri" panose="020F0502020204030204" pitchFamily="34" charset="0"/>
      </a:defRPr>
    </a:lvl5pPr>
    <a:lvl6pPr marL="1714500" algn="l" defTabSz="6858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Calibri" panose="020F0502020204030204" pitchFamily="34" charset="0"/>
      </a:defRPr>
    </a:lvl6pPr>
    <a:lvl7pPr marL="2057400" algn="l" defTabSz="6858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Calibri" panose="020F0502020204030204" pitchFamily="34" charset="0"/>
      </a:defRPr>
    </a:lvl7pPr>
    <a:lvl8pPr marL="2400300" algn="l" defTabSz="6858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Calibri" panose="020F0502020204030204" pitchFamily="34" charset="0"/>
      </a:defRPr>
    </a:lvl8pPr>
    <a:lvl9pPr marL="2743200" algn="l" defTabSz="6858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Calibri" panose="020F050202020403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588" autoAdjust="0"/>
    <p:restoredTop sz="86407" autoAdjust="0"/>
  </p:normalViewPr>
  <p:slideViewPr>
    <p:cSldViewPr>
      <p:cViewPr varScale="1">
        <p:scale>
          <a:sx n="106" d="100"/>
          <a:sy n="106" d="100"/>
        </p:scale>
        <p:origin x="200" y="36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6DE0B376-B919-139E-6F5B-7F5995C403E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C986CE09-8A44-D410-B722-3CD82B11B330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F1E10EE-3198-6A41-95CA-E9D4DA2CF58B}" type="datetimeFigureOut">
              <a:rPr lang="zh-TW" altLang="en-US"/>
              <a:pPr>
                <a:defRPr/>
              </a:pPr>
              <a:t>2025/8/2</a:t>
            </a:fld>
            <a:endParaRPr lang="zh-TW" altLang="en-US"/>
          </a:p>
        </p:txBody>
      </p:sp>
      <p:sp>
        <p:nvSpPr>
          <p:cNvPr id="4" name="投影片影像版面配置區 3">
            <a:extLst>
              <a:ext uri="{FF2B5EF4-FFF2-40B4-BE49-F238E27FC236}">
                <a16:creationId xmlns:a16="http://schemas.microsoft.com/office/drawing/2014/main" id="{CC56824A-98FC-A6CB-D702-EB823A4006C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>
            <a:extLst>
              <a:ext uri="{FF2B5EF4-FFF2-40B4-BE49-F238E27FC236}">
                <a16:creationId xmlns:a16="http://schemas.microsoft.com/office/drawing/2014/main" id="{27BC0B7A-D3D8-0244-F4F5-94856943B9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noProof="0"/>
              <a:t>按一下以編輯母片文字樣式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856C37C-FB64-810F-2209-B6CFAA433CA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AED84AA-1C33-2CB0-B062-FC5D37C17C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B5EB886F-33F2-6C4F-A9D2-066FEED5ED70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5EB886F-33F2-6C4F-A9D2-066FEED5ED70}" type="slidenum">
              <a:rPr lang="zh-TW" altLang="en-US" smtClean="0"/>
              <a:pPr>
                <a:defRPr/>
              </a:pPr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6105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5EB886F-33F2-6C4F-A9D2-066FEED5ED70}" type="slidenum">
              <a:rPr lang="zh-TW" altLang="en-US" smtClean="0"/>
              <a:pPr>
                <a:defRPr/>
              </a:pPr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98843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5EB886F-33F2-6C4F-A9D2-066FEED5ED70}" type="slidenum">
              <a:rPr lang="zh-TW" altLang="en-US" smtClean="0"/>
              <a:pPr>
                <a:defRPr/>
              </a:pPr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90827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5EB886F-33F2-6C4F-A9D2-066FEED5ED70}" type="slidenum">
              <a:rPr lang="zh-TW" altLang="en-US" smtClean="0"/>
              <a:pPr>
                <a:defRPr/>
              </a:pPr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01612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253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13"/>
            </a:lvl1pPr>
            <a:lvl2pPr marL="192881" indent="0" algn="ctr">
              <a:buNone/>
              <a:defRPr sz="844"/>
            </a:lvl2pPr>
            <a:lvl3pPr marL="385763" indent="0" algn="ctr">
              <a:buNone/>
              <a:defRPr sz="760"/>
            </a:lvl3pPr>
            <a:lvl4pPr marL="578644" indent="0" algn="ctr">
              <a:buNone/>
              <a:defRPr sz="675"/>
            </a:lvl4pPr>
            <a:lvl5pPr marL="771525" indent="0" algn="ctr">
              <a:buNone/>
              <a:defRPr sz="675"/>
            </a:lvl5pPr>
            <a:lvl6pPr marL="964406" indent="0" algn="ctr">
              <a:buNone/>
              <a:defRPr sz="675"/>
            </a:lvl6pPr>
            <a:lvl7pPr marL="1157288" indent="0" algn="ctr">
              <a:buNone/>
              <a:defRPr sz="675"/>
            </a:lvl7pPr>
            <a:lvl8pPr marL="1350169" indent="0" algn="ctr">
              <a:buNone/>
              <a:defRPr sz="675"/>
            </a:lvl8pPr>
            <a:lvl9pPr marL="1543050" indent="0" algn="ctr">
              <a:buNone/>
              <a:defRPr sz="675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C01AD1-1B51-42B8-27E1-582ACF734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2A3DF7-84C5-3D8D-541F-238DFA536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69. </a:t>
            </a:r>
            <a:r>
              <a:rPr lang="zh-TW" altLang="en-US"/>
              <a:t>耶和華祝福滿滿</a:t>
            </a:r>
            <a:endParaRPr lang="en-US" altLang="zh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E3849D-0DEE-FB1D-C289-A5400AEBA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FD194F-B2D9-9946-B76D-8A49FE4CDBA9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98570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369218"/>
            <a:ext cx="7886700" cy="326350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F817D4-76B0-15C4-BFDC-7EBCBCB37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D2953-0992-2282-CB39-3A56F2EF2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69. </a:t>
            </a:r>
            <a:r>
              <a:rPr lang="zh-TW" altLang="en-US"/>
              <a:t>耶和華祝福滿滿</a:t>
            </a:r>
            <a:endParaRPr lang="en-US" altLang="zh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D5DAB6-B55C-368E-27D9-F2C5ACC91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F35209-AB5C-7E42-A5B3-7E2D78552E67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89494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3"/>
            <a:ext cx="1971675" cy="4358879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2" y="273843"/>
            <a:ext cx="5800725" cy="435887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60DD58-42CD-5A34-7C3C-E60AAFF80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D8F287-7048-671D-696F-05F160E54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69. </a:t>
            </a:r>
            <a:r>
              <a:rPr lang="zh-TW" altLang="en-US"/>
              <a:t>耶和華祝福滿滿</a:t>
            </a:r>
            <a:endParaRPr lang="en-US" altLang="zh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D5092E-2A9D-1B3E-CB4E-6DA569E1B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707F58-8139-694F-B6C4-07358C699AE6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09573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95486"/>
            <a:ext cx="8229600" cy="85725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C6FE9061-8338-49FA-E8E0-2D17C0DB8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FB726F46-C315-234D-F2CF-F4E10C8BB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69. </a:t>
            </a:r>
            <a:r>
              <a:rPr lang="zh-TW" altLang="en-US"/>
              <a:t>耶和華祝福滿滿</a:t>
            </a:r>
            <a:endParaRPr lang="en-US" altLang="zh-TW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8083777-4FED-BFAC-4569-FFC62682E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9184A8-A3DE-FA49-8B7E-E3162AF5E1F8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812483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3593A5-2CCA-DFC1-8BE5-0F9D0232E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B7D8DB-8749-AC9E-6DCC-73D26A525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69. </a:t>
            </a:r>
            <a:r>
              <a:rPr lang="zh-TW" altLang="en-US"/>
              <a:t>耶和華祝福滿滿</a:t>
            </a:r>
            <a:endParaRPr lang="en-US" altLang="zh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AE7264-D3D3-9706-EB1D-A3F64273A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A7FD9B-519F-4C42-833F-7FD34E687D6F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55004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歌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0794"/>
            <a:ext cx="9144000" cy="326350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000" b="1" spc="-113">
                <a:latin typeface="+mn-lt"/>
                <a:cs typeface="Calibri" panose="020F0502020204030204" pitchFamily="34" charset="0"/>
              </a:defRPr>
            </a:lvl1pPr>
            <a:lvl2pPr marL="192881" indent="0" algn="ctr">
              <a:buNone/>
              <a:defRPr sz="3000" b="1" spc="-113">
                <a:latin typeface="+mn-lt"/>
                <a:cs typeface="Calibri" panose="020F0502020204030204" pitchFamily="34" charset="0"/>
              </a:defRPr>
            </a:lvl2pPr>
            <a:lvl3pPr marL="385763" indent="0" algn="ctr">
              <a:buNone/>
              <a:defRPr sz="3000" b="1" spc="-113">
                <a:latin typeface="+mn-lt"/>
                <a:cs typeface="Calibri" panose="020F0502020204030204" pitchFamily="34" charset="0"/>
              </a:defRPr>
            </a:lvl3pPr>
            <a:lvl4pPr marL="578644" indent="0" algn="ctr">
              <a:buNone/>
              <a:defRPr sz="3000" b="1" spc="-113">
                <a:latin typeface="+mn-lt"/>
                <a:cs typeface="Calibri" panose="020F0502020204030204" pitchFamily="34" charset="0"/>
              </a:defRPr>
            </a:lvl4pPr>
            <a:lvl5pPr marL="771525" indent="0" algn="ctr">
              <a:buNone/>
              <a:defRPr sz="3000" b="1" spc="-113">
                <a:latin typeface="+mn-lt"/>
                <a:cs typeface="Calibri" panose="020F0502020204030204" pitchFamily="34" charset="0"/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6AAF1FE9-4C1E-23F1-568A-726628FB4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8FD464E-D44B-C476-9A31-57F022ED206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55F4AB8-1596-DE47-A953-523FE6D2AF7A}" type="slidenum">
              <a:rPr lang="en-US" altLang="zh-TW"/>
              <a:pPr/>
              <a:t>‹#›</a:t>
            </a:fld>
            <a:endParaRPr lang="en-US" altLang="zh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90EF73-C19F-F252-7888-2B3AB6645A8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z="1500" b="1"/>
            </a:lvl1pPr>
          </a:lstStyle>
          <a:p>
            <a:r>
              <a:rPr lang="en-US" altLang="zh-TW"/>
              <a:t>69. </a:t>
            </a:r>
            <a:r>
              <a:rPr lang="zh-TW" altLang="en-US"/>
              <a:t>耶和華祝福滿滿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82166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7"/>
            <a:ext cx="7886700" cy="2139553"/>
          </a:xfrm>
        </p:spPr>
        <p:txBody>
          <a:bodyPr anchor="b"/>
          <a:lstStyle>
            <a:lvl1pPr>
              <a:defRPr sz="253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101"/>
            <a:ext cx="7886700" cy="11251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1pPr>
            <a:lvl2pPr marL="192881" indent="0">
              <a:buNone/>
              <a:defRPr sz="844">
                <a:solidFill>
                  <a:schemeClr val="tx1">
                    <a:tint val="75000"/>
                  </a:schemeClr>
                </a:solidFill>
              </a:defRPr>
            </a:lvl2pPr>
            <a:lvl3pPr marL="385763" indent="0">
              <a:buNone/>
              <a:defRPr sz="760">
                <a:solidFill>
                  <a:schemeClr val="tx1">
                    <a:tint val="75000"/>
                  </a:schemeClr>
                </a:solidFill>
              </a:defRPr>
            </a:lvl3pPr>
            <a:lvl4pPr marL="578644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4pPr>
            <a:lvl5pPr marL="771525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5pPr>
            <a:lvl6pPr marL="964406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6pPr>
            <a:lvl7pPr marL="1157288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7pPr>
            <a:lvl8pPr marL="1350169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8pPr>
            <a:lvl9pPr marL="1543050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EDF454-57BB-1EAC-8E22-B465058F2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F670CA-74B5-A156-D6FE-7460FC747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69. </a:t>
            </a:r>
            <a:r>
              <a:rPr lang="zh-TW" altLang="en-US"/>
              <a:t>耶和華祝福滿滿</a:t>
            </a:r>
            <a:endParaRPr lang="en-US" altLang="zh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D3B1C-B4A6-664B-C80C-D1DCC32A4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D7FCA9-1AFE-A448-86B1-8CDE82B35025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40761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8"/>
            <a:ext cx="3886200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8"/>
            <a:ext cx="3886200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9CC3874-1048-A35E-D3A1-51C0040C6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5211C66-C2EF-0C0B-E44E-170AB37C0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69. </a:t>
            </a:r>
            <a:r>
              <a:rPr lang="zh-TW" altLang="en-US"/>
              <a:t>耶和華祝福滿滿</a:t>
            </a:r>
            <a:endParaRPr lang="en-US" altLang="zh-TW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E768759-17DD-0C13-E0D1-5C328D4D7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1F6939-D15A-F547-A3FA-7AE63A735790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68363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7"/>
            <a:ext cx="7886700" cy="994172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013" b="1"/>
            </a:lvl1pPr>
            <a:lvl2pPr marL="192881" indent="0">
              <a:buNone/>
              <a:defRPr sz="844" b="1"/>
            </a:lvl2pPr>
            <a:lvl3pPr marL="385763" indent="0">
              <a:buNone/>
              <a:defRPr sz="760" b="1"/>
            </a:lvl3pPr>
            <a:lvl4pPr marL="578644" indent="0">
              <a:buNone/>
              <a:defRPr sz="675" b="1"/>
            </a:lvl4pPr>
            <a:lvl5pPr marL="771525" indent="0">
              <a:buNone/>
              <a:defRPr sz="675" b="1"/>
            </a:lvl5pPr>
            <a:lvl6pPr marL="964406" indent="0">
              <a:buNone/>
              <a:defRPr sz="675" b="1"/>
            </a:lvl6pPr>
            <a:lvl7pPr marL="1157288" indent="0">
              <a:buNone/>
              <a:defRPr sz="675" b="1"/>
            </a:lvl7pPr>
            <a:lvl8pPr marL="1350169" indent="0">
              <a:buNone/>
              <a:defRPr sz="675" b="1"/>
            </a:lvl8pPr>
            <a:lvl9pPr marL="1543050" indent="0">
              <a:buNone/>
              <a:defRPr sz="675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2" y="1260872"/>
            <a:ext cx="3887391" cy="61793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013" b="1"/>
            </a:lvl1pPr>
            <a:lvl2pPr marL="192881" indent="0">
              <a:buNone/>
              <a:defRPr sz="844" b="1"/>
            </a:lvl2pPr>
            <a:lvl3pPr marL="385763" indent="0">
              <a:buNone/>
              <a:defRPr sz="760" b="1"/>
            </a:lvl3pPr>
            <a:lvl4pPr marL="578644" indent="0">
              <a:buNone/>
              <a:defRPr sz="675" b="1"/>
            </a:lvl4pPr>
            <a:lvl5pPr marL="771525" indent="0">
              <a:buNone/>
              <a:defRPr sz="675" b="1"/>
            </a:lvl5pPr>
            <a:lvl6pPr marL="964406" indent="0">
              <a:buNone/>
              <a:defRPr sz="675" b="1"/>
            </a:lvl6pPr>
            <a:lvl7pPr marL="1157288" indent="0">
              <a:buNone/>
              <a:defRPr sz="675" b="1"/>
            </a:lvl7pPr>
            <a:lvl8pPr marL="1350169" indent="0">
              <a:buNone/>
              <a:defRPr sz="675" b="1"/>
            </a:lvl8pPr>
            <a:lvl9pPr marL="1543050" indent="0">
              <a:buNone/>
              <a:defRPr sz="675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2" y="1878806"/>
            <a:ext cx="3887391" cy="276344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8EA1ED85-3417-9CDA-65D4-C1F94BE2A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65594EF1-9B8C-01AC-695B-64EB9B706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69. </a:t>
            </a:r>
            <a:r>
              <a:rPr lang="zh-TW" altLang="en-US"/>
              <a:t>耶和華祝福滿滿</a:t>
            </a:r>
            <a:endParaRPr lang="en-US" altLang="zh-TW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DE4FBE7F-001B-FADF-A36D-E794B5333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3B26AD-E0C1-9142-B750-DF1A36CC1107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30004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E0D31540-3EEC-1C7A-413C-BDE279134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9B3AF121-9114-CCE1-AFAF-159F15F4B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69. </a:t>
            </a:r>
            <a:r>
              <a:rPr lang="zh-TW" altLang="en-US"/>
              <a:t>耶和華祝福滿滿</a:t>
            </a:r>
            <a:endParaRPr lang="en-US" altLang="zh-TW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3ABAD78-E920-23AC-B5A2-FF0065F7F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5000B7-9CB4-5341-AC59-7C5E48FECF5A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20843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A6D92E0C-869C-2FD1-318F-F16D9C480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B76EF3B2-E417-B392-8A46-2F3D9B4C1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69. </a:t>
            </a:r>
            <a:r>
              <a:rPr lang="zh-TW" altLang="en-US"/>
              <a:t>耶和華祝福滿滿</a:t>
            </a:r>
            <a:endParaRPr lang="en-US" altLang="zh-TW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6BA8C08C-1692-65B2-7FA8-D82DEB6EF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E1F490-F1AA-9C4B-8E2F-E3BED6AA3513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71411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135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2"/>
            <a:ext cx="4629150" cy="3655219"/>
          </a:xfrm>
          <a:prstGeom prst="rect">
            <a:avLst/>
          </a:prstGeom>
        </p:spPr>
        <p:txBody>
          <a:bodyPr/>
          <a:lstStyle>
            <a:lvl1pPr>
              <a:defRPr sz="1350"/>
            </a:lvl1pPr>
            <a:lvl2pPr>
              <a:defRPr sz="1181"/>
            </a:lvl2pPr>
            <a:lvl3pPr>
              <a:defRPr sz="1013"/>
            </a:lvl3pPr>
            <a:lvl4pPr>
              <a:defRPr sz="844"/>
            </a:lvl4pPr>
            <a:lvl5pPr>
              <a:defRPr sz="844"/>
            </a:lvl5pPr>
            <a:lvl6pPr>
              <a:defRPr sz="844"/>
            </a:lvl6pPr>
            <a:lvl7pPr>
              <a:defRPr sz="844"/>
            </a:lvl7pPr>
            <a:lvl8pPr>
              <a:defRPr sz="844"/>
            </a:lvl8pPr>
            <a:lvl9pPr>
              <a:defRPr sz="844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75"/>
            </a:lvl1pPr>
            <a:lvl2pPr marL="192881" indent="0">
              <a:buNone/>
              <a:defRPr sz="591"/>
            </a:lvl2pPr>
            <a:lvl3pPr marL="385763" indent="0">
              <a:buNone/>
              <a:defRPr sz="506"/>
            </a:lvl3pPr>
            <a:lvl4pPr marL="578644" indent="0">
              <a:buNone/>
              <a:defRPr sz="422"/>
            </a:lvl4pPr>
            <a:lvl5pPr marL="771525" indent="0">
              <a:buNone/>
              <a:defRPr sz="422"/>
            </a:lvl5pPr>
            <a:lvl6pPr marL="964406" indent="0">
              <a:buNone/>
              <a:defRPr sz="422"/>
            </a:lvl6pPr>
            <a:lvl7pPr marL="1157288" indent="0">
              <a:buNone/>
              <a:defRPr sz="422"/>
            </a:lvl7pPr>
            <a:lvl8pPr marL="1350169" indent="0">
              <a:buNone/>
              <a:defRPr sz="422"/>
            </a:lvl8pPr>
            <a:lvl9pPr marL="1543050" indent="0">
              <a:buNone/>
              <a:defRPr sz="422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B143401-520D-AAB5-E785-5F504B51A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FD41774E-C581-D09D-92A6-F223F91D0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69. </a:t>
            </a:r>
            <a:r>
              <a:rPr lang="zh-TW" altLang="en-US"/>
              <a:t>耶和華祝福滿滿</a:t>
            </a:r>
            <a:endParaRPr lang="en-US" altLang="zh-TW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AE2B4BF-0EE4-2772-2100-13F403218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766295-9B27-E842-BDCE-B5B8B750590D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25406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135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72"/>
            <a:ext cx="4629150" cy="3655219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350"/>
            </a:lvl1pPr>
            <a:lvl2pPr marL="192881" indent="0">
              <a:buNone/>
              <a:defRPr sz="1181"/>
            </a:lvl2pPr>
            <a:lvl3pPr marL="385763" indent="0">
              <a:buNone/>
              <a:defRPr sz="1013"/>
            </a:lvl3pPr>
            <a:lvl4pPr marL="578644" indent="0">
              <a:buNone/>
              <a:defRPr sz="844"/>
            </a:lvl4pPr>
            <a:lvl5pPr marL="771525" indent="0">
              <a:buNone/>
              <a:defRPr sz="844"/>
            </a:lvl5pPr>
            <a:lvl6pPr marL="964406" indent="0">
              <a:buNone/>
              <a:defRPr sz="844"/>
            </a:lvl6pPr>
            <a:lvl7pPr marL="1157288" indent="0">
              <a:buNone/>
              <a:defRPr sz="844"/>
            </a:lvl7pPr>
            <a:lvl8pPr marL="1350169" indent="0">
              <a:buNone/>
              <a:defRPr sz="844"/>
            </a:lvl8pPr>
            <a:lvl9pPr marL="1543050" indent="0">
              <a:buNone/>
              <a:defRPr sz="844"/>
            </a:lvl9pPr>
          </a:lstStyle>
          <a:p>
            <a:pPr lvl="0"/>
            <a:r>
              <a:rPr lang="zh-TW" altLang="en-US" noProof="0"/>
              <a:t>按一下圖示以新增圖片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75"/>
            </a:lvl1pPr>
            <a:lvl2pPr marL="192881" indent="0">
              <a:buNone/>
              <a:defRPr sz="591"/>
            </a:lvl2pPr>
            <a:lvl3pPr marL="385763" indent="0">
              <a:buNone/>
              <a:defRPr sz="506"/>
            </a:lvl3pPr>
            <a:lvl4pPr marL="578644" indent="0">
              <a:buNone/>
              <a:defRPr sz="422"/>
            </a:lvl4pPr>
            <a:lvl5pPr marL="771525" indent="0">
              <a:buNone/>
              <a:defRPr sz="422"/>
            </a:lvl5pPr>
            <a:lvl6pPr marL="964406" indent="0">
              <a:buNone/>
              <a:defRPr sz="422"/>
            </a:lvl6pPr>
            <a:lvl7pPr marL="1157288" indent="0">
              <a:buNone/>
              <a:defRPr sz="422"/>
            </a:lvl7pPr>
            <a:lvl8pPr marL="1350169" indent="0">
              <a:buNone/>
              <a:defRPr sz="422"/>
            </a:lvl8pPr>
            <a:lvl9pPr marL="1543050" indent="0">
              <a:buNone/>
              <a:defRPr sz="422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A3B4CCA-CD57-F980-407C-5D41D4F18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A5108FB2-1781-A00A-B9EC-12FDE4558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69. </a:t>
            </a:r>
            <a:r>
              <a:rPr lang="zh-TW" altLang="en-US"/>
              <a:t>耶和華祝福滿滿</a:t>
            </a:r>
            <a:endParaRPr lang="en-US" altLang="zh-TW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C4B71D8-EBEF-1F3A-C629-333832DF1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83216C-C0D3-A649-96F7-3883698ABBBC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03004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69ED2D-7004-C24A-977C-2D30765A7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473885-1A76-8A60-7FA2-57FB9AFDDA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8"/>
            <a:ext cx="7886700" cy="3263504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EDB02C-0957-9F61-C9DC-446322C5C6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450">
                <a:solidFill>
                  <a:srgbClr val="FFFF00"/>
                </a:solidFill>
                <a:ea typeface="新細明體" panose="02020500000000000000" pitchFamily="18" charset="-120"/>
              </a:defRPr>
            </a:lvl1pPr>
          </a:lstStyle>
          <a:p>
            <a:endParaRPr lang="en-US" altLang="zh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B6E916-764A-29E9-5058-70543B3B63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450">
                <a:solidFill>
                  <a:srgbClr val="FFFF00"/>
                </a:solidFill>
                <a:ea typeface="新細明體" panose="02020500000000000000" pitchFamily="18" charset="-120"/>
              </a:defRPr>
            </a:lvl1pPr>
          </a:lstStyle>
          <a:p>
            <a:r>
              <a:rPr lang="en-US" altLang="zh-TW"/>
              <a:t>69. </a:t>
            </a:r>
            <a:r>
              <a:rPr lang="zh-TW" altLang="en-US"/>
              <a:t>耶和華祝福滿滿</a:t>
            </a:r>
            <a:endParaRPr lang="en-US" altLang="zh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F8F1AF-8F54-FD3F-64A5-FD8D5C656E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450">
                <a:solidFill>
                  <a:srgbClr val="FFFF00"/>
                </a:solidFill>
                <a:ea typeface="新細明體" panose="02020500000000000000" pitchFamily="18" charset="-120"/>
              </a:defRPr>
            </a:lvl1pPr>
          </a:lstStyle>
          <a:p>
            <a:fld id="{EBDA3081-7F43-9E44-B707-3469BE74A483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7" r:id="rId1"/>
    <p:sldLayoutId id="2147483699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</p:sldLayoutIdLst>
  <p:hf sldNum="0" hdr="0" dt="0"/>
  <p:txStyles>
    <p:titleStyle>
      <a:lvl1pPr algn="l" defTabSz="385763" rtl="0" fontAlgn="base">
        <a:lnSpc>
          <a:spcPct val="90000"/>
        </a:lnSpc>
        <a:spcBef>
          <a:spcPct val="0"/>
        </a:spcBef>
        <a:spcAft>
          <a:spcPct val="0"/>
        </a:spcAft>
        <a:defRPr sz="1800" kern="1200">
          <a:solidFill>
            <a:srgbClr val="FFFF00"/>
          </a:solidFill>
          <a:latin typeface="+mn-lt"/>
          <a:ea typeface="+mj-ea"/>
          <a:cs typeface="Calibri" panose="020F0502020204030204" pitchFamily="34" charset="0"/>
        </a:defRPr>
      </a:lvl1pPr>
      <a:lvl2pPr algn="l" defTabSz="385763" rtl="0" fontAlgn="base">
        <a:lnSpc>
          <a:spcPct val="90000"/>
        </a:lnSpc>
        <a:spcBef>
          <a:spcPct val="0"/>
        </a:spcBef>
        <a:spcAft>
          <a:spcPct val="0"/>
        </a:spcAft>
        <a:defRPr sz="1800">
          <a:solidFill>
            <a:srgbClr val="FFFF00"/>
          </a:solidFill>
          <a:latin typeface="Calibri" panose="020F0502020204030204" pitchFamily="34" charset="0"/>
          <a:cs typeface="Calibri" panose="020F0502020204030204" pitchFamily="34" charset="0"/>
        </a:defRPr>
      </a:lvl2pPr>
      <a:lvl3pPr algn="l" defTabSz="385763" rtl="0" fontAlgn="base">
        <a:lnSpc>
          <a:spcPct val="90000"/>
        </a:lnSpc>
        <a:spcBef>
          <a:spcPct val="0"/>
        </a:spcBef>
        <a:spcAft>
          <a:spcPct val="0"/>
        </a:spcAft>
        <a:defRPr sz="1800">
          <a:solidFill>
            <a:srgbClr val="FFFF00"/>
          </a:solidFill>
          <a:latin typeface="Calibri" panose="020F0502020204030204" pitchFamily="34" charset="0"/>
          <a:cs typeface="Calibri" panose="020F0502020204030204" pitchFamily="34" charset="0"/>
        </a:defRPr>
      </a:lvl3pPr>
      <a:lvl4pPr algn="l" defTabSz="385763" rtl="0" fontAlgn="base">
        <a:lnSpc>
          <a:spcPct val="90000"/>
        </a:lnSpc>
        <a:spcBef>
          <a:spcPct val="0"/>
        </a:spcBef>
        <a:spcAft>
          <a:spcPct val="0"/>
        </a:spcAft>
        <a:defRPr sz="1800">
          <a:solidFill>
            <a:srgbClr val="FFFF00"/>
          </a:solidFill>
          <a:latin typeface="Calibri" panose="020F0502020204030204" pitchFamily="34" charset="0"/>
          <a:cs typeface="Calibri" panose="020F0502020204030204" pitchFamily="34" charset="0"/>
        </a:defRPr>
      </a:lvl4pPr>
      <a:lvl5pPr algn="l" defTabSz="385763" rtl="0" fontAlgn="base">
        <a:lnSpc>
          <a:spcPct val="90000"/>
        </a:lnSpc>
        <a:spcBef>
          <a:spcPct val="0"/>
        </a:spcBef>
        <a:spcAft>
          <a:spcPct val="0"/>
        </a:spcAft>
        <a:defRPr sz="1800">
          <a:solidFill>
            <a:srgbClr val="FFFF00"/>
          </a:solidFill>
          <a:latin typeface="Calibri" panose="020F0502020204030204" pitchFamily="34" charset="0"/>
          <a:cs typeface="Calibri" panose="020F0502020204030204" pitchFamily="34" charset="0"/>
        </a:defRPr>
      </a:lvl5pPr>
      <a:lvl6pPr marL="342900" algn="l" defTabSz="385763" rtl="0" fontAlgn="base">
        <a:lnSpc>
          <a:spcPct val="90000"/>
        </a:lnSpc>
        <a:spcBef>
          <a:spcPct val="0"/>
        </a:spcBef>
        <a:spcAft>
          <a:spcPct val="0"/>
        </a:spcAft>
        <a:defRPr sz="1800">
          <a:solidFill>
            <a:srgbClr val="FFFF00"/>
          </a:solidFill>
          <a:latin typeface="Calibri" panose="020F0502020204030204" pitchFamily="34" charset="0"/>
          <a:cs typeface="Calibri" panose="020F0502020204030204" pitchFamily="34" charset="0"/>
        </a:defRPr>
      </a:lvl6pPr>
      <a:lvl7pPr marL="685800" algn="l" defTabSz="385763" rtl="0" fontAlgn="base">
        <a:lnSpc>
          <a:spcPct val="90000"/>
        </a:lnSpc>
        <a:spcBef>
          <a:spcPct val="0"/>
        </a:spcBef>
        <a:spcAft>
          <a:spcPct val="0"/>
        </a:spcAft>
        <a:defRPr sz="1800">
          <a:solidFill>
            <a:srgbClr val="FFFF00"/>
          </a:solidFill>
          <a:latin typeface="Calibri" panose="020F0502020204030204" pitchFamily="34" charset="0"/>
          <a:cs typeface="Calibri" panose="020F0502020204030204" pitchFamily="34" charset="0"/>
        </a:defRPr>
      </a:lvl7pPr>
      <a:lvl8pPr marL="1028700" algn="l" defTabSz="385763" rtl="0" fontAlgn="base">
        <a:lnSpc>
          <a:spcPct val="90000"/>
        </a:lnSpc>
        <a:spcBef>
          <a:spcPct val="0"/>
        </a:spcBef>
        <a:spcAft>
          <a:spcPct val="0"/>
        </a:spcAft>
        <a:defRPr sz="1800">
          <a:solidFill>
            <a:srgbClr val="FFFF00"/>
          </a:solidFill>
          <a:latin typeface="Calibri" panose="020F0502020204030204" pitchFamily="34" charset="0"/>
          <a:cs typeface="Calibri" panose="020F0502020204030204" pitchFamily="34" charset="0"/>
        </a:defRPr>
      </a:lvl8pPr>
      <a:lvl9pPr marL="1371600" algn="l" defTabSz="385763" rtl="0" fontAlgn="base">
        <a:lnSpc>
          <a:spcPct val="90000"/>
        </a:lnSpc>
        <a:spcBef>
          <a:spcPct val="0"/>
        </a:spcBef>
        <a:spcAft>
          <a:spcPct val="0"/>
        </a:spcAft>
        <a:defRPr sz="1800">
          <a:solidFill>
            <a:srgbClr val="FFFF00"/>
          </a:solidFill>
          <a:latin typeface="Calibri" panose="020F0502020204030204" pitchFamily="34" charset="0"/>
          <a:cs typeface="Calibri" panose="020F0502020204030204" pitchFamily="34" charset="0"/>
        </a:defRPr>
      </a:lvl9pPr>
    </p:titleStyle>
    <p:bodyStyle>
      <a:lvl1pPr marL="96441" indent="-96441" algn="l" defTabSz="385763" rtl="0" fontAlgn="base">
        <a:lnSpc>
          <a:spcPct val="90000"/>
        </a:lnSpc>
        <a:spcBef>
          <a:spcPts val="422"/>
        </a:spcBef>
        <a:spcAft>
          <a:spcPct val="0"/>
        </a:spcAft>
        <a:buFont typeface="Arial" panose="020B0604020202020204" pitchFamily="34" charset="0"/>
        <a:buChar char="•"/>
        <a:defRPr sz="1125" kern="1200">
          <a:solidFill>
            <a:srgbClr val="FFFF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289322" indent="-96441" algn="l" defTabSz="385763" rtl="0" fontAlgn="base">
        <a:lnSpc>
          <a:spcPct val="90000"/>
        </a:lnSpc>
        <a:spcBef>
          <a:spcPts val="206"/>
        </a:spcBef>
        <a:spcAft>
          <a:spcPct val="0"/>
        </a:spcAft>
        <a:buFont typeface="Arial" panose="020B0604020202020204" pitchFamily="34" charset="0"/>
        <a:buChar char="•"/>
        <a:defRPr sz="975" kern="1200">
          <a:solidFill>
            <a:srgbClr val="FFFF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482204" indent="-96441" algn="l" defTabSz="385763" rtl="0" fontAlgn="base">
        <a:lnSpc>
          <a:spcPct val="90000"/>
        </a:lnSpc>
        <a:spcBef>
          <a:spcPts val="206"/>
        </a:spcBef>
        <a:spcAft>
          <a:spcPct val="0"/>
        </a:spcAft>
        <a:buFont typeface="Arial" panose="020B0604020202020204" pitchFamily="34" charset="0"/>
        <a:buChar char="•"/>
        <a:defRPr sz="825" kern="1200">
          <a:solidFill>
            <a:srgbClr val="FFFF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675085" indent="-96441" algn="l" defTabSz="385763" rtl="0" fontAlgn="base">
        <a:lnSpc>
          <a:spcPct val="90000"/>
        </a:lnSpc>
        <a:spcBef>
          <a:spcPts val="206"/>
        </a:spcBef>
        <a:spcAft>
          <a:spcPct val="0"/>
        </a:spcAft>
        <a:buFont typeface="Arial" panose="020B0604020202020204" pitchFamily="34" charset="0"/>
        <a:buChar char="•"/>
        <a:defRPr sz="750" kern="1200">
          <a:solidFill>
            <a:srgbClr val="FFFF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867966" indent="-96441" algn="l" defTabSz="385763" rtl="0" fontAlgn="base">
        <a:lnSpc>
          <a:spcPct val="90000"/>
        </a:lnSpc>
        <a:spcBef>
          <a:spcPts val="206"/>
        </a:spcBef>
        <a:spcAft>
          <a:spcPct val="0"/>
        </a:spcAft>
        <a:buFont typeface="Arial" panose="020B0604020202020204" pitchFamily="34" charset="0"/>
        <a:buChar char="•"/>
        <a:defRPr sz="750" kern="1200">
          <a:solidFill>
            <a:srgbClr val="FFFF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1060847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6pPr>
      <a:lvl7pPr marL="1253729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7pPr>
      <a:lvl8pPr marL="1446610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8pPr>
      <a:lvl9pPr marL="1639491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1pPr>
      <a:lvl2pPr marL="192881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2pPr>
      <a:lvl3pPr marL="385763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3pPr>
      <a:lvl4pPr marL="578644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4pPr>
      <a:lvl5pPr marL="771525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5pPr>
      <a:lvl6pPr marL="964406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6pPr>
      <a:lvl7pPr marL="1157288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7pPr>
      <a:lvl8pPr marL="1350169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8pPr>
      <a:lvl9pPr marL="1543050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2">
            <a:extLst>
              <a:ext uri="{FF2B5EF4-FFF2-40B4-BE49-F238E27FC236}">
                <a16:creationId xmlns:a16="http://schemas.microsoft.com/office/drawing/2014/main" id="{A086DCA7-46F5-31B7-07F9-D1BB219BF15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120254"/>
            <a:ext cx="9144000" cy="3263503"/>
          </a:xfrm>
        </p:spPr>
        <p:txBody>
          <a:bodyPr/>
          <a:lstStyle/>
          <a:p>
            <a:r>
              <a:rPr lang="zh-TW" altLang="en-US" sz="3600" baseline="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田中的白鷺鷥    無欠缺什麼</a:t>
            </a:r>
          </a:p>
          <a:p>
            <a:r>
              <a:rPr lang="zh-TW" altLang="en-US" sz="3600" baseline="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山頂的百合花    春天現香味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3CC4093C-BFF4-7910-D820-50C2E08A13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5887" y="141685"/>
            <a:ext cx="5940029" cy="377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kumimoji="1" lang="zh-TW" altLang="en-US" sz="1500" b="1" u="sng">
              <a:solidFill>
                <a:schemeClr val="bg1"/>
              </a:solidFill>
              <a:latin typeface="Arial" panose="020B0604020202020204" pitchFamily="34" charset="0"/>
              <a:ea typeface="華康仿宋體W6" pitchFamily="49" charset="-120"/>
            </a:endParaRP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5E97CDD-32F4-54A8-1E1A-63B91E3B4D9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557213" indent="-214313">
              <a:defRPr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857250" indent="-171450">
              <a:defRPr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200150" indent="-171450">
              <a:defRPr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1543050" indent="-171450">
              <a:defRPr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 marL="1885950" indent="-171450" defTabSz="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6pPr>
            <a:lvl7pPr marL="2228850" indent="-171450" defTabSz="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7pPr>
            <a:lvl8pPr marL="2571750" indent="-171450" defTabSz="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8pPr>
            <a:lvl9pPr marL="2914650" indent="-171450" defTabSz="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9pPr>
          </a:lstStyle>
          <a:p>
            <a:r>
              <a:rPr lang="en-US" altLang="zh-TW">
                <a:solidFill>
                  <a:srgbClr val="FFFF00"/>
                </a:solidFill>
              </a:rPr>
              <a:t>69. </a:t>
            </a:r>
            <a:r>
              <a:rPr lang="zh-TW" altLang="en-US">
                <a:solidFill>
                  <a:srgbClr val="FFFF00"/>
                </a:solidFill>
              </a:rPr>
              <a:t>耶和華祝福滿滿</a:t>
            </a:r>
            <a:endParaRPr lang="en-US" altLang="zh-TW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2" name="Rectangle 2">
            <a:extLst>
              <a:ext uri="{FF2B5EF4-FFF2-40B4-BE49-F238E27FC236}">
                <a16:creationId xmlns:a16="http://schemas.microsoft.com/office/drawing/2014/main" id="{B3501CCB-903E-A747-97FE-7D402E778FC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120254"/>
            <a:ext cx="9144000" cy="3263503"/>
          </a:xfrm>
        </p:spPr>
        <p:txBody>
          <a:bodyPr/>
          <a:lstStyle/>
          <a:p>
            <a:r>
              <a:rPr lang="zh-TW" altLang="en-US" sz="3600" baseline="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總是全能的上帝    每日賞賜真福氣</a:t>
            </a:r>
          </a:p>
          <a:p>
            <a:r>
              <a:rPr lang="zh-TW" altLang="en-US" sz="3600" baseline="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使地上發芽結實    顯出愛疼的根據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3254674-9F16-5842-B0D8-C9F23D6592D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557213" indent="-214313">
              <a:defRPr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857250" indent="-171450">
              <a:defRPr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200150" indent="-171450">
              <a:defRPr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1543050" indent="-171450">
              <a:defRPr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 marL="1885950" indent="-171450" defTabSz="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6pPr>
            <a:lvl7pPr marL="2228850" indent="-171450" defTabSz="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7pPr>
            <a:lvl8pPr marL="2571750" indent="-171450" defTabSz="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8pPr>
            <a:lvl9pPr marL="2914650" indent="-171450" defTabSz="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9pPr>
          </a:lstStyle>
          <a:p>
            <a:r>
              <a:rPr lang="en-US" altLang="zh-TW">
                <a:solidFill>
                  <a:srgbClr val="FFFF00"/>
                </a:solidFill>
              </a:rPr>
              <a:t>69. </a:t>
            </a:r>
            <a:r>
              <a:rPr lang="zh-TW" altLang="en-US">
                <a:solidFill>
                  <a:srgbClr val="FFFF00"/>
                </a:solidFill>
              </a:rPr>
              <a:t>耶和華祝福滿滿</a:t>
            </a:r>
            <a:endParaRPr lang="en-US" altLang="zh-TW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Rectangle 2">
            <a:extLst>
              <a:ext uri="{FF2B5EF4-FFF2-40B4-BE49-F238E27FC236}">
                <a16:creationId xmlns:a16="http://schemas.microsoft.com/office/drawing/2014/main" id="{8C8B0CE8-E520-D21F-744E-07E7A783FDD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120254"/>
            <a:ext cx="9144000" cy="3263503"/>
          </a:xfrm>
        </p:spPr>
        <p:txBody>
          <a:bodyPr/>
          <a:lstStyle/>
          <a:p>
            <a:r>
              <a:rPr lang="en-US" altLang="zh-TW" sz="3600" baseline="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※</a:t>
            </a:r>
            <a:r>
              <a:rPr lang="zh-TW" altLang="en-US" sz="3600" baseline="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耶和華祝福滿滿     親像海邊土沙</a:t>
            </a:r>
          </a:p>
          <a:p>
            <a:r>
              <a:rPr lang="zh-TW" altLang="en-US" sz="3600" baseline="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恩典慈愛直到萬世代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152DCF3-F2C0-77C3-B496-E9C4C5DB9B7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557213" indent="-214313">
              <a:defRPr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857250" indent="-171450">
              <a:defRPr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200150" indent="-171450">
              <a:defRPr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1543050" indent="-171450">
              <a:defRPr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 marL="1885950" indent="-171450" defTabSz="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6pPr>
            <a:lvl7pPr marL="2228850" indent="-171450" defTabSz="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7pPr>
            <a:lvl8pPr marL="2571750" indent="-171450" defTabSz="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8pPr>
            <a:lvl9pPr marL="2914650" indent="-171450" defTabSz="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9pPr>
          </a:lstStyle>
          <a:p>
            <a:r>
              <a:rPr lang="en-US" altLang="zh-TW">
                <a:solidFill>
                  <a:srgbClr val="FFFF00"/>
                </a:solidFill>
              </a:rPr>
              <a:t>69. </a:t>
            </a:r>
            <a:r>
              <a:rPr lang="zh-TW" altLang="en-US">
                <a:solidFill>
                  <a:srgbClr val="FFFF00"/>
                </a:solidFill>
              </a:rPr>
              <a:t>耶和華祝福滿滿</a:t>
            </a:r>
            <a:endParaRPr lang="en-US" altLang="zh-TW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0" name="Rectangle 2">
            <a:extLst>
              <a:ext uri="{FF2B5EF4-FFF2-40B4-BE49-F238E27FC236}">
                <a16:creationId xmlns:a16="http://schemas.microsoft.com/office/drawing/2014/main" id="{B9E3C4F6-BA9E-C9A1-5B26-D153C1AFB60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120254"/>
            <a:ext cx="9144000" cy="3263503"/>
          </a:xfrm>
        </p:spPr>
        <p:txBody>
          <a:bodyPr/>
          <a:lstStyle/>
          <a:p>
            <a:r>
              <a:rPr lang="zh-TW" altLang="en-US" sz="3600" baseline="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我要舉手敬拜祂    出歡喜的歌聲</a:t>
            </a:r>
          </a:p>
          <a:p>
            <a:r>
              <a:rPr lang="zh-TW" altLang="en-US" sz="3600" baseline="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讚美稱頌祂名永不息 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92A3ED2-65F3-622A-4AAA-E92085AA9B2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557213" indent="-214313">
              <a:defRPr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857250" indent="-171450">
              <a:defRPr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200150" indent="-171450">
              <a:defRPr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1543050" indent="-171450">
              <a:defRPr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  <a:lvl6pPr marL="1885950" indent="-171450" defTabSz="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6pPr>
            <a:lvl7pPr marL="2228850" indent="-171450" defTabSz="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7pPr>
            <a:lvl8pPr marL="2571750" indent="-171450" defTabSz="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8pPr>
            <a:lvl9pPr marL="2914650" indent="-171450" defTabSz="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9pPr>
          </a:lstStyle>
          <a:p>
            <a:r>
              <a:rPr lang="en-US" altLang="zh-TW">
                <a:solidFill>
                  <a:srgbClr val="FFFF00"/>
                </a:solidFill>
              </a:rPr>
              <a:t>69. </a:t>
            </a:r>
            <a:r>
              <a:rPr lang="zh-TW" altLang="en-US">
                <a:solidFill>
                  <a:srgbClr val="FFFF00"/>
                </a:solidFill>
              </a:rPr>
              <a:t>耶和華祝福滿滿</a:t>
            </a:r>
            <a:endParaRPr lang="en-US" altLang="zh-TW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別是巴投影母片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訂 1">
      <a:majorFont>
        <a:latin typeface="Calibri"/>
        <a:ea typeface="Calibri"/>
        <a:cs typeface=""/>
      </a:majorFont>
      <a:minorFont>
        <a:latin typeface="Calibri"/>
        <a:ea typeface="Calibri"/>
        <a:cs typeface="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別是巴投影母片" id="{A60DEB2E-B877-420F-B315-4D9C51AA63C0}" vid="{98CE0AC5-7C86-4335-AE1E-0CB532344ED4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別是巴投影母片</Template>
  <TotalTime>482</TotalTime>
  <Words>86</Words>
  <Application>Microsoft Macintosh PowerPoint</Application>
  <PresentationFormat>如螢幕大小 (16:9)</PresentationFormat>
  <Paragraphs>16</Paragraphs>
  <Slides>4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9" baseType="lpstr">
      <vt:lpstr>Calibri</vt:lpstr>
      <vt:lpstr>Arial</vt:lpstr>
      <vt:lpstr>新細明體</vt:lpstr>
      <vt:lpstr>華康仿宋體W6</vt:lpstr>
      <vt:lpstr>別是巴投影母片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Win Xp</dc:creator>
  <cp:lastModifiedBy>Joseph Liu</cp:lastModifiedBy>
  <cp:revision>61</cp:revision>
  <dcterms:created xsi:type="dcterms:W3CDTF">2008-10-23T02:21:51Z</dcterms:created>
  <dcterms:modified xsi:type="dcterms:W3CDTF">2025-08-02T02:03:29Z</dcterms:modified>
</cp:coreProperties>
</file>