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034" r:id="rId2"/>
    <p:sldId id="1035" r:id="rId3"/>
    <p:sldId id="1036" r:id="rId4"/>
    <p:sldId id="1037" r:id="rId5"/>
    <p:sldId id="1038" r:id="rId6"/>
    <p:sldId id="1041" r:id="rId7"/>
    <p:sldId id="1039" r:id="rId8"/>
    <p:sldId id="1040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若有人渴慕真理 需要盼望和能力 </a:t>
            </a:r>
            <a:br>
              <a:rPr lang="zh-TW" altLang="zh-TW" sz="4000" dirty="0"/>
            </a:br>
            <a:r>
              <a:rPr lang="zh-TW" altLang="zh-TW" sz="4000" dirty="0"/>
              <a:t>來求告我救主的聖名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1001.</a:t>
            </a:r>
            <a:r>
              <a:rPr lang="zh-TW" altLang="en-US" sz="1400" b="1" dirty="0">
                <a:latin typeface="+mj-ea"/>
                <a:ea typeface="+mj-ea"/>
              </a:rPr>
              <a:t>神正在這裡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805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若有人飢渴慕義 尋找真正的生命 </a:t>
            </a:r>
            <a:br>
              <a:rPr lang="zh-TW" altLang="zh-TW" sz="4000" dirty="0"/>
            </a:br>
            <a:r>
              <a:rPr lang="zh-TW" altLang="zh-TW" sz="4000" dirty="0"/>
              <a:t>來遇見你靈魂的救主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1001.</a:t>
            </a:r>
            <a:r>
              <a:rPr lang="zh-TW" altLang="en-US" sz="1400" b="1" dirty="0">
                <a:latin typeface="+mj-ea"/>
                <a:ea typeface="+mj-ea"/>
              </a:rPr>
              <a:t>神正在這裡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736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若有人在基督裡 死裡復活得生命 </a:t>
            </a:r>
            <a:br>
              <a:rPr lang="zh-TW" altLang="zh-TW" sz="4000" dirty="0"/>
            </a:br>
            <a:r>
              <a:rPr lang="zh-TW" altLang="zh-TW" sz="4000" dirty="0"/>
              <a:t>來讚美我救主的聖名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1001.</a:t>
            </a:r>
            <a:r>
              <a:rPr lang="zh-TW" altLang="en-US" sz="1400" b="1" dirty="0">
                <a:latin typeface="+mj-ea"/>
                <a:ea typeface="+mj-ea"/>
              </a:rPr>
              <a:t>神正在這裡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736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若有人忍耐到底 憑信勝過一切恐懼 </a:t>
            </a:r>
            <a:br>
              <a:rPr lang="zh-TW" altLang="zh-TW" sz="4000" dirty="0"/>
            </a:br>
            <a:r>
              <a:rPr lang="zh-TW" altLang="zh-TW" sz="4000" dirty="0"/>
              <a:t>來讚美我靈魂的救主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1001.</a:t>
            </a:r>
            <a:r>
              <a:rPr lang="zh-TW" altLang="en-US" sz="1400" b="1" dirty="0">
                <a:latin typeface="+mj-ea"/>
                <a:ea typeface="+mj-ea"/>
              </a:rPr>
              <a:t>神正在這裡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736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神與我同行 他愛降臨</a:t>
            </a:r>
            <a:br>
              <a:rPr lang="en-US" altLang="zh-TW" sz="4000" dirty="0"/>
            </a:br>
            <a:r>
              <a:rPr lang="zh-TW" altLang="zh-TW" sz="4000" dirty="0"/>
              <a:t>掌管全地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1001.</a:t>
            </a:r>
            <a:r>
              <a:rPr lang="zh-TW" altLang="en-US" sz="1400" b="1" dirty="0">
                <a:latin typeface="+mj-ea"/>
                <a:ea typeface="+mj-ea"/>
              </a:rPr>
              <a:t>神正在這裡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736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恩典與能力 他愛降臨 掌管全地 </a:t>
            </a:r>
            <a:br>
              <a:rPr lang="en-US" altLang="zh-TW" sz="4000" dirty="0"/>
            </a:br>
            <a:r>
              <a:rPr lang="zh-TW" altLang="zh-TW" sz="4000" dirty="0"/>
              <a:t>神正在這裡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1001.</a:t>
            </a:r>
            <a:r>
              <a:rPr lang="zh-TW" altLang="en-US" sz="1400" b="1" dirty="0">
                <a:latin typeface="+mj-ea"/>
                <a:ea typeface="+mj-ea"/>
              </a:rPr>
              <a:t>神正在這裡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5956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§</a:t>
            </a:r>
            <a:r>
              <a:rPr lang="zh-TW" altLang="zh-TW" sz="4000" dirty="0"/>
              <a:t>再沒有事能拆散我們 神與我同行 </a:t>
            </a:r>
            <a:br>
              <a:rPr lang="zh-TW" altLang="zh-TW" sz="4000" dirty="0"/>
            </a:br>
            <a:r>
              <a:rPr lang="zh-TW" altLang="zh-TW" sz="4000" dirty="0"/>
              <a:t>再沒有事能奪走應許 神與我同行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1001.</a:t>
            </a:r>
            <a:r>
              <a:rPr lang="zh-TW" altLang="en-US" sz="1400" b="1" dirty="0">
                <a:latin typeface="+mj-ea"/>
                <a:ea typeface="+mj-ea"/>
              </a:rPr>
              <a:t>神正在這裡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736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再沒有事能取代耶穌 神與我同行 </a:t>
            </a:r>
            <a:br>
              <a:rPr lang="zh-TW" altLang="zh-TW" sz="4000"/>
            </a:br>
            <a:r>
              <a:rPr lang="zh-TW" altLang="zh-TW" sz="4000"/>
              <a:t>不懼怕 不羞愧 得自由 與他同</a:t>
            </a:r>
            <a:r>
              <a:rPr lang="zh-TW" altLang="en-US" sz="4000"/>
              <a:t>行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1001.</a:t>
            </a:r>
            <a:r>
              <a:rPr lang="zh-TW" altLang="en-US" sz="1400" b="1" dirty="0">
                <a:latin typeface="+mj-ea"/>
                <a:ea typeface="+mj-ea"/>
              </a:rPr>
              <a:t>神正在這裡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736232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378</TotalTime>
  <Words>212</Words>
  <Application>Microsoft Office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標楷體</vt:lpstr>
      <vt:lpstr>Arial</vt:lpstr>
      <vt:lpstr>Calibri</vt:lpstr>
      <vt:lpstr>Times New Roman</vt:lpstr>
      <vt:lpstr>敬拜</vt:lpstr>
      <vt:lpstr>若有人渴慕真理 需要盼望和能力  來求告我救主的聖名</vt:lpstr>
      <vt:lpstr>若有人飢渴慕義 尋找真正的生命  來遇見你靈魂的救主</vt:lpstr>
      <vt:lpstr>若有人在基督裡 死裡復活得生命  來讚美我救主的聖名</vt:lpstr>
      <vt:lpstr>若有人忍耐到底 憑信勝過一切恐懼  來讚美我靈魂的救主</vt:lpstr>
      <vt:lpstr>※神與我同行 他愛降臨 掌管全地 </vt:lpstr>
      <vt:lpstr>恩典與能力 他愛降臨 掌管全地  神正在這裡</vt:lpstr>
      <vt:lpstr>§再沒有事能拆散我們 神與我同行  再沒有事能奪走應許 神與我同行 </vt:lpstr>
      <vt:lpstr>再沒有事能取代耶穌 神與我同行  不懼怕 不羞愧 得自由 與他同行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187</cp:revision>
  <dcterms:created xsi:type="dcterms:W3CDTF">2020-03-03T07:14:47Z</dcterms:created>
  <dcterms:modified xsi:type="dcterms:W3CDTF">2021-09-01T05:43:11Z</dcterms:modified>
</cp:coreProperties>
</file>